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147476288" r:id="rId2"/>
    <p:sldId id="2147474065" r:id="rId3"/>
    <p:sldId id="2147476284" r:id="rId4"/>
    <p:sldId id="2147476282" r:id="rId5"/>
    <p:sldId id="2147476285" r:id="rId6"/>
    <p:sldId id="2147476286" r:id="rId7"/>
    <p:sldId id="2147476287" r:id="rId8"/>
    <p:sldId id="2147476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62D67E-9AD3-46AA-04C2-EE5B459AA2D6}" v="9" dt="2025-06-13T13:01:58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Caruso" userId="S::ecaruso@unfccc.int::128608ec-2133-4661-b7d7-e69bd725890c" providerId="AD" clId="Web-{7262D67E-9AD3-46AA-04C2-EE5B459AA2D6}"/>
    <pc:docChg chg="addSld delSld">
      <pc:chgData name="Elisabeth Caruso" userId="S::ecaruso@unfccc.int::128608ec-2133-4661-b7d7-e69bd725890c" providerId="AD" clId="Web-{7262D67E-9AD3-46AA-04C2-EE5B459AA2D6}" dt="2025-06-13T13:01:58.768" v="8"/>
      <pc:docMkLst>
        <pc:docMk/>
      </pc:docMkLst>
      <pc:sldChg chg="del">
        <pc:chgData name="Elisabeth Caruso" userId="S::ecaruso@unfccc.int::128608ec-2133-4661-b7d7-e69bd725890c" providerId="AD" clId="Web-{7262D67E-9AD3-46AA-04C2-EE5B459AA2D6}" dt="2025-06-13T13:01:58.768" v="8"/>
        <pc:sldMkLst>
          <pc:docMk/>
          <pc:sldMk cId="109857222" sldId="256"/>
        </pc:sldMkLst>
      </pc:sldChg>
      <pc:sldChg chg="add">
        <pc:chgData name="Elisabeth Caruso" userId="S::ecaruso@unfccc.int::128608ec-2133-4661-b7d7-e69bd725890c" providerId="AD" clId="Web-{7262D67E-9AD3-46AA-04C2-EE5B459AA2D6}" dt="2025-06-13T13:01:52.674" v="1"/>
        <pc:sldMkLst>
          <pc:docMk/>
          <pc:sldMk cId="2437936458" sldId="2147474065"/>
        </pc:sldMkLst>
      </pc:sldChg>
      <pc:sldChg chg="add">
        <pc:chgData name="Elisabeth Caruso" userId="S::ecaruso@unfccc.int::128608ec-2133-4661-b7d7-e69bd725890c" providerId="AD" clId="Web-{7262D67E-9AD3-46AA-04C2-EE5B459AA2D6}" dt="2025-06-13T13:01:52.924" v="3"/>
        <pc:sldMkLst>
          <pc:docMk/>
          <pc:sldMk cId="1668208968" sldId="2147476282"/>
        </pc:sldMkLst>
      </pc:sldChg>
      <pc:sldChg chg="add">
        <pc:chgData name="Elisabeth Caruso" userId="S::ecaruso@unfccc.int::128608ec-2133-4661-b7d7-e69bd725890c" providerId="AD" clId="Web-{7262D67E-9AD3-46AA-04C2-EE5B459AA2D6}" dt="2025-06-13T13:01:52.721" v="2"/>
        <pc:sldMkLst>
          <pc:docMk/>
          <pc:sldMk cId="1440949389" sldId="2147476284"/>
        </pc:sldMkLst>
      </pc:sldChg>
      <pc:sldChg chg="add">
        <pc:chgData name="Elisabeth Caruso" userId="S::ecaruso@unfccc.int::128608ec-2133-4661-b7d7-e69bd725890c" providerId="AD" clId="Web-{7262D67E-9AD3-46AA-04C2-EE5B459AA2D6}" dt="2025-06-13T13:01:53.002" v="4"/>
        <pc:sldMkLst>
          <pc:docMk/>
          <pc:sldMk cId="773206161" sldId="2147476285"/>
        </pc:sldMkLst>
      </pc:sldChg>
      <pc:sldChg chg="add">
        <pc:chgData name="Elisabeth Caruso" userId="S::ecaruso@unfccc.int::128608ec-2133-4661-b7d7-e69bd725890c" providerId="AD" clId="Web-{7262D67E-9AD3-46AA-04C2-EE5B459AA2D6}" dt="2025-06-13T13:01:53.034" v="5"/>
        <pc:sldMkLst>
          <pc:docMk/>
          <pc:sldMk cId="308401383" sldId="2147476286"/>
        </pc:sldMkLst>
      </pc:sldChg>
      <pc:sldChg chg="add">
        <pc:chgData name="Elisabeth Caruso" userId="S::ecaruso@unfccc.int::128608ec-2133-4661-b7d7-e69bd725890c" providerId="AD" clId="Web-{7262D67E-9AD3-46AA-04C2-EE5B459AA2D6}" dt="2025-06-13T13:01:53.049" v="6"/>
        <pc:sldMkLst>
          <pc:docMk/>
          <pc:sldMk cId="4203108428" sldId="2147476287"/>
        </pc:sldMkLst>
      </pc:sldChg>
      <pc:sldChg chg="add">
        <pc:chgData name="Elisabeth Caruso" userId="S::ecaruso@unfccc.int::128608ec-2133-4661-b7d7-e69bd725890c" providerId="AD" clId="Web-{7262D67E-9AD3-46AA-04C2-EE5B459AA2D6}" dt="2025-06-13T13:01:52.643" v="0"/>
        <pc:sldMkLst>
          <pc:docMk/>
          <pc:sldMk cId="3391132801" sldId="2147476288"/>
        </pc:sldMkLst>
      </pc:sldChg>
      <pc:sldChg chg="add">
        <pc:chgData name="Elisabeth Caruso" userId="S::ecaruso@unfccc.int::128608ec-2133-4661-b7d7-e69bd725890c" providerId="AD" clId="Web-{7262D67E-9AD3-46AA-04C2-EE5B459AA2D6}" dt="2025-06-13T13:01:53.065" v="7"/>
        <pc:sldMkLst>
          <pc:docMk/>
          <pc:sldMk cId="1004707607" sldId="214747628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pPr>
            <a:r>
              <a:rPr lang="en-US" altLang="ja-JP" sz="1800" b="1"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J-credits issued under forest management methodology</a:t>
            </a:r>
            <a:endParaRPr lang="ja-JP" altLang="en-US" sz="1800" b="1"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defRPr>
          </a:pPr>
          <a:endParaRPr lang="ja-JP" alt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6549031914488952E-2"/>
          <c:y val="0.12963162135416739"/>
          <c:w val="0.90819981741412736"/>
          <c:h val="0.800335666868443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Issuance (Kt-CO2)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2.1819698662401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0EE-4C41-8117-5EF2002EFB62}"/>
                </c:ext>
              </c:extLst>
            </c:dLbl>
            <c:dLbl>
              <c:idx val="4"/>
              <c:layout>
                <c:manualLayout>
                  <c:x val="-3.4453057708871662E-3"/>
                  <c:y val="-1.9895381431529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0EE-4C41-8117-5EF2002EFB62}"/>
                </c:ext>
              </c:extLst>
            </c:dLbl>
            <c:dLbl>
              <c:idx val="5"/>
              <c:layout>
                <c:manualLayout>
                  <c:x val="0"/>
                  <c:y val="-4.01441032134918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0EE-4C41-8117-5EF2002EFB62}"/>
                </c:ext>
              </c:extLst>
            </c:dLbl>
            <c:dLbl>
              <c:idx val="6"/>
              <c:layout>
                <c:manualLayout>
                  <c:x val="-1.148435256962473E-3"/>
                  <c:y val="-6.0392617879187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0EE-4C41-8117-5EF2002EFB62}"/>
                </c:ext>
              </c:extLst>
            </c:dLbl>
            <c:dLbl>
              <c:idx val="7"/>
              <c:layout>
                <c:manualLayout>
                  <c:x val="-2.2968705139247776E-3"/>
                  <c:y val="-4.2156444857572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0EE-4C41-8117-5EF2002EFB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400" b="1" i="0" u="none" strike="noStrike" kern="1200" baseline="0">
                    <a:solidFill>
                      <a:srgbClr val="0070C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Sheet1!$B$1:$M$1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Sheet1!$B$2:$M$2</c:f>
              <c:numCache>
                <c:formatCode>#,##0</c:formatCode>
                <c:ptCount val="12"/>
                <c:pt idx="0">
                  <c:v>177</c:v>
                </c:pt>
                <c:pt idx="1">
                  <c:v>2494</c:v>
                </c:pt>
                <c:pt idx="2">
                  <c:v>22718</c:v>
                </c:pt>
                <c:pt idx="3">
                  <c:v>34388</c:v>
                </c:pt>
                <c:pt idx="4">
                  <c:v>5204</c:v>
                </c:pt>
                <c:pt idx="5">
                  <c:v>18338</c:v>
                </c:pt>
                <c:pt idx="6">
                  <c:v>4304</c:v>
                </c:pt>
                <c:pt idx="7">
                  <c:v>4943</c:v>
                </c:pt>
                <c:pt idx="8">
                  <c:v>35093</c:v>
                </c:pt>
                <c:pt idx="9">
                  <c:v>50096</c:v>
                </c:pt>
                <c:pt idx="10">
                  <c:v>447819</c:v>
                </c:pt>
                <c:pt idx="11">
                  <c:v>770589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C5-4D5D-A5EB-222803BF7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43451263"/>
        <c:axId val="543452223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Registration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7421762848119439E-3"/>
                  <c:y val="-3.3047343371906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EE-4C41-8117-5EF2002EFB6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0EE-4C41-8117-5EF2002EFB6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0EE-4C41-8117-5EF2002EFB6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0EE-4C41-8117-5EF2002EFB6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EE-4C41-8117-5EF2002EFB6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0EE-4C41-8117-5EF2002EFB6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EE-4C41-8117-5EF2002EFB6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EE-4C41-8117-5EF2002EFB62}"/>
                </c:ext>
              </c:extLst>
            </c:dLbl>
            <c:dLbl>
              <c:idx val="9"/>
              <c:layout>
                <c:manualLayout>
                  <c:x val="-4.4788975021533159E-2"/>
                  <c:y val="-2.7963136699305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0EE-4C41-8117-5EF2002EFB62}"/>
                </c:ext>
              </c:extLst>
            </c:dLbl>
            <c:dLbl>
              <c:idx val="10"/>
              <c:layout>
                <c:manualLayout>
                  <c:x val="-4.478897502153315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0EE-4C41-8117-5EF2002EFB62}"/>
                </c:ext>
              </c:extLst>
            </c:dLbl>
            <c:dLbl>
              <c:idx val="11"/>
              <c:layout>
                <c:manualLayout>
                  <c:x val="-1.4929658340511054E-2"/>
                  <c:y val="5.0842066726009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EE-4C41-8117-5EF2002EFB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400" b="1" i="0" u="none" strike="noStrike" kern="1200" baseline="0">
                    <a:solidFill>
                      <a:srgbClr val="FFC0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Sheet1!$B$1:$M$1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Sheet1!$B$3:$M$3</c:f>
              <c:numCache>
                <c:formatCode>General</c:formatCode>
                <c:ptCount val="12"/>
                <c:pt idx="0">
                  <c:v>30</c:v>
                </c:pt>
                <c:pt idx="1">
                  <c:v>18</c:v>
                </c:pt>
                <c:pt idx="2">
                  <c:v>18</c:v>
                </c:pt>
                <c:pt idx="3">
                  <c:v>4</c:v>
                </c:pt>
                <c:pt idx="4">
                  <c:v>0</c:v>
                </c:pt>
                <c:pt idx="5">
                  <c:v>5</c:v>
                </c:pt>
                <c:pt idx="6">
                  <c:v>6</c:v>
                </c:pt>
                <c:pt idx="7">
                  <c:v>4</c:v>
                </c:pt>
                <c:pt idx="8">
                  <c:v>14</c:v>
                </c:pt>
                <c:pt idx="9">
                  <c:v>27</c:v>
                </c:pt>
                <c:pt idx="10">
                  <c:v>57</c:v>
                </c:pt>
                <c:pt idx="11">
                  <c:v>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C5-4D5D-A5EB-222803BF7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7042383"/>
        <c:axId val="627041423"/>
      </c:lineChart>
      <c:catAx>
        <c:axId val="543451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pPr>
            <a:endParaRPr lang="en-US"/>
          </a:p>
        </c:txPr>
        <c:crossAx val="543452223"/>
        <c:crosses val="autoZero"/>
        <c:auto val="1"/>
        <c:lblAlgn val="ctr"/>
        <c:lblOffset val="100"/>
        <c:noMultiLvlLbl val="0"/>
      </c:catAx>
      <c:valAx>
        <c:axId val="543452223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1" i="0" u="none" strike="noStrike" kern="1200" baseline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defRPr>
            </a:pPr>
            <a:endParaRPr lang="en-US"/>
          </a:p>
        </c:txPr>
        <c:crossAx val="543451263"/>
        <c:crosses val="autoZero"/>
        <c:crossBetween val="between"/>
        <c:dispUnits>
          <c:builtInUnit val="thousands"/>
        </c:dispUnits>
      </c:valAx>
      <c:valAx>
        <c:axId val="627041423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400" b="1" i="0" u="none" strike="noStrike" kern="1200" baseline="0">
                <a:solidFill>
                  <a:srgbClr val="FFC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en-US"/>
          </a:p>
        </c:txPr>
        <c:crossAx val="627042383"/>
        <c:crosses val="max"/>
        <c:crossBetween val="between"/>
      </c:valAx>
      <c:catAx>
        <c:axId val="6270423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2704142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8012646352022533"/>
          <c:y val="0.42585941859150173"/>
          <c:w val="0.25306376754585264"/>
          <c:h val="0.147885546928324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5.jpeg"/><Relationship Id="rId6" Type="http://schemas.openxmlformats.org/officeDocument/2006/relationships/image" Target="../media/image14.em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5.jpeg"/><Relationship Id="rId6" Type="http://schemas.openxmlformats.org/officeDocument/2006/relationships/image" Target="../media/image14.em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492C3-475E-45EE-B160-2DDDBD4E4EA9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7FF910E5-9E7E-4D88-BBD5-C0D152328213}">
      <dgm:prSet phldrT="[テキスト]" custT="1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r>
            <a:rPr kumimoji="1" lang="en-US" altLang="ja-JP" sz="1800"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rPr>
            <a:t>Maturity</a:t>
          </a:r>
          <a:endParaRPr kumimoji="1" lang="ja-JP" altLang="en-US" sz="1800">
            <a:latin typeface="Meiryo UI" panose="020B0604030504040204" pitchFamily="50" charset="-128"/>
            <a:ea typeface="Meiryo UI" panose="020B0604030504040204" pitchFamily="50" charset="-128"/>
            <a:cs typeface="Calibri" panose="020F0502020204030204" pitchFamily="34" charset="0"/>
          </a:endParaRPr>
        </a:p>
      </dgm:t>
    </dgm:pt>
    <dgm:pt modelId="{DB1A9795-BAE3-4D87-8DEE-A74608F54810}" type="parTrans" cxnId="{95A1B584-86D2-451B-9041-FA80D7D8D666}">
      <dgm:prSet/>
      <dgm:spPr/>
      <dgm:t>
        <a:bodyPr/>
        <a:lstStyle/>
        <a:p>
          <a:endParaRPr kumimoji="1" lang="ja-JP" altLang="en-US"/>
        </a:p>
      </dgm:t>
    </dgm:pt>
    <dgm:pt modelId="{4BF7485C-9B93-4E0A-B06A-9CB21CB645C6}" type="sibTrans" cxnId="{95A1B584-86D2-451B-9041-FA80D7D8D666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kumimoji="1" lang="ja-JP" altLang="en-US"/>
        </a:p>
      </dgm:t>
    </dgm:pt>
    <dgm:pt modelId="{D4127F1F-9960-480B-A03B-022CAACB5653}">
      <dgm:prSet phldrT="[テキスト]" custT="1"/>
      <dgm:spPr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r>
            <a:rPr kumimoji="1" lang="en-US" altLang="ja-JP" sz="1800"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rPr>
            <a:t>Harvest</a:t>
          </a:r>
          <a:endParaRPr kumimoji="1" lang="ja-JP" altLang="en-US" sz="1800">
            <a:latin typeface="Meiryo UI" panose="020B0604030504040204" pitchFamily="50" charset="-128"/>
            <a:ea typeface="Meiryo UI" panose="020B0604030504040204" pitchFamily="50" charset="-128"/>
            <a:cs typeface="Calibri" panose="020F0502020204030204" pitchFamily="34" charset="0"/>
          </a:endParaRPr>
        </a:p>
      </dgm:t>
    </dgm:pt>
    <dgm:pt modelId="{E6FF12D5-F8EE-4FCD-B732-83D5E9B2B621}" type="parTrans" cxnId="{9983D6DE-7F30-453F-A1B0-0052FE459F13}">
      <dgm:prSet/>
      <dgm:spPr/>
      <dgm:t>
        <a:bodyPr/>
        <a:lstStyle/>
        <a:p>
          <a:endParaRPr kumimoji="1" lang="ja-JP" altLang="en-US"/>
        </a:p>
      </dgm:t>
    </dgm:pt>
    <dgm:pt modelId="{EEC24D9B-5AEF-486C-A8E5-1BF4FA4E1336}" type="sibTrans" cxnId="{9983D6DE-7F30-453F-A1B0-0052FE459F13}">
      <dgm:prSet/>
      <dgm:spPr/>
      <dgm:t>
        <a:bodyPr/>
        <a:lstStyle/>
        <a:p>
          <a:endParaRPr kumimoji="1" lang="ja-JP" altLang="en-US"/>
        </a:p>
      </dgm:t>
    </dgm:pt>
    <dgm:pt modelId="{3A4C6849-242B-49BC-AD42-21C5825CA14F}">
      <dgm:prSet phldrT="[テキスト]" custT="1"/>
      <dgm:spPr>
        <a:blipFill rotWithShape="0">
          <a:blip xmlns:r="http://schemas.openxmlformats.org/officeDocument/2006/relationships" r:embed="rId3"/>
          <a:srcRect/>
          <a:stretch>
            <a:fillRect/>
          </a:stretch>
        </a:blipFill>
      </dgm:spPr>
      <dgm:t>
        <a:bodyPr/>
        <a:lstStyle/>
        <a:p>
          <a:r>
            <a:rPr kumimoji="1" lang="en-US" altLang="ja-JP" sz="1800"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rPr>
            <a:t>Planting</a:t>
          </a:r>
          <a:endParaRPr kumimoji="1" lang="ja-JP" altLang="en-US" sz="1800">
            <a:latin typeface="Meiryo UI" panose="020B0604030504040204" pitchFamily="50" charset="-128"/>
            <a:ea typeface="Meiryo UI" panose="020B0604030504040204" pitchFamily="50" charset="-128"/>
            <a:cs typeface="Calibri" panose="020F0502020204030204" pitchFamily="34" charset="0"/>
          </a:endParaRPr>
        </a:p>
      </dgm:t>
    </dgm:pt>
    <dgm:pt modelId="{7A5138B0-026F-486C-93B9-421C6368F7A5}" type="parTrans" cxnId="{771AB832-C9AF-4C71-B326-03D1681D898F}">
      <dgm:prSet/>
      <dgm:spPr/>
      <dgm:t>
        <a:bodyPr/>
        <a:lstStyle/>
        <a:p>
          <a:endParaRPr kumimoji="1" lang="ja-JP" altLang="en-US"/>
        </a:p>
      </dgm:t>
    </dgm:pt>
    <dgm:pt modelId="{63420033-4426-49EC-8E68-040657856192}" type="sibTrans" cxnId="{771AB832-C9AF-4C71-B326-03D1681D898F}">
      <dgm:prSet/>
      <dgm:spPr/>
      <dgm:t>
        <a:bodyPr/>
        <a:lstStyle/>
        <a:p>
          <a:endParaRPr kumimoji="1" lang="ja-JP" altLang="en-US"/>
        </a:p>
      </dgm:t>
    </dgm:pt>
    <dgm:pt modelId="{E8FE5F39-622E-4D19-B44A-87D2EB57E0CC}" type="pres">
      <dgm:prSet presAssocID="{8AC492C3-475E-45EE-B160-2DDDBD4E4EA9}" presName="Name0" presStyleCnt="0">
        <dgm:presLayoutVars>
          <dgm:dir/>
          <dgm:resizeHandles val="exact"/>
        </dgm:presLayoutVars>
      </dgm:prSet>
      <dgm:spPr/>
    </dgm:pt>
    <dgm:pt modelId="{FB9D284F-A226-4329-9F51-6CB7D111979E}" type="pres">
      <dgm:prSet presAssocID="{8AC492C3-475E-45EE-B160-2DDDBD4E4EA9}" presName="cycle" presStyleCnt="0"/>
      <dgm:spPr/>
    </dgm:pt>
    <dgm:pt modelId="{75FB4AF4-E361-4CE8-8665-449888DF52CC}" type="pres">
      <dgm:prSet presAssocID="{7FF910E5-9E7E-4D88-BBD5-C0D152328213}" presName="nodeFirstNode" presStyleLbl="node1" presStyleIdx="0" presStyleCnt="3" custScaleX="80963" custScaleY="113717">
        <dgm:presLayoutVars>
          <dgm:bulletEnabled val="1"/>
        </dgm:presLayoutVars>
      </dgm:prSet>
      <dgm:spPr/>
    </dgm:pt>
    <dgm:pt modelId="{A6CB12A1-D168-4767-8C5C-0E9F217B2D52}" type="pres">
      <dgm:prSet presAssocID="{4BF7485C-9B93-4E0A-B06A-9CB21CB645C6}" presName="sibTransFirstNode" presStyleLbl="bgShp" presStyleIdx="0" presStyleCnt="1"/>
      <dgm:spPr/>
    </dgm:pt>
    <dgm:pt modelId="{0F428889-DB40-4BEB-AAD4-A6663C7B5A92}" type="pres">
      <dgm:prSet presAssocID="{D4127F1F-9960-480B-A03B-022CAACB5653}" presName="nodeFollowingNodes" presStyleLbl="node1" presStyleIdx="1" presStyleCnt="3" custScaleX="76546" custScaleY="100275" custRadScaleRad="97887" custRadScaleInc="-19403">
        <dgm:presLayoutVars>
          <dgm:bulletEnabled val="1"/>
        </dgm:presLayoutVars>
      </dgm:prSet>
      <dgm:spPr/>
    </dgm:pt>
    <dgm:pt modelId="{0294A984-7A72-40A9-A1EF-8F22DB7652DB}" type="pres">
      <dgm:prSet presAssocID="{3A4C6849-242B-49BC-AD42-21C5825CA14F}" presName="nodeFollowingNodes" presStyleLbl="node1" presStyleIdx="2" presStyleCnt="3" custScaleX="74712" custScaleY="107474" custRadScaleRad="77180" custRadScaleInc="-8131">
        <dgm:presLayoutVars>
          <dgm:bulletEnabled val="1"/>
        </dgm:presLayoutVars>
      </dgm:prSet>
      <dgm:spPr/>
    </dgm:pt>
  </dgm:ptLst>
  <dgm:cxnLst>
    <dgm:cxn modelId="{848C480B-E165-49F6-9C8A-975C37EC3C07}" type="presOf" srcId="{3A4C6849-242B-49BC-AD42-21C5825CA14F}" destId="{0294A984-7A72-40A9-A1EF-8F22DB7652DB}" srcOrd="0" destOrd="0" presId="urn:microsoft.com/office/officeart/2005/8/layout/cycle3"/>
    <dgm:cxn modelId="{771AB832-C9AF-4C71-B326-03D1681D898F}" srcId="{8AC492C3-475E-45EE-B160-2DDDBD4E4EA9}" destId="{3A4C6849-242B-49BC-AD42-21C5825CA14F}" srcOrd="2" destOrd="0" parTransId="{7A5138B0-026F-486C-93B9-421C6368F7A5}" sibTransId="{63420033-4426-49EC-8E68-040657856192}"/>
    <dgm:cxn modelId="{D58A0465-78F5-478B-9633-856B540D7972}" type="presOf" srcId="{4BF7485C-9B93-4E0A-B06A-9CB21CB645C6}" destId="{A6CB12A1-D168-4767-8C5C-0E9F217B2D52}" srcOrd="0" destOrd="0" presId="urn:microsoft.com/office/officeart/2005/8/layout/cycle3"/>
    <dgm:cxn modelId="{C592F349-6CFB-4D7E-9C46-9B4F1E42BC49}" type="presOf" srcId="{8AC492C3-475E-45EE-B160-2DDDBD4E4EA9}" destId="{E8FE5F39-622E-4D19-B44A-87D2EB57E0CC}" srcOrd="0" destOrd="0" presId="urn:microsoft.com/office/officeart/2005/8/layout/cycle3"/>
    <dgm:cxn modelId="{BFF2564E-4F53-4D0C-B6DB-AD5CDBBD0DAB}" type="presOf" srcId="{7FF910E5-9E7E-4D88-BBD5-C0D152328213}" destId="{75FB4AF4-E361-4CE8-8665-449888DF52CC}" srcOrd="0" destOrd="0" presId="urn:microsoft.com/office/officeart/2005/8/layout/cycle3"/>
    <dgm:cxn modelId="{F283957B-177B-45E0-961A-8874CC0787EA}" type="presOf" srcId="{D4127F1F-9960-480B-A03B-022CAACB5653}" destId="{0F428889-DB40-4BEB-AAD4-A6663C7B5A92}" srcOrd="0" destOrd="0" presId="urn:microsoft.com/office/officeart/2005/8/layout/cycle3"/>
    <dgm:cxn modelId="{95A1B584-86D2-451B-9041-FA80D7D8D666}" srcId="{8AC492C3-475E-45EE-B160-2DDDBD4E4EA9}" destId="{7FF910E5-9E7E-4D88-BBD5-C0D152328213}" srcOrd="0" destOrd="0" parTransId="{DB1A9795-BAE3-4D87-8DEE-A74608F54810}" sibTransId="{4BF7485C-9B93-4E0A-B06A-9CB21CB645C6}"/>
    <dgm:cxn modelId="{9983D6DE-7F30-453F-A1B0-0052FE459F13}" srcId="{8AC492C3-475E-45EE-B160-2DDDBD4E4EA9}" destId="{D4127F1F-9960-480B-A03B-022CAACB5653}" srcOrd="1" destOrd="0" parTransId="{E6FF12D5-F8EE-4FCD-B732-83D5E9B2B621}" sibTransId="{EEC24D9B-5AEF-486C-A8E5-1BF4FA4E1336}"/>
    <dgm:cxn modelId="{C0A7DDA0-4372-4F65-B975-1EDD7A9B0C7A}" type="presParOf" srcId="{E8FE5F39-622E-4D19-B44A-87D2EB57E0CC}" destId="{FB9D284F-A226-4329-9F51-6CB7D111979E}" srcOrd="0" destOrd="0" presId="urn:microsoft.com/office/officeart/2005/8/layout/cycle3"/>
    <dgm:cxn modelId="{D5C4EBAB-E660-4152-A9C4-0BD57CAE8A3E}" type="presParOf" srcId="{FB9D284F-A226-4329-9F51-6CB7D111979E}" destId="{75FB4AF4-E361-4CE8-8665-449888DF52CC}" srcOrd="0" destOrd="0" presId="urn:microsoft.com/office/officeart/2005/8/layout/cycle3"/>
    <dgm:cxn modelId="{B3CA4217-B198-44CD-B102-2F7FFDB56FDD}" type="presParOf" srcId="{FB9D284F-A226-4329-9F51-6CB7D111979E}" destId="{A6CB12A1-D168-4767-8C5C-0E9F217B2D52}" srcOrd="1" destOrd="0" presId="urn:microsoft.com/office/officeart/2005/8/layout/cycle3"/>
    <dgm:cxn modelId="{0D92B58B-2AD2-445C-94D3-F8184E27703A}" type="presParOf" srcId="{FB9D284F-A226-4329-9F51-6CB7D111979E}" destId="{0F428889-DB40-4BEB-AAD4-A6663C7B5A92}" srcOrd="2" destOrd="0" presId="urn:microsoft.com/office/officeart/2005/8/layout/cycle3"/>
    <dgm:cxn modelId="{23D2A6A9-BC34-40CF-B4FC-1011666653DA}" type="presParOf" srcId="{FB9D284F-A226-4329-9F51-6CB7D111979E}" destId="{0294A984-7A72-40A9-A1EF-8F22DB7652DB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18A377-69C5-4082-A0CE-8D63E8B883F0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0F23491C-A068-4575-9D8C-1C8004AB4A94}">
      <dgm:prSet phldrT="[テキスト]"/>
      <dgm:spPr>
        <a:solidFill>
          <a:srgbClr val="0070C0"/>
        </a:solidFill>
      </dgm:spPr>
      <dgm:t>
        <a:bodyPr/>
        <a:lstStyle/>
        <a:p>
          <a:r>
            <a:rPr kumimoji="1" lang="en-US" altLang="ja-JP">
              <a:latin typeface="Meiryo UI" panose="020B0604030504040204" pitchFamily="50" charset="-128"/>
              <a:ea typeface="Meiryo UI" panose="020B0604030504040204" pitchFamily="50" charset="-128"/>
            </a:rPr>
            <a:t>Timber production</a:t>
          </a:r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348C05BD-72D7-48F6-A6C5-162D293E9A86}" type="parTrans" cxnId="{3065230D-6490-452B-B7C1-5EA00BAEBD61}">
      <dgm:prSet/>
      <dgm:spPr/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3073CBDA-73D6-44D5-BC1E-7F514328E432}" type="sibTrans" cxnId="{3065230D-6490-452B-B7C1-5EA00BAEBD61}">
      <dgm:prSet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85456500-CF37-4D76-AD0D-920C96F32932}">
      <dgm:prSet phldrT="[テキスト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kumimoji="1" lang="en-US" altLang="ja-JP">
              <a:latin typeface="Meiryo UI" panose="020B0604030504040204" pitchFamily="50" charset="-128"/>
              <a:ea typeface="Meiryo UI" panose="020B0604030504040204" pitchFamily="50" charset="-128"/>
            </a:rPr>
            <a:t>Recreation &amp; eco-tourism</a:t>
          </a:r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A224EF67-D103-4DAA-B820-D5C78E663E9A}" type="parTrans" cxnId="{93A6F863-F7CE-4751-AF50-D80186E70BE4}">
      <dgm:prSet/>
      <dgm:spPr/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A12BC204-A922-4922-A659-574067417F76}" type="sibTrans" cxnId="{93A6F863-F7CE-4751-AF50-D80186E70BE4}">
      <dgm:prSet/>
      <dgm:spPr>
        <a:blipFill rotWithShape="1">
          <a:blip xmlns:r="http://schemas.openxmlformats.org/officeDocument/2006/relationships" r:embed="rId2"/>
          <a:srcRect/>
          <a:stretch>
            <a:fillRect l="-7000" r="-7000"/>
          </a:stretch>
        </a:blipFill>
      </dgm:spPr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915DE8A6-2F64-48C2-B829-BB114073FAAD}">
      <dgm:prSet phldrT="[テキスト]"/>
      <dgm:spPr>
        <a:solidFill>
          <a:schemeClr val="accent6">
            <a:lumMod val="60000"/>
            <a:lumOff val="40000"/>
          </a:schemeClr>
        </a:solidFill>
        <a:ln w="88900">
          <a:solidFill>
            <a:srgbClr val="FF0000"/>
          </a:solidFill>
        </a:ln>
      </dgm:spPr>
      <dgm:t>
        <a:bodyPr/>
        <a:lstStyle/>
        <a:p>
          <a:r>
            <a:rPr kumimoji="1" lang="en-US" altLang="ja-JP">
              <a:latin typeface="Meiryo UI" panose="020B0604030504040204" pitchFamily="50" charset="-128"/>
              <a:ea typeface="Meiryo UI" panose="020B0604030504040204" pitchFamily="50" charset="-128"/>
            </a:rPr>
            <a:t>CO2 removals</a:t>
          </a:r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1193EC8D-3F05-405D-ACE8-66EFE904B0DC}" type="parTrans" cxnId="{4FB87996-166D-4007-91BD-346D57EA1B08}">
      <dgm:prSet/>
      <dgm:spPr/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C1893427-AEA3-46D2-95B8-F659ED79420C}" type="sibTrans" cxnId="{4FB87996-166D-4007-91BD-346D57EA1B08}">
      <dgm:prSet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0A2FF4B8-2D83-4520-95D5-2BD6EA9D02AA}">
      <dgm:prSet phldrT="[テキスト]"/>
      <dgm:spPr>
        <a:solidFill>
          <a:srgbClr val="00B050"/>
        </a:solidFill>
      </dgm:spPr>
      <dgm:t>
        <a:bodyPr/>
        <a:lstStyle/>
        <a:p>
          <a:r>
            <a:rPr kumimoji="1" lang="en-US" altLang="ja-JP">
              <a:latin typeface="Meiryo UI" panose="020B0604030504040204" pitchFamily="50" charset="-128"/>
              <a:ea typeface="Meiryo UI" panose="020B0604030504040204" pitchFamily="50" charset="-128"/>
            </a:rPr>
            <a:t>Disaster risk reduction</a:t>
          </a:r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22F7175F-13DC-4957-801B-67948CFC27F9}" type="parTrans" cxnId="{71C18ADA-DC69-47D9-A43A-AA552F0299C6}">
      <dgm:prSet/>
      <dgm:spPr/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7D354640-FD43-401F-8F2B-8144C4445B4E}" type="sibTrans" cxnId="{71C18ADA-DC69-47D9-A43A-AA552F0299C6}">
      <dgm:prSet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AA17B43F-ACC8-46D5-9847-927520067386}">
      <dgm:prSet phldrT="[テキスト]"/>
      <dgm:spPr>
        <a:solidFill>
          <a:srgbClr val="00B050"/>
        </a:solidFill>
      </dgm:spPr>
      <dgm:t>
        <a:bodyPr/>
        <a:lstStyle/>
        <a:p>
          <a:r>
            <a:rPr kumimoji="1" lang="en-US" altLang="ja-JP">
              <a:latin typeface="Meiryo UI" panose="020B0604030504040204" pitchFamily="50" charset="-128"/>
              <a:ea typeface="Meiryo UI" panose="020B0604030504040204" pitchFamily="50" charset="-128"/>
            </a:rPr>
            <a:t>Headwater conservation</a:t>
          </a:r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CDEC2E64-20CC-4DD1-94B5-190FC7191686}" type="parTrans" cxnId="{0360A564-5A42-4E7F-82AD-DA47FD0FEC38}">
      <dgm:prSet/>
      <dgm:spPr/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108CB3D5-0DB7-4DCA-A209-EFA9758EFD41}" type="sibTrans" cxnId="{0360A564-5A42-4E7F-82AD-DA47FD0FEC38}">
      <dgm:prSet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FD32FB7A-884D-46D9-995D-B0DE6BA6B4FB}">
      <dgm:prSet phldrT="[テキスト]"/>
      <dgm:spPr>
        <a:solidFill>
          <a:srgbClr val="00B050"/>
        </a:solidFill>
      </dgm:spPr>
      <dgm:t>
        <a:bodyPr/>
        <a:lstStyle/>
        <a:p>
          <a:r>
            <a:rPr kumimoji="1" lang="en-US" altLang="ja-JP">
              <a:latin typeface="Meiryo UI" panose="020B0604030504040204" pitchFamily="50" charset="-128"/>
              <a:ea typeface="Meiryo UI" panose="020B0604030504040204" pitchFamily="50" charset="-128"/>
            </a:rPr>
            <a:t>Biodiversity conservation</a:t>
          </a:r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5DC29DEF-7D8A-44B6-B2FC-4C667549A94C}" type="parTrans" cxnId="{C57C170B-2385-4FFC-AEE7-CE98EC066992}">
      <dgm:prSet/>
      <dgm:spPr/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6221F48B-5B97-4FB0-8180-6E1F7020145E}" type="sibTrans" cxnId="{C57C170B-2385-4FFC-AEE7-CE98EC066992}">
      <dgm:prSet/>
      <dgm:spPr>
        <a:blipFill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kumimoji="1" lang="ja-JP" altLang="en-US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06C93B62-2931-47E0-8E5E-25837345D76B}" type="pres">
      <dgm:prSet presAssocID="{C918A377-69C5-4082-A0CE-8D63E8B883F0}" presName="Name0" presStyleCnt="0">
        <dgm:presLayoutVars>
          <dgm:chMax val="21"/>
          <dgm:chPref val="21"/>
        </dgm:presLayoutVars>
      </dgm:prSet>
      <dgm:spPr/>
    </dgm:pt>
    <dgm:pt modelId="{87C2108E-AE32-4DF6-8A2B-0CEBC8877ED8}" type="pres">
      <dgm:prSet presAssocID="{0F23491C-A068-4575-9D8C-1C8004AB4A94}" presName="text1" presStyleCnt="0"/>
      <dgm:spPr/>
    </dgm:pt>
    <dgm:pt modelId="{71BB3C3F-0BF8-4ABC-99A6-1A3F0BF81A64}" type="pres">
      <dgm:prSet presAssocID="{0F23491C-A068-4575-9D8C-1C8004AB4A94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D5537A00-E185-441E-A411-033159EC8880}" type="pres">
      <dgm:prSet presAssocID="{0F23491C-A068-4575-9D8C-1C8004AB4A94}" presName="textaccent1" presStyleCnt="0"/>
      <dgm:spPr/>
    </dgm:pt>
    <dgm:pt modelId="{583C24CE-BA32-4D32-9846-C30E08F2920D}" type="pres">
      <dgm:prSet presAssocID="{0F23491C-A068-4575-9D8C-1C8004AB4A94}" presName="accentRepeatNode" presStyleLbl="solidAlignAcc1" presStyleIdx="0" presStyleCnt="12"/>
      <dgm:spPr/>
    </dgm:pt>
    <dgm:pt modelId="{E41B6C9E-E8BB-4C18-9A07-68B4D7F5871A}" type="pres">
      <dgm:prSet presAssocID="{3073CBDA-73D6-44D5-BC1E-7F514328E432}" presName="image1" presStyleCnt="0"/>
      <dgm:spPr/>
    </dgm:pt>
    <dgm:pt modelId="{D3EFBAE0-F764-4EA2-90B8-1E182F532A86}" type="pres">
      <dgm:prSet presAssocID="{3073CBDA-73D6-44D5-BC1E-7F514328E432}" presName="imageRepeatNode" presStyleLbl="alignAcc1" presStyleIdx="0" presStyleCnt="6"/>
      <dgm:spPr/>
    </dgm:pt>
    <dgm:pt modelId="{FBF20AFC-E458-4714-8B1E-528982D29027}" type="pres">
      <dgm:prSet presAssocID="{3073CBDA-73D6-44D5-BC1E-7F514328E432}" presName="imageaccent1" presStyleCnt="0"/>
      <dgm:spPr/>
    </dgm:pt>
    <dgm:pt modelId="{7D627894-239C-444F-A65C-DA78720C9249}" type="pres">
      <dgm:prSet presAssocID="{3073CBDA-73D6-44D5-BC1E-7F514328E432}" presName="accentRepeatNode" presStyleLbl="solidAlignAcc1" presStyleIdx="1" presStyleCnt="12"/>
      <dgm:spPr/>
    </dgm:pt>
    <dgm:pt modelId="{381A4B51-5320-4904-A913-736D93F5452D}" type="pres">
      <dgm:prSet presAssocID="{85456500-CF37-4D76-AD0D-920C96F32932}" presName="text2" presStyleCnt="0"/>
      <dgm:spPr/>
    </dgm:pt>
    <dgm:pt modelId="{7C9088BD-018E-400B-923D-E180C269B042}" type="pres">
      <dgm:prSet presAssocID="{85456500-CF37-4D76-AD0D-920C96F32932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4E40E0FB-5FEA-41AF-8C48-133D8C5BF88B}" type="pres">
      <dgm:prSet presAssocID="{85456500-CF37-4D76-AD0D-920C96F32932}" presName="textaccent2" presStyleCnt="0"/>
      <dgm:spPr/>
    </dgm:pt>
    <dgm:pt modelId="{78C51868-A55F-482B-9A45-DCE8ABA815D0}" type="pres">
      <dgm:prSet presAssocID="{85456500-CF37-4D76-AD0D-920C96F32932}" presName="accentRepeatNode" presStyleLbl="solidAlignAcc1" presStyleIdx="2" presStyleCnt="12"/>
      <dgm:spPr/>
    </dgm:pt>
    <dgm:pt modelId="{CF79A0A7-90EB-475D-BAC4-FA4A1ADFDEB0}" type="pres">
      <dgm:prSet presAssocID="{A12BC204-A922-4922-A659-574067417F76}" presName="image2" presStyleCnt="0"/>
      <dgm:spPr/>
    </dgm:pt>
    <dgm:pt modelId="{A114B0B9-829B-454A-81E2-F04BC3ECB294}" type="pres">
      <dgm:prSet presAssocID="{A12BC204-A922-4922-A659-574067417F76}" presName="imageRepeatNode" presStyleLbl="alignAcc1" presStyleIdx="1" presStyleCnt="6"/>
      <dgm:spPr/>
    </dgm:pt>
    <dgm:pt modelId="{470307AA-5C7D-4049-AC14-C3DC34FA8087}" type="pres">
      <dgm:prSet presAssocID="{A12BC204-A922-4922-A659-574067417F76}" presName="imageaccent2" presStyleCnt="0"/>
      <dgm:spPr/>
    </dgm:pt>
    <dgm:pt modelId="{04B8806B-7697-4DC9-82F8-0D02882CF318}" type="pres">
      <dgm:prSet presAssocID="{A12BC204-A922-4922-A659-574067417F76}" presName="accentRepeatNode" presStyleLbl="solidAlignAcc1" presStyleIdx="3" presStyleCnt="12"/>
      <dgm:spPr/>
    </dgm:pt>
    <dgm:pt modelId="{EC2DA1D8-247D-441C-BC83-92025B229905}" type="pres">
      <dgm:prSet presAssocID="{915DE8A6-2F64-48C2-B829-BB114073FAAD}" presName="text3" presStyleCnt="0"/>
      <dgm:spPr/>
    </dgm:pt>
    <dgm:pt modelId="{F5AD757B-FA56-4F7E-865B-BD40A6A6B6F1}" type="pres">
      <dgm:prSet presAssocID="{915DE8A6-2F64-48C2-B829-BB114073FAAD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50CA3820-F232-432F-8E9B-B98EA38FDDF1}" type="pres">
      <dgm:prSet presAssocID="{915DE8A6-2F64-48C2-B829-BB114073FAAD}" presName="textaccent3" presStyleCnt="0"/>
      <dgm:spPr/>
    </dgm:pt>
    <dgm:pt modelId="{2C10D6E5-4AD6-418F-978F-18E6475DAA23}" type="pres">
      <dgm:prSet presAssocID="{915DE8A6-2F64-48C2-B829-BB114073FAAD}" presName="accentRepeatNode" presStyleLbl="solidAlignAcc1" presStyleIdx="4" presStyleCnt="12"/>
      <dgm:spPr/>
    </dgm:pt>
    <dgm:pt modelId="{35779E6E-DC95-4D61-AE6B-051F2F25F07E}" type="pres">
      <dgm:prSet presAssocID="{C1893427-AEA3-46D2-95B8-F659ED79420C}" presName="image3" presStyleCnt="0"/>
      <dgm:spPr/>
    </dgm:pt>
    <dgm:pt modelId="{11B6B8B4-9D6E-4C97-87AB-CB25BC38A9B2}" type="pres">
      <dgm:prSet presAssocID="{C1893427-AEA3-46D2-95B8-F659ED79420C}" presName="imageRepeatNode" presStyleLbl="alignAcc1" presStyleIdx="2" presStyleCnt="6"/>
      <dgm:spPr/>
    </dgm:pt>
    <dgm:pt modelId="{34EDA292-21BA-41B2-8A0A-C8FA8CB1CF09}" type="pres">
      <dgm:prSet presAssocID="{C1893427-AEA3-46D2-95B8-F659ED79420C}" presName="imageaccent3" presStyleCnt="0"/>
      <dgm:spPr/>
    </dgm:pt>
    <dgm:pt modelId="{21BC125B-B5C3-4823-BE46-C4319CC3D626}" type="pres">
      <dgm:prSet presAssocID="{C1893427-AEA3-46D2-95B8-F659ED79420C}" presName="accentRepeatNode" presStyleLbl="solidAlignAcc1" presStyleIdx="5" presStyleCnt="12"/>
      <dgm:spPr/>
    </dgm:pt>
    <dgm:pt modelId="{F7C8CA42-06A7-493C-A58F-EA129ABD1020}" type="pres">
      <dgm:prSet presAssocID="{0A2FF4B8-2D83-4520-95D5-2BD6EA9D02AA}" presName="text4" presStyleCnt="0"/>
      <dgm:spPr/>
    </dgm:pt>
    <dgm:pt modelId="{DB759DF1-D0E5-42E6-B618-46AA06A0761C}" type="pres">
      <dgm:prSet presAssocID="{0A2FF4B8-2D83-4520-95D5-2BD6EA9D02AA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64282402-4978-4087-8762-607A3C5F4E06}" type="pres">
      <dgm:prSet presAssocID="{0A2FF4B8-2D83-4520-95D5-2BD6EA9D02AA}" presName="textaccent4" presStyleCnt="0"/>
      <dgm:spPr/>
    </dgm:pt>
    <dgm:pt modelId="{1FFECE89-8606-4F79-8369-7ED5BA0CDA6A}" type="pres">
      <dgm:prSet presAssocID="{0A2FF4B8-2D83-4520-95D5-2BD6EA9D02AA}" presName="accentRepeatNode" presStyleLbl="solidAlignAcc1" presStyleIdx="6" presStyleCnt="12"/>
      <dgm:spPr/>
    </dgm:pt>
    <dgm:pt modelId="{DDC52B02-9E08-4A82-A694-C0382E9EC522}" type="pres">
      <dgm:prSet presAssocID="{7D354640-FD43-401F-8F2B-8144C4445B4E}" presName="image4" presStyleCnt="0"/>
      <dgm:spPr/>
    </dgm:pt>
    <dgm:pt modelId="{3BB9ED1C-5E5E-4EF1-8C1C-4F41526777B0}" type="pres">
      <dgm:prSet presAssocID="{7D354640-FD43-401F-8F2B-8144C4445B4E}" presName="imageRepeatNode" presStyleLbl="alignAcc1" presStyleIdx="3" presStyleCnt="6"/>
      <dgm:spPr/>
    </dgm:pt>
    <dgm:pt modelId="{C563D10A-4307-429A-8627-1669F06B5924}" type="pres">
      <dgm:prSet presAssocID="{7D354640-FD43-401F-8F2B-8144C4445B4E}" presName="imageaccent4" presStyleCnt="0"/>
      <dgm:spPr/>
    </dgm:pt>
    <dgm:pt modelId="{C9207F63-9459-44B4-A83A-1FA95E5AD751}" type="pres">
      <dgm:prSet presAssocID="{7D354640-FD43-401F-8F2B-8144C4445B4E}" presName="accentRepeatNode" presStyleLbl="solidAlignAcc1" presStyleIdx="7" presStyleCnt="12"/>
      <dgm:spPr/>
    </dgm:pt>
    <dgm:pt modelId="{F8EDB4AF-26E7-4923-9D38-C2CE8C7226C1}" type="pres">
      <dgm:prSet presAssocID="{AA17B43F-ACC8-46D5-9847-927520067386}" presName="text5" presStyleCnt="0"/>
      <dgm:spPr/>
    </dgm:pt>
    <dgm:pt modelId="{E6DA4329-B498-4A75-AA24-A951269AA873}" type="pres">
      <dgm:prSet presAssocID="{AA17B43F-ACC8-46D5-9847-927520067386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26A1CCE2-A7A8-4746-8078-1BCC3B5A0CDD}" type="pres">
      <dgm:prSet presAssocID="{AA17B43F-ACC8-46D5-9847-927520067386}" presName="textaccent5" presStyleCnt="0"/>
      <dgm:spPr/>
    </dgm:pt>
    <dgm:pt modelId="{1D775A89-8B6F-4470-8320-F6B89A2E00CF}" type="pres">
      <dgm:prSet presAssocID="{AA17B43F-ACC8-46D5-9847-927520067386}" presName="accentRepeatNode" presStyleLbl="solidAlignAcc1" presStyleIdx="8" presStyleCnt="12"/>
      <dgm:spPr/>
    </dgm:pt>
    <dgm:pt modelId="{3B9A33B1-9135-4E71-8BCE-77035ECFF269}" type="pres">
      <dgm:prSet presAssocID="{108CB3D5-0DB7-4DCA-A209-EFA9758EFD41}" presName="image5" presStyleCnt="0"/>
      <dgm:spPr/>
    </dgm:pt>
    <dgm:pt modelId="{C2C13F76-8892-4A28-9E1E-1249BFFE89D2}" type="pres">
      <dgm:prSet presAssocID="{108CB3D5-0DB7-4DCA-A209-EFA9758EFD41}" presName="imageRepeatNode" presStyleLbl="alignAcc1" presStyleIdx="4" presStyleCnt="6"/>
      <dgm:spPr/>
    </dgm:pt>
    <dgm:pt modelId="{DF61D9F7-2939-4352-B605-0A87C0AF07D9}" type="pres">
      <dgm:prSet presAssocID="{108CB3D5-0DB7-4DCA-A209-EFA9758EFD41}" presName="imageaccent5" presStyleCnt="0"/>
      <dgm:spPr/>
    </dgm:pt>
    <dgm:pt modelId="{B56C56D7-81E6-49C1-8393-2049A1C5349D}" type="pres">
      <dgm:prSet presAssocID="{108CB3D5-0DB7-4DCA-A209-EFA9758EFD41}" presName="accentRepeatNode" presStyleLbl="solidAlignAcc1" presStyleIdx="9" presStyleCnt="12"/>
      <dgm:spPr/>
    </dgm:pt>
    <dgm:pt modelId="{966A0E97-97B0-410D-BFEC-D6EBF30C0F5B}" type="pres">
      <dgm:prSet presAssocID="{FD32FB7A-884D-46D9-995D-B0DE6BA6B4FB}" presName="text6" presStyleCnt="0"/>
      <dgm:spPr/>
    </dgm:pt>
    <dgm:pt modelId="{09931322-0210-44F1-A624-914C6BF185D6}" type="pres">
      <dgm:prSet presAssocID="{FD32FB7A-884D-46D9-995D-B0DE6BA6B4FB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7E4BB7DF-D867-4CFD-8334-D7CD6F58BF33}" type="pres">
      <dgm:prSet presAssocID="{FD32FB7A-884D-46D9-995D-B0DE6BA6B4FB}" presName="textaccent6" presStyleCnt="0"/>
      <dgm:spPr/>
    </dgm:pt>
    <dgm:pt modelId="{4F79C21C-3DA3-4332-9A66-06A8F1AB3448}" type="pres">
      <dgm:prSet presAssocID="{FD32FB7A-884D-46D9-995D-B0DE6BA6B4FB}" presName="accentRepeatNode" presStyleLbl="solidAlignAcc1" presStyleIdx="10" presStyleCnt="12"/>
      <dgm:spPr/>
    </dgm:pt>
    <dgm:pt modelId="{406DD41C-AEFA-44D6-923C-BD9F70AB8FD2}" type="pres">
      <dgm:prSet presAssocID="{6221F48B-5B97-4FB0-8180-6E1F7020145E}" presName="image6" presStyleCnt="0"/>
      <dgm:spPr/>
    </dgm:pt>
    <dgm:pt modelId="{F82DF5A4-4AD8-43DD-B4A9-CE1DC0B1416F}" type="pres">
      <dgm:prSet presAssocID="{6221F48B-5B97-4FB0-8180-6E1F7020145E}" presName="imageRepeatNode" presStyleLbl="alignAcc1" presStyleIdx="5" presStyleCnt="6"/>
      <dgm:spPr/>
    </dgm:pt>
    <dgm:pt modelId="{A4620B41-5E41-42D3-8332-C80D02A46A6A}" type="pres">
      <dgm:prSet presAssocID="{6221F48B-5B97-4FB0-8180-6E1F7020145E}" presName="imageaccent6" presStyleCnt="0"/>
      <dgm:spPr/>
    </dgm:pt>
    <dgm:pt modelId="{6293B682-58DD-4A50-9E67-928E41C3A710}" type="pres">
      <dgm:prSet presAssocID="{6221F48B-5B97-4FB0-8180-6E1F7020145E}" presName="accentRepeatNode" presStyleLbl="solidAlignAcc1" presStyleIdx="11" presStyleCnt="12"/>
      <dgm:spPr/>
    </dgm:pt>
  </dgm:ptLst>
  <dgm:cxnLst>
    <dgm:cxn modelId="{C57C170B-2385-4FFC-AEE7-CE98EC066992}" srcId="{C918A377-69C5-4082-A0CE-8D63E8B883F0}" destId="{FD32FB7A-884D-46D9-995D-B0DE6BA6B4FB}" srcOrd="5" destOrd="0" parTransId="{5DC29DEF-7D8A-44B6-B2FC-4C667549A94C}" sibTransId="{6221F48B-5B97-4FB0-8180-6E1F7020145E}"/>
    <dgm:cxn modelId="{3065230D-6490-452B-B7C1-5EA00BAEBD61}" srcId="{C918A377-69C5-4082-A0CE-8D63E8B883F0}" destId="{0F23491C-A068-4575-9D8C-1C8004AB4A94}" srcOrd="0" destOrd="0" parTransId="{348C05BD-72D7-48F6-A6C5-162D293E9A86}" sibTransId="{3073CBDA-73D6-44D5-BC1E-7F514328E432}"/>
    <dgm:cxn modelId="{CC017717-5CBC-43B6-967B-D5519188103D}" type="presOf" srcId="{C918A377-69C5-4082-A0CE-8D63E8B883F0}" destId="{06C93B62-2931-47E0-8E5E-25837345D76B}" srcOrd="0" destOrd="0" presId="urn:microsoft.com/office/officeart/2008/layout/HexagonCluster"/>
    <dgm:cxn modelId="{7D2F6E2D-2FEB-4EB6-952A-7810535E7887}" type="presOf" srcId="{0F23491C-A068-4575-9D8C-1C8004AB4A94}" destId="{71BB3C3F-0BF8-4ABC-99A6-1A3F0BF81A64}" srcOrd="0" destOrd="0" presId="urn:microsoft.com/office/officeart/2008/layout/HexagonCluster"/>
    <dgm:cxn modelId="{7B9ACC3F-08A0-4C50-B389-47258A62FAF9}" type="presOf" srcId="{108CB3D5-0DB7-4DCA-A209-EFA9758EFD41}" destId="{C2C13F76-8892-4A28-9E1E-1249BFFE89D2}" srcOrd="0" destOrd="0" presId="urn:microsoft.com/office/officeart/2008/layout/HexagonCluster"/>
    <dgm:cxn modelId="{FD33D65D-9F8C-4CA1-9E20-5F61C46FEB0C}" type="presOf" srcId="{C1893427-AEA3-46D2-95B8-F659ED79420C}" destId="{11B6B8B4-9D6E-4C97-87AB-CB25BC38A9B2}" srcOrd="0" destOrd="0" presId="urn:microsoft.com/office/officeart/2008/layout/HexagonCluster"/>
    <dgm:cxn modelId="{4E60F05D-473B-4198-A1FC-4CE8C42C3349}" type="presOf" srcId="{915DE8A6-2F64-48C2-B829-BB114073FAAD}" destId="{F5AD757B-FA56-4F7E-865B-BD40A6A6B6F1}" srcOrd="0" destOrd="0" presId="urn:microsoft.com/office/officeart/2008/layout/HexagonCluster"/>
    <dgm:cxn modelId="{7CA11B62-7DD0-461C-B618-FC44DA7DC538}" type="presOf" srcId="{7D354640-FD43-401F-8F2B-8144C4445B4E}" destId="{3BB9ED1C-5E5E-4EF1-8C1C-4F41526777B0}" srcOrd="0" destOrd="0" presId="urn:microsoft.com/office/officeart/2008/layout/HexagonCluster"/>
    <dgm:cxn modelId="{93A6F863-F7CE-4751-AF50-D80186E70BE4}" srcId="{C918A377-69C5-4082-A0CE-8D63E8B883F0}" destId="{85456500-CF37-4D76-AD0D-920C96F32932}" srcOrd="1" destOrd="0" parTransId="{A224EF67-D103-4DAA-B820-D5C78E663E9A}" sibTransId="{A12BC204-A922-4922-A659-574067417F76}"/>
    <dgm:cxn modelId="{82E39A64-5C8E-4A3D-AEB4-1628D6905D63}" type="presOf" srcId="{85456500-CF37-4D76-AD0D-920C96F32932}" destId="{7C9088BD-018E-400B-923D-E180C269B042}" srcOrd="0" destOrd="0" presId="urn:microsoft.com/office/officeart/2008/layout/HexagonCluster"/>
    <dgm:cxn modelId="{0360A564-5A42-4E7F-82AD-DA47FD0FEC38}" srcId="{C918A377-69C5-4082-A0CE-8D63E8B883F0}" destId="{AA17B43F-ACC8-46D5-9847-927520067386}" srcOrd="4" destOrd="0" parTransId="{CDEC2E64-20CC-4DD1-94B5-190FC7191686}" sibTransId="{108CB3D5-0DB7-4DCA-A209-EFA9758EFD41}"/>
    <dgm:cxn modelId="{EEFD8D4D-3F07-4067-9B8D-68A15E9383AA}" type="presOf" srcId="{0A2FF4B8-2D83-4520-95D5-2BD6EA9D02AA}" destId="{DB759DF1-D0E5-42E6-B618-46AA06A0761C}" srcOrd="0" destOrd="0" presId="urn:microsoft.com/office/officeart/2008/layout/HexagonCluster"/>
    <dgm:cxn modelId="{1E265382-5DE2-42DF-AE96-2BDF7D0271AF}" type="presOf" srcId="{6221F48B-5B97-4FB0-8180-6E1F7020145E}" destId="{F82DF5A4-4AD8-43DD-B4A9-CE1DC0B1416F}" srcOrd="0" destOrd="0" presId="urn:microsoft.com/office/officeart/2008/layout/HexagonCluster"/>
    <dgm:cxn modelId="{F67CFC82-8623-4C90-8EE6-28205C164852}" type="presOf" srcId="{AA17B43F-ACC8-46D5-9847-927520067386}" destId="{E6DA4329-B498-4A75-AA24-A951269AA873}" srcOrd="0" destOrd="0" presId="urn:microsoft.com/office/officeart/2008/layout/HexagonCluster"/>
    <dgm:cxn modelId="{FC45A591-79F3-4AEB-AED8-8F36A178F188}" type="presOf" srcId="{FD32FB7A-884D-46D9-995D-B0DE6BA6B4FB}" destId="{09931322-0210-44F1-A624-914C6BF185D6}" srcOrd="0" destOrd="0" presId="urn:microsoft.com/office/officeart/2008/layout/HexagonCluster"/>
    <dgm:cxn modelId="{4FB87996-166D-4007-91BD-346D57EA1B08}" srcId="{C918A377-69C5-4082-A0CE-8D63E8B883F0}" destId="{915DE8A6-2F64-48C2-B829-BB114073FAAD}" srcOrd="2" destOrd="0" parTransId="{1193EC8D-3F05-405D-ACE8-66EFE904B0DC}" sibTransId="{C1893427-AEA3-46D2-95B8-F659ED79420C}"/>
    <dgm:cxn modelId="{5AB350AB-680E-48C8-9E64-2A136098CBA6}" type="presOf" srcId="{A12BC204-A922-4922-A659-574067417F76}" destId="{A114B0B9-829B-454A-81E2-F04BC3ECB294}" srcOrd="0" destOrd="0" presId="urn:microsoft.com/office/officeart/2008/layout/HexagonCluster"/>
    <dgm:cxn modelId="{EBA03ABE-FE76-4E01-876E-869BA664418A}" type="presOf" srcId="{3073CBDA-73D6-44D5-BC1E-7F514328E432}" destId="{D3EFBAE0-F764-4EA2-90B8-1E182F532A86}" srcOrd="0" destOrd="0" presId="urn:microsoft.com/office/officeart/2008/layout/HexagonCluster"/>
    <dgm:cxn modelId="{71C18ADA-DC69-47D9-A43A-AA552F0299C6}" srcId="{C918A377-69C5-4082-A0CE-8D63E8B883F0}" destId="{0A2FF4B8-2D83-4520-95D5-2BD6EA9D02AA}" srcOrd="3" destOrd="0" parTransId="{22F7175F-13DC-4957-801B-67948CFC27F9}" sibTransId="{7D354640-FD43-401F-8F2B-8144C4445B4E}"/>
    <dgm:cxn modelId="{B72951E9-6AE2-4B06-AE15-95BB932CBE26}" type="presParOf" srcId="{06C93B62-2931-47E0-8E5E-25837345D76B}" destId="{87C2108E-AE32-4DF6-8A2B-0CEBC8877ED8}" srcOrd="0" destOrd="0" presId="urn:microsoft.com/office/officeart/2008/layout/HexagonCluster"/>
    <dgm:cxn modelId="{0761350A-26BA-4FD0-A33E-91B90B18E8EE}" type="presParOf" srcId="{87C2108E-AE32-4DF6-8A2B-0CEBC8877ED8}" destId="{71BB3C3F-0BF8-4ABC-99A6-1A3F0BF81A64}" srcOrd="0" destOrd="0" presId="urn:microsoft.com/office/officeart/2008/layout/HexagonCluster"/>
    <dgm:cxn modelId="{0F621E77-2196-4D06-9032-396EAC3E932A}" type="presParOf" srcId="{06C93B62-2931-47E0-8E5E-25837345D76B}" destId="{D5537A00-E185-441E-A411-033159EC8880}" srcOrd="1" destOrd="0" presId="urn:microsoft.com/office/officeart/2008/layout/HexagonCluster"/>
    <dgm:cxn modelId="{4D7C265A-D14B-4417-8887-E0C177CCC9DB}" type="presParOf" srcId="{D5537A00-E185-441E-A411-033159EC8880}" destId="{583C24CE-BA32-4D32-9846-C30E08F2920D}" srcOrd="0" destOrd="0" presId="urn:microsoft.com/office/officeart/2008/layout/HexagonCluster"/>
    <dgm:cxn modelId="{A992D73C-2DAD-49BD-B7AE-B8D305C5E18E}" type="presParOf" srcId="{06C93B62-2931-47E0-8E5E-25837345D76B}" destId="{E41B6C9E-E8BB-4C18-9A07-68B4D7F5871A}" srcOrd="2" destOrd="0" presId="urn:microsoft.com/office/officeart/2008/layout/HexagonCluster"/>
    <dgm:cxn modelId="{82B28A83-4565-4C74-8001-3E863D66F140}" type="presParOf" srcId="{E41B6C9E-E8BB-4C18-9A07-68B4D7F5871A}" destId="{D3EFBAE0-F764-4EA2-90B8-1E182F532A86}" srcOrd="0" destOrd="0" presId="urn:microsoft.com/office/officeart/2008/layout/HexagonCluster"/>
    <dgm:cxn modelId="{92BB9707-0C40-4B55-86BF-BC4627CFE642}" type="presParOf" srcId="{06C93B62-2931-47E0-8E5E-25837345D76B}" destId="{FBF20AFC-E458-4714-8B1E-528982D29027}" srcOrd="3" destOrd="0" presId="urn:microsoft.com/office/officeart/2008/layout/HexagonCluster"/>
    <dgm:cxn modelId="{C625838A-51E1-41C4-934F-840B8DC80E0E}" type="presParOf" srcId="{FBF20AFC-E458-4714-8B1E-528982D29027}" destId="{7D627894-239C-444F-A65C-DA78720C9249}" srcOrd="0" destOrd="0" presId="urn:microsoft.com/office/officeart/2008/layout/HexagonCluster"/>
    <dgm:cxn modelId="{ABAB51ED-C927-49B1-B748-89AF34C13459}" type="presParOf" srcId="{06C93B62-2931-47E0-8E5E-25837345D76B}" destId="{381A4B51-5320-4904-A913-736D93F5452D}" srcOrd="4" destOrd="0" presId="urn:microsoft.com/office/officeart/2008/layout/HexagonCluster"/>
    <dgm:cxn modelId="{49239A5C-3F9F-44CB-8553-8B619523B68B}" type="presParOf" srcId="{381A4B51-5320-4904-A913-736D93F5452D}" destId="{7C9088BD-018E-400B-923D-E180C269B042}" srcOrd="0" destOrd="0" presId="urn:microsoft.com/office/officeart/2008/layout/HexagonCluster"/>
    <dgm:cxn modelId="{F7C57899-0DD2-40D0-B7C1-4162B3EFF0DA}" type="presParOf" srcId="{06C93B62-2931-47E0-8E5E-25837345D76B}" destId="{4E40E0FB-5FEA-41AF-8C48-133D8C5BF88B}" srcOrd="5" destOrd="0" presId="urn:microsoft.com/office/officeart/2008/layout/HexagonCluster"/>
    <dgm:cxn modelId="{691E0061-8BEF-4450-BFA5-3AA46E556D62}" type="presParOf" srcId="{4E40E0FB-5FEA-41AF-8C48-133D8C5BF88B}" destId="{78C51868-A55F-482B-9A45-DCE8ABA815D0}" srcOrd="0" destOrd="0" presId="urn:microsoft.com/office/officeart/2008/layout/HexagonCluster"/>
    <dgm:cxn modelId="{E2F73675-05EF-4DC0-A5EF-ECC00996C653}" type="presParOf" srcId="{06C93B62-2931-47E0-8E5E-25837345D76B}" destId="{CF79A0A7-90EB-475D-BAC4-FA4A1ADFDEB0}" srcOrd="6" destOrd="0" presId="urn:microsoft.com/office/officeart/2008/layout/HexagonCluster"/>
    <dgm:cxn modelId="{C31FB245-11E8-4A07-8416-6A0C77296E3B}" type="presParOf" srcId="{CF79A0A7-90EB-475D-BAC4-FA4A1ADFDEB0}" destId="{A114B0B9-829B-454A-81E2-F04BC3ECB294}" srcOrd="0" destOrd="0" presId="urn:microsoft.com/office/officeart/2008/layout/HexagonCluster"/>
    <dgm:cxn modelId="{3A1488AC-9F40-4992-AEF1-B2B47CB9C9B4}" type="presParOf" srcId="{06C93B62-2931-47E0-8E5E-25837345D76B}" destId="{470307AA-5C7D-4049-AC14-C3DC34FA8087}" srcOrd="7" destOrd="0" presId="urn:microsoft.com/office/officeart/2008/layout/HexagonCluster"/>
    <dgm:cxn modelId="{FBA02A0D-4A48-4467-ACE9-A07E649515A6}" type="presParOf" srcId="{470307AA-5C7D-4049-AC14-C3DC34FA8087}" destId="{04B8806B-7697-4DC9-82F8-0D02882CF318}" srcOrd="0" destOrd="0" presId="urn:microsoft.com/office/officeart/2008/layout/HexagonCluster"/>
    <dgm:cxn modelId="{C59D5426-34C0-47FD-A111-90238A2806F0}" type="presParOf" srcId="{06C93B62-2931-47E0-8E5E-25837345D76B}" destId="{EC2DA1D8-247D-441C-BC83-92025B229905}" srcOrd="8" destOrd="0" presId="urn:microsoft.com/office/officeart/2008/layout/HexagonCluster"/>
    <dgm:cxn modelId="{2094AAF7-0388-4CC1-928D-995F4958713F}" type="presParOf" srcId="{EC2DA1D8-247D-441C-BC83-92025B229905}" destId="{F5AD757B-FA56-4F7E-865B-BD40A6A6B6F1}" srcOrd="0" destOrd="0" presId="urn:microsoft.com/office/officeart/2008/layout/HexagonCluster"/>
    <dgm:cxn modelId="{816C0E8F-885D-4D4A-8E84-A6299FEEB9FA}" type="presParOf" srcId="{06C93B62-2931-47E0-8E5E-25837345D76B}" destId="{50CA3820-F232-432F-8E9B-B98EA38FDDF1}" srcOrd="9" destOrd="0" presId="urn:microsoft.com/office/officeart/2008/layout/HexagonCluster"/>
    <dgm:cxn modelId="{B420DF18-2F88-4786-9ECB-10030AF5571F}" type="presParOf" srcId="{50CA3820-F232-432F-8E9B-B98EA38FDDF1}" destId="{2C10D6E5-4AD6-418F-978F-18E6475DAA23}" srcOrd="0" destOrd="0" presId="urn:microsoft.com/office/officeart/2008/layout/HexagonCluster"/>
    <dgm:cxn modelId="{882F2ABC-9B3F-4E87-B8B2-39438FB02876}" type="presParOf" srcId="{06C93B62-2931-47E0-8E5E-25837345D76B}" destId="{35779E6E-DC95-4D61-AE6B-051F2F25F07E}" srcOrd="10" destOrd="0" presId="urn:microsoft.com/office/officeart/2008/layout/HexagonCluster"/>
    <dgm:cxn modelId="{97A97433-25FC-435B-9232-5B56D96CED6B}" type="presParOf" srcId="{35779E6E-DC95-4D61-AE6B-051F2F25F07E}" destId="{11B6B8B4-9D6E-4C97-87AB-CB25BC38A9B2}" srcOrd="0" destOrd="0" presId="urn:microsoft.com/office/officeart/2008/layout/HexagonCluster"/>
    <dgm:cxn modelId="{F4C62287-BE58-4246-ABF3-97F687B9F402}" type="presParOf" srcId="{06C93B62-2931-47E0-8E5E-25837345D76B}" destId="{34EDA292-21BA-41B2-8A0A-C8FA8CB1CF09}" srcOrd="11" destOrd="0" presId="urn:microsoft.com/office/officeart/2008/layout/HexagonCluster"/>
    <dgm:cxn modelId="{CEAFB025-6C0D-4D49-9C04-3DC0335E92A7}" type="presParOf" srcId="{34EDA292-21BA-41B2-8A0A-C8FA8CB1CF09}" destId="{21BC125B-B5C3-4823-BE46-C4319CC3D626}" srcOrd="0" destOrd="0" presId="urn:microsoft.com/office/officeart/2008/layout/HexagonCluster"/>
    <dgm:cxn modelId="{A9CED71A-7A91-40B9-90A9-9EF16F1FF968}" type="presParOf" srcId="{06C93B62-2931-47E0-8E5E-25837345D76B}" destId="{F7C8CA42-06A7-493C-A58F-EA129ABD1020}" srcOrd="12" destOrd="0" presId="urn:microsoft.com/office/officeart/2008/layout/HexagonCluster"/>
    <dgm:cxn modelId="{5DB7A79E-DCB1-4E2F-93D4-354EA01A6665}" type="presParOf" srcId="{F7C8CA42-06A7-493C-A58F-EA129ABD1020}" destId="{DB759DF1-D0E5-42E6-B618-46AA06A0761C}" srcOrd="0" destOrd="0" presId="urn:microsoft.com/office/officeart/2008/layout/HexagonCluster"/>
    <dgm:cxn modelId="{6F642577-8BB7-4813-83C8-7BE876A6E389}" type="presParOf" srcId="{06C93B62-2931-47E0-8E5E-25837345D76B}" destId="{64282402-4978-4087-8762-607A3C5F4E06}" srcOrd="13" destOrd="0" presId="urn:microsoft.com/office/officeart/2008/layout/HexagonCluster"/>
    <dgm:cxn modelId="{DD5CF28D-5C85-4932-9705-AE8E51AD9054}" type="presParOf" srcId="{64282402-4978-4087-8762-607A3C5F4E06}" destId="{1FFECE89-8606-4F79-8369-7ED5BA0CDA6A}" srcOrd="0" destOrd="0" presId="urn:microsoft.com/office/officeart/2008/layout/HexagonCluster"/>
    <dgm:cxn modelId="{7340A250-9169-445B-BCFB-7B32EFC5919A}" type="presParOf" srcId="{06C93B62-2931-47E0-8E5E-25837345D76B}" destId="{DDC52B02-9E08-4A82-A694-C0382E9EC522}" srcOrd="14" destOrd="0" presId="urn:microsoft.com/office/officeart/2008/layout/HexagonCluster"/>
    <dgm:cxn modelId="{0326633B-AEB7-459E-A3C9-2790BD8A3A2D}" type="presParOf" srcId="{DDC52B02-9E08-4A82-A694-C0382E9EC522}" destId="{3BB9ED1C-5E5E-4EF1-8C1C-4F41526777B0}" srcOrd="0" destOrd="0" presId="urn:microsoft.com/office/officeart/2008/layout/HexagonCluster"/>
    <dgm:cxn modelId="{D81CCD48-AD1A-4370-A37A-037720DDA7EE}" type="presParOf" srcId="{06C93B62-2931-47E0-8E5E-25837345D76B}" destId="{C563D10A-4307-429A-8627-1669F06B5924}" srcOrd="15" destOrd="0" presId="urn:microsoft.com/office/officeart/2008/layout/HexagonCluster"/>
    <dgm:cxn modelId="{1D94CD7D-FF41-4840-B306-FD8AEFA8A0E6}" type="presParOf" srcId="{C563D10A-4307-429A-8627-1669F06B5924}" destId="{C9207F63-9459-44B4-A83A-1FA95E5AD751}" srcOrd="0" destOrd="0" presId="urn:microsoft.com/office/officeart/2008/layout/HexagonCluster"/>
    <dgm:cxn modelId="{6D08D3B8-7E0C-4F3D-B8E3-DF924D354BB7}" type="presParOf" srcId="{06C93B62-2931-47E0-8E5E-25837345D76B}" destId="{F8EDB4AF-26E7-4923-9D38-C2CE8C7226C1}" srcOrd="16" destOrd="0" presId="urn:microsoft.com/office/officeart/2008/layout/HexagonCluster"/>
    <dgm:cxn modelId="{0AE5B34C-205F-48A8-9D2F-CE48088EE64F}" type="presParOf" srcId="{F8EDB4AF-26E7-4923-9D38-C2CE8C7226C1}" destId="{E6DA4329-B498-4A75-AA24-A951269AA873}" srcOrd="0" destOrd="0" presId="urn:microsoft.com/office/officeart/2008/layout/HexagonCluster"/>
    <dgm:cxn modelId="{F5A61F9D-78FC-4F6D-B3AD-6F0614617BFC}" type="presParOf" srcId="{06C93B62-2931-47E0-8E5E-25837345D76B}" destId="{26A1CCE2-A7A8-4746-8078-1BCC3B5A0CDD}" srcOrd="17" destOrd="0" presId="urn:microsoft.com/office/officeart/2008/layout/HexagonCluster"/>
    <dgm:cxn modelId="{592790AD-4DC7-4493-8FA1-A2761C2C5563}" type="presParOf" srcId="{26A1CCE2-A7A8-4746-8078-1BCC3B5A0CDD}" destId="{1D775A89-8B6F-4470-8320-F6B89A2E00CF}" srcOrd="0" destOrd="0" presId="urn:microsoft.com/office/officeart/2008/layout/HexagonCluster"/>
    <dgm:cxn modelId="{D67E9388-28C9-4804-A142-F69085D740AE}" type="presParOf" srcId="{06C93B62-2931-47E0-8E5E-25837345D76B}" destId="{3B9A33B1-9135-4E71-8BCE-77035ECFF269}" srcOrd="18" destOrd="0" presId="urn:microsoft.com/office/officeart/2008/layout/HexagonCluster"/>
    <dgm:cxn modelId="{DB23CEE1-26B9-4B31-AE80-AB0F6013E5EB}" type="presParOf" srcId="{3B9A33B1-9135-4E71-8BCE-77035ECFF269}" destId="{C2C13F76-8892-4A28-9E1E-1249BFFE89D2}" srcOrd="0" destOrd="0" presId="urn:microsoft.com/office/officeart/2008/layout/HexagonCluster"/>
    <dgm:cxn modelId="{CBDBB08E-D1BA-484C-B9C7-AA89439B0E44}" type="presParOf" srcId="{06C93B62-2931-47E0-8E5E-25837345D76B}" destId="{DF61D9F7-2939-4352-B605-0A87C0AF07D9}" srcOrd="19" destOrd="0" presId="urn:microsoft.com/office/officeart/2008/layout/HexagonCluster"/>
    <dgm:cxn modelId="{18216963-238E-4DB1-9B6B-6FE8E89C6B53}" type="presParOf" srcId="{DF61D9F7-2939-4352-B605-0A87C0AF07D9}" destId="{B56C56D7-81E6-49C1-8393-2049A1C5349D}" srcOrd="0" destOrd="0" presId="urn:microsoft.com/office/officeart/2008/layout/HexagonCluster"/>
    <dgm:cxn modelId="{365BF074-ABE4-4E82-8FE1-1EC3361BA1AD}" type="presParOf" srcId="{06C93B62-2931-47E0-8E5E-25837345D76B}" destId="{966A0E97-97B0-410D-BFEC-D6EBF30C0F5B}" srcOrd="20" destOrd="0" presId="urn:microsoft.com/office/officeart/2008/layout/HexagonCluster"/>
    <dgm:cxn modelId="{93C9A11B-F6E3-442F-881A-29846E3CE8D4}" type="presParOf" srcId="{966A0E97-97B0-410D-BFEC-D6EBF30C0F5B}" destId="{09931322-0210-44F1-A624-914C6BF185D6}" srcOrd="0" destOrd="0" presId="urn:microsoft.com/office/officeart/2008/layout/HexagonCluster"/>
    <dgm:cxn modelId="{5A1CB989-BF4A-4BB2-9AF8-8FE73F269D17}" type="presParOf" srcId="{06C93B62-2931-47E0-8E5E-25837345D76B}" destId="{7E4BB7DF-D867-4CFD-8334-D7CD6F58BF33}" srcOrd="21" destOrd="0" presId="urn:microsoft.com/office/officeart/2008/layout/HexagonCluster"/>
    <dgm:cxn modelId="{3754DE92-D52E-422F-B65B-4BAC8C5C0BDF}" type="presParOf" srcId="{7E4BB7DF-D867-4CFD-8334-D7CD6F58BF33}" destId="{4F79C21C-3DA3-4332-9A66-06A8F1AB3448}" srcOrd="0" destOrd="0" presId="urn:microsoft.com/office/officeart/2008/layout/HexagonCluster"/>
    <dgm:cxn modelId="{14E72F4A-0D2D-46F2-A068-2D3F776B2B31}" type="presParOf" srcId="{06C93B62-2931-47E0-8E5E-25837345D76B}" destId="{406DD41C-AEFA-44D6-923C-BD9F70AB8FD2}" srcOrd="22" destOrd="0" presId="urn:microsoft.com/office/officeart/2008/layout/HexagonCluster"/>
    <dgm:cxn modelId="{19CA3058-4BFB-45C8-BDF6-D15DD80266EB}" type="presParOf" srcId="{406DD41C-AEFA-44D6-923C-BD9F70AB8FD2}" destId="{F82DF5A4-4AD8-43DD-B4A9-CE1DC0B1416F}" srcOrd="0" destOrd="0" presId="urn:microsoft.com/office/officeart/2008/layout/HexagonCluster"/>
    <dgm:cxn modelId="{F08ED4FD-50E1-4162-BB55-31DB3C091D2B}" type="presParOf" srcId="{06C93B62-2931-47E0-8E5E-25837345D76B}" destId="{A4620B41-5E41-42D3-8332-C80D02A46A6A}" srcOrd="23" destOrd="0" presId="urn:microsoft.com/office/officeart/2008/layout/HexagonCluster"/>
    <dgm:cxn modelId="{5BA814B5-5A31-4454-B7A6-28DCA4F661B5}" type="presParOf" srcId="{A4620B41-5E41-42D3-8332-C80D02A46A6A}" destId="{6293B682-58DD-4A50-9E67-928E41C3A71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B12A1-D168-4767-8C5C-0E9F217B2D52}">
      <dsp:nvSpPr>
        <dsp:cNvPr id="0" name=""/>
        <dsp:cNvSpPr/>
      </dsp:nvSpPr>
      <dsp:spPr>
        <a:xfrm>
          <a:off x="1546790" y="96083"/>
          <a:ext cx="5001882" cy="5001882"/>
        </a:xfrm>
        <a:prstGeom prst="circularArrow">
          <a:avLst>
            <a:gd name="adj1" fmla="val 5689"/>
            <a:gd name="adj2" fmla="val 340510"/>
            <a:gd name="adj3" fmla="val 13205245"/>
            <a:gd name="adj4" fmla="val 17737579"/>
            <a:gd name="adj5" fmla="val 5908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B4AF4-E361-4CE8-8665-449888DF52CC}">
      <dsp:nvSpPr>
        <dsp:cNvPr id="0" name=""/>
        <dsp:cNvSpPr/>
      </dsp:nvSpPr>
      <dsp:spPr>
        <a:xfrm>
          <a:off x="2611423" y="-92462"/>
          <a:ext cx="2872617" cy="2017375"/>
        </a:xfrm>
        <a:prstGeom prst="roundRect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kern="1200"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rPr>
            <a:t>Maturity</a:t>
          </a:r>
          <a:endParaRPr kumimoji="1" lang="ja-JP" altLang="en-US" sz="1800" kern="1200">
            <a:latin typeface="Meiryo UI" panose="020B0604030504040204" pitchFamily="50" charset="-128"/>
            <a:ea typeface="Meiryo UI" panose="020B0604030504040204" pitchFamily="50" charset="-128"/>
            <a:cs typeface="Calibri" panose="020F0502020204030204" pitchFamily="34" charset="0"/>
          </a:endParaRPr>
        </a:p>
      </dsp:txBody>
      <dsp:txXfrm>
        <a:off x="2709903" y="6018"/>
        <a:ext cx="2675657" cy="1820415"/>
      </dsp:txXfrm>
    </dsp:sp>
    <dsp:sp modelId="{0F428889-DB40-4BEB-AAD4-A6663C7B5A92}">
      <dsp:nvSpPr>
        <dsp:cNvPr id="0" name=""/>
        <dsp:cNvSpPr/>
      </dsp:nvSpPr>
      <dsp:spPr>
        <a:xfrm>
          <a:off x="4781442" y="2680916"/>
          <a:ext cx="2715899" cy="1778909"/>
        </a:xfrm>
        <a:prstGeom prst="roundRect">
          <a:avLst/>
        </a:prstGeom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kern="1200"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rPr>
            <a:t>Harvest</a:t>
          </a:r>
          <a:endParaRPr kumimoji="1" lang="ja-JP" altLang="en-US" sz="1800" kern="1200">
            <a:latin typeface="Meiryo UI" panose="020B0604030504040204" pitchFamily="50" charset="-128"/>
            <a:ea typeface="Meiryo UI" panose="020B0604030504040204" pitchFamily="50" charset="-128"/>
            <a:cs typeface="Calibri" panose="020F0502020204030204" pitchFamily="34" charset="0"/>
          </a:endParaRPr>
        </a:p>
      </dsp:txBody>
      <dsp:txXfrm>
        <a:off x="4868281" y="2767755"/>
        <a:ext cx="2542221" cy="1605231"/>
      </dsp:txXfrm>
    </dsp:sp>
    <dsp:sp modelId="{0294A984-7A72-40A9-A1EF-8F22DB7652DB}">
      <dsp:nvSpPr>
        <dsp:cNvPr id="0" name=""/>
        <dsp:cNvSpPr/>
      </dsp:nvSpPr>
      <dsp:spPr>
        <a:xfrm>
          <a:off x="1378704" y="3176144"/>
          <a:ext cx="2650828" cy="1906622"/>
        </a:xfrm>
        <a:prstGeom prst="roundRect">
          <a:avLst/>
        </a:prstGeom>
        <a:blipFill rotWithShape="0">
          <a:blip xmlns:r="http://schemas.openxmlformats.org/officeDocument/2006/relationships" r:embed="rId3"/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800" kern="1200"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rPr>
            <a:t>Planting</a:t>
          </a:r>
          <a:endParaRPr kumimoji="1" lang="ja-JP" altLang="en-US" sz="1800" kern="1200">
            <a:latin typeface="Meiryo UI" panose="020B0604030504040204" pitchFamily="50" charset="-128"/>
            <a:ea typeface="Meiryo UI" panose="020B0604030504040204" pitchFamily="50" charset="-128"/>
            <a:cs typeface="Calibri" panose="020F0502020204030204" pitchFamily="34" charset="0"/>
          </a:endParaRPr>
        </a:p>
      </dsp:txBody>
      <dsp:txXfrm>
        <a:off x="1471778" y="3269218"/>
        <a:ext cx="2464680" cy="1720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B3C3F-0BF8-4ABC-99A6-1A3F0BF81A64}">
      <dsp:nvSpPr>
        <dsp:cNvPr id="0" name=""/>
        <dsp:cNvSpPr/>
      </dsp:nvSpPr>
      <dsp:spPr>
        <a:xfrm>
          <a:off x="2608501" y="2392044"/>
          <a:ext cx="1676823" cy="1439862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400" kern="1200">
              <a:latin typeface="Meiryo UI" panose="020B0604030504040204" pitchFamily="50" charset="-128"/>
              <a:ea typeface="Meiryo UI" panose="020B0604030504040204" pitchFamily="50" charset="-128"/>
            </a:rPr>
            <a:t>Timber production</a:t>
          </a:r>
          <a:endParaRPr kumimoji="1" lang="ja-JP" altLang="en-US" sz="1400" kern="120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2868225" y="2615065"/>
        <a:ext cx="1157375" cy="993820"/>
      </dsp:txXfrm>
    </dsp:sp>
    <dsp:sp modelId="{583C24CE-BA32-4D32-9846-C30E08F2920D}">
      <dsp:nvSpPr>
        <dsp:cNvPr id="0" name=""/>
        <dsp:cNvSpPr/>
      </dsp:nvSpPr>
      <dsp:spPr>
        <a:xfrm>
          <a:off x="2648511" y="3035950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EFBAE0-F764-4EA2-90B8-1E182F532A86}">
      <dsp:nvSpPr>
        <dsp:cNvPr id="0" name=""/>
        <dsp:cNvSpPr/>
      </dsp:nvSpPr>
      <dsp:spPr>
        <a:xfrm>
          <a:off x="1165509" y="1596087"/>
          <a:ext cx="1676823" cy="1439862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27894-239C-444F-A65C-DA78720C9249}">
      <dsp:nvSpPr>
        <dsp:cNvPr id="0" name=""/>
        <dsp:cNvSpPr/>
      </dsp:nvSpPr>
      <dsp:spPr>
        <a:xfrm>
          <a:off x="2314213" y="2844957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9088BD-018E-400B-923D-E180C269B042}">
      <dsp:nvSpPr>
        <dsp:cNvPr id="0" name=""/>
        <dsp:cNvSpPr/>
      </dsp:nvSpPr>
      <dsp:spPr>
        <a:xfrm>
          <a:off x="4051494" y="1591915"/>
          <a:ext cx="1676823" cy="1439862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400" kern="1200">
              <a:latin typeface="Meiryo UI" panose="020B0604030504040204" pitchFamily="50" charset="-128"/>
              <a:ea typeface="Meiryo UI" panose="020B0604030504040204" pitchFamily="50" charset="-128"/>
            </a:rPr>
            <a:t>Recreation &amp; eco-tourism</a:t>
          </a:r>
          <a:endParaRPr kumimoji="1" lang="ja-JP" altLang="en-US" sz="1400" kern="120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4311218" y="1814936"/>
        <a:ext cx="1157375" cy="993820"/>
      </dsp:txXfrm>
    </dsp:sp>
    <dsp:sp modelId="{78C51868-A55F-482B-9A45-DCE8ABA815D0}">
      <dsp:nvSpPr>
        <dsp:cNvPr id="0" name=""/>
        <dsp:cNvSpPr/>
      </dsp:nvSpPr>
      <dsp:spPr>
        <a:xfrm>
          <a:off x="5205533" y="2837076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14B0B9-829B-454A-81E2-F04BC3ECB294}">
      <dsp:nvSpPr>
        <dsp:cNvPr id="0" name=""/>
        <dsp:cNvSpPr/>
      </dsp:nvSpPr>
      <dsp:spPr>
        <a:xfrm>
          <a:off x="5493598" y="2389263"/>
          <a:ext cx="1676823" cy="1439862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rcRect/>
          <a:stretch>
            <a:fillRect l="-7000" r="-7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B8806B-7697-4DC9-82F8-0D02882CF318}">
      <dsp:nvSpPr>
        <dsp:cNvPr id="0" name=""/>
        <dsp:cNvSpPr/>
      </dsp:nvSpPr>
      <dsp:spPr>
        <a:xfrm>
          <a:off x="5534496" y="3029923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D757B-FA56-4F7E-865B-BD40A6A6B6F1}">
      <dsp:nvSpPr>
        <dsp:cNvPr id="0" name=""/>
        <dsp:cNvSpPr/>
      </dsp:nvSpPr>
      <dsp:spPr>
        <a:xfrm>
          <a:off x="2608501" y="800593"/>
          <a:ext cx="1676823" cy="1439862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 w="889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400" kern="1200">
              <a:latin typeface="Meiryo UI" panose="020B0604030504040204" pitchFamily="50" charset="-128"/>
              <a:ea typeface="Meiryo UI" panose="020B0604030504040204" pitchFamily="50" charset="-128"/>
            </a:rPr>
            <a:t>CO2 removals</a:t>
          </a:r>
          <a:endParaRPr kumimoji="1" lang="ja-JP" altLang="en-US" sz="1400" kern="120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2868225" y="1023614"/>
        <a:ext cx="1157375" cy="993820"/>
      </dsp:txXfrm>
    </dsp:sp>
    <dsp:sp modelId="{2C10D6E5-4AD6-418F-978F-18E6475DAA23}">
      <dsp:nvSpPr>
        <dsp:cNvPr id="0" name=""/>
        <dsp:cNvSpPr/>
      </dsp:nvSpPr>
      <dsp:spPr>
        <a:xfrm>
          <a:off x="3757205" y="827944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B6B8B4-9D6E-4C97-87AB-CB25BC38A9B2}">
      <dsp:nvSpPr>
        <dsp:cNvPr id="0" name=""/>
        <dsp:cNvSpPr/>
      </dsp:nvSpPr>
      <dsp:spPr>
        <a:xfrm>
          <a:off x="4051494" y="0"/>
          <a:ext cx="1676823" cy="1439862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C125B-B5C3-4823-BE46-C4319CC3D626}">
      <dsp:nvSpPr>
        <dsp:cNvPr id="0" name=""/>
        <dsp:cNvSpPr/>
      </dsp:nvSpPr>
      <dsp:spPr>
        <a:xfrm>
          <a:off x="4098616" y="637878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759DF1-D0E5-42E6-B618-46AA06A0761C}">
      <dsp:nvSpPr>
        <dsp:cNvPr id="0" name=""/>
        <dsp:cNvSpPr/>
      </dsp:nvSpPr>
      <dsp:spPr>
        <a:xfrm>
          <a:off x="5493598" y="797348"/>
          <a:ext cx="1676823" cy="1439862"/>
        </a:xfrm>
        <a:prstGeom prst="hexagon">
          <a:avLst>
            <a:gd name="adj" fmla="val 25000"/>
            <a:gd name="vf" fmla="val 115470"/>
          </a:avLst>
        </a:prstGeom>
        <a:solidFill>
          <a:srgbClr val="00B05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400" kern="1200">
              <a:latin typeface="Meiryo UI" panose="020B0604030504040204" pitchFamily="50" charset="-128"/>
              <a:ea typeface="Meiryo UI" panose="020B0604030504040204" pitchFamily="50" charset="-128"/>
            </a:rPr>
            <a:t>Disaster risk reduction</a:t>
          </a:r>
          <a:endParaRPr kumimoji="1" lang="ja-JP" altLang="en-US" sz="1400" kern="120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5753322" y="1020369"/>
        <a:ext cx="1157375" cy="993820"/>
      </dsp:txXfrm>
    </dsp:sp>
    <dsp:sp modelId="{1FFECE89-8606-4F79-8369-7ED5BA0CDA6A}">
      <dsp:nvSpPr>
        <dsp:cNvPr id="0" name=""/>
        <dsp:cNvSpPr/>
      </dsp:nvSpPr>
      <dsp:spPr>
        <a:xfrm>
          <a:off x="6944592" y="1435226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9ED1C-5E5E-4EF1-8C1C-4F41526777B0}">
      <dsp:nvSpPr>
        <dsp:cNvPr id="0" name=""/>
        <dsp:cNvSpPr/>
      </dsp:nvSpPr>
      <dsp:spPr>
        <a:xfrm>
          <a:off x="6936590" y="1606749"/>
          <a:ext cx="1676823" cy="1439862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207F63-9459-44B4-A83A-1FA95E5AD751}">
      <dsp:nvSpPr>
        <dsp:cNvPr id="0" name=""/>
        <dsp:cNvSpPr/>
      </dsp:nvSpPr>
      <dsp:spPr>
        <a:xfrm>
          <a:off x="7263775" y="1632709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A4329-B498-4A75-AA24-A951269AA873}">
      <dsp:nvSpPr>
        <dsp:cNvPr id="0" name=""/>
        <dsp:cNvSpPr/>
      </dsp:nvSpPr>
      <dsp:spPr>
        <a:xfrm>
          <a:off x="6936590" y="15297"/>
          <a:ext cx="1676823" cy="1439862"/>
        </a:xfrm>
        <a:prstGeom prst="hexagon">
          <a:avLst>
            <a:gd name="adj" fmla="val 25000"/>
            <a:gd name="vf" fmla="val 115470"/>
          </a:avLst>
        </a:prstGeom>
        <a:solidFill>
          <a:srgbClr val="00B05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400" kern="1200">
              <a:latin typeface="Meiryo UI" panose="020B0604030504040204" pitchFamily="50" charset="-128"/>
              <a:ea typeface="Meiryo UI" panose="020B0604030504040204" pitchFamily="50" charset="-128"/>
            </a:rPr>
            <a:t>Headwater conservation</a:t>
          </a:r>
          <a:endParaRPr kumimoji="1" lang="ja-JP" altLang="en-US" sz="1400" kern="120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7196314" y="238318"/>
        <a:ext cx="1157375" cy="993820"/>
      </dsp:txXfrm>
    </dsp:sp>
    <dsp:sp modelId="{1D775A89-8B6F-4470-8320-F6B89A2E00CF}">
      <dsp:nvSpPr>
        <dsp:cNvPr id="0" name=""/>
        <dsp:cNvSpPr/>
      </dsp:nvSpPr>
      <dsp:spPr>
        <a:xfrm>
          <a:off x="8387585" y="660593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13F76-8892-4A28-9E1E-1249BFFE89D2}">
      <dsp:nvSpPr>
        <dsp:cNvPr id="0" name=""/>
        <dsp:cNvSpPr/>
      </dsp:nvSpPr>
      <dsp:spPr>
        <a:xfrm>
          <a:off x="8379583" y="818672"/>
          <a:ext cx="1676823" cy="1439862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4000" r="-14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6C56D7-81E6-49C1-8393-2049A1C5349D}">
      <dsp:nvSpPr>
        <dsp:cNvPr id="0" name=""/>
        <dsp:cNvSpPr/>
      </dsp:nvSpPr>
      <dsp:spPr>
        <a:xfrm>
          <a:off x="8713881" y="850659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931322-0210-44F1-A624-914C6BF185D6}">
      <dsp:nvSpPr>
        <dsp:cNvPr id="0" name=""/>
        <dsp:cNvSpPr/>
      </dsp:nvSpPr>
      <dsp:spPr>
        <a:xfrm>
          <a:off x="8379583" y="2407806"/>
          <a:ext cx="1676823" cy="1439862"/>
        </a:xfrm>
        <a:prstGeom prst="hexagon">
          <a:avLst>
            <a:gd name="adj" fmla="val 25000"/>
            <a:gd name="vf" fmla="val 115470"/>
          </a:avLst>
        </a:prstGeom>
        <a:solidFill>
          <a:srgbClr val="00B05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400" kern="1200">
              <a:latin typeface="Meiryo UI" panose="020B0604030504040204" pitchFamily="50" charset="-128"/>
              <a:ea typeface="Meiryo UI" panose="020B0604030504040204" pitchFamily="50" charset="-128"/>
            </a:rPr>
            <a:t>Biodiversity conservation</a:t>
          </a:r>
          <a:endParaRPr kumimoji="1" lang="ja-JP" altLang="en-US" sz="1400" kern="120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8639307" y="2630827"/>
        <a:ext cx="1157375" cy="993820"/>
      </dsp:txXfrm>
    </dsp:sp>
    <dsp:sp modelId="{4F79C21C-3DA3-4332-9A66-06A8F1AB3448}">
      <dsp:nvSpPr>
        <dsp:cNvPr id="0" name=""/>
        <dsp:cNvSpPr/>
      </dsp:nvSpPr>
      <dsp:spPr>
        <a:xfrm>
          <a:off x="8712102" y="3668729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2DF5A4-4AD8-43DD-B4A9-CE1DC0B1416F}">
      <dsp:nvSpPr>
        <dsp:cNvPr id="0" name=""/>
        <dsp:cNvSpPr/>
      </dsp:nvSpPr>
      <dsp:spPr>
        <a:xfrm>
          <a:off x="6936590" y="3195883"/>
          <a:ext cx="1676823" cy="1439862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93B682-58DD-4A50-9E67-928E41C3A710}">
      <dsp:nvSpPr>
        <dsp:cNvPr id="0" name=""/>
        <dsp:cNvSpPr/>
      </dsp:nvSpPr>
      <dsp:spPr>
        <a:xfrm>
          <a:off x="8400921" y="3827735"/>
          <a:ext cx="195599" cy="1687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53FD9-E7C7-42EB-B4BE-D3A273C0A469}" type="datetimeFigureOut"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7ACF7-C133-48CC-9475-8B4F63DB9E7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3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47F13E-A95A-4269-BC90-8E93137CBD0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128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12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8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750D14-F9D7-F441-4AF9-DF700F149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7252" y="2224882"/>
            <a:ext cx="9131091" cy="2408235"/>
          </a:xfrm>
        </p:spPr>
        <p:txBody>
          <a:bodyPr anchor="ctr">
            <a:no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sz="5400">
                <a:latin typeface="Meiryo UI" panose="020B0604030504040204" pitchFamily="50" charset="-128"/>
                <a:ea typeface="Meiryo UI" panose="020B0604030504040204" pitchFamily="50" charset="-128"/>
              </a:rPr>
              <a:t>J-Credit Scheme</a:t>
            </a:r>
            <a:br>
              <a:rPr kumimoji="1" lang="en-US" altLang="ja-JP" sz="540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en-US" altLang="ja-JP" sz="5400">
                <a:latin typeface="Meiryo UI" panose="020B0604030504040204" pitchFamily="50" charset="-128"/>
                <a:ea typeface="Meiryo UI" panose="020B0604030504040204" pitchFamily="50" charset="-128"/>
              </a:rPr>
              <a:t>as a Tool to sustainably manage production forest</a:t>
            </a:r>
            <a:endParaRPr kumimoji="1" lang="ja-JP" altLang="en-US" sz="5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8458B81-E0AD-870C-90D4-16D0979E6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3228" y="5316467"/>
            <a:ext cx="5645543" cy="1102440"/>
          </a:xfrm>
        </p:spPr>
        <p:txBody>
          <a:bodyPr>
            <a:normAutofit/>
          </a:bodyPr>
          <a:lstStyle/>
          <a:p>
            <a:r>
              <a:rPr kumimoji="1" lang="en-US" altLang="ja-JP" sz="2800">
                <a:latin typeface="Meiryo UI" panose="020B0604030504040204" pitchFamily="50" charset="-128"/>
                <a:ea typeface="Meiryo UI" panose="020B0604030504040204" pitchFamily="50" charset="-128"/>
              </a:rPr>
              <a:t>Toshimasa </a:t>
            </a:r>
            <a:r>
              <a:rPr kumimoji="1" lang="en-US" altLang="ja-JP" sz="2800" err="1">
                <a:latin typeface="Meiryo UI" panose="020B0604030504040204" pitchFamily="50" charset="-128"/>
                <a:ea typeface="Meiryo UI" panose="020B0604030504040204" pitchFamily="50" charset="-128"/>
              </a:rPr>
              <a:t>Masuyama</a:t>
            </a:r>
            <a:endParaRPr kumimoji="1" lang="en-US" altLang="ja-JP" sz="28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2800">
                <a:latin typeface="Meiryo UI" panose="020B0604030504040204" pitchFamily="50" charset="-128"/>
                <a:ea typeface="Meiryo UI" panose="020B0604030504040204" pitchFamily="50" charset="-128"/>
              </a:rPr>
              <a:t>Forestry Agency, Japan</a:t>
            </a:r>
            <a:endParaRPr kumimoji="1" lang="ja-JP" altLang="en-US" sz="2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4337F5DD-410D-266F-F875-70401FB7AAF8}"/>
              </a:ext>
            </a:extLst>
          </p:cNvPr>
          <p:cNvSpPr txBox="1">
            <a:spLocks/>
          </p:cNvSpPr>
          <p:nvPr/>
        </p:nvSpPr>
        <p:spPr>
          <a:xfrm>
            <a:off x="241783" y="312345"/>
            <a:ext cx="8676988" cy="1346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UNFCCC fifth global dialogue and investment-focused event under the Sharm el-Sheikh mitigation ambition and implementation work </a:t>
            </a:r>
            <a:r>
              <a:rPr kumimoji="1" lang="en-US" altLang="ja-JP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programme</a:t>
            </a:r>
            <a:endParaRPr kumimoji="1" lang="en-US" altLang="ja-JP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May 20, 2025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Panama City, Republic of Panama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C2606C-312F-595E-6131-E3EB39C8A01A}"/>
              </a:ext>
            </a:extLst>
          </p:cNvPr>
          <p:cNvSpPr txBox="1"/>
          <p:nvPr/>
        </p:nvSpPr>
        <p:spPr>
          <a:xfrm>
            <a:off x="12452526" y="703622"/>
            <a:ext cx="83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34" charset="-128"/>
                <a:cs typeface="+mn-cs"/>
              </a:rPr>
              <a:t>30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34" charset="-128"/>
                <a:cs typeface="+mn-cs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3391132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5490" y="1260176"/>
            <a:ext cx="4599332" cy="513471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88229" y="406389"/>
            <a:ext cx="5157513" cy="841256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Forest</a:t>
            </a:r>
            <a:r>
              <a:rPr kumimoji="0" lang="en-US" sz="28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s</a:t>
            </a:r>
            <a:r>
              <a:rPr kumimoji="0" sz="2800" b="1" i="0" u="none" strike="noStrike" kern="0" cap="none" spc="-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 </a:t>
            </a:r>
            <a:r>
              <a:rPr kumimoji="0" lang="en-US" sz="2800" b="1" i="0" u="none" strike="noStrike" kern="0" cap="none" spc="-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cover </a:t>
            </a:r>
            <a:r>
              <a:rPr kumimoji="0" lang="en-US" sz="2800" b="1" i="0" u="none" strike="noStrike" kern="0" cap="none" spc="-75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nearly 70%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Land use change is not a major issue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DB9B9A6B-C9A5-F7AF-AB4B-0AC5B8C4481E}"/>
              </a:ext>
            </a:extLst>
          </p:cNvPr>
          <p:cNvSpPr txBox="1"/>
          <p:nvPr/>
        </p:nvSpPr>
        <p:spPr>
          <a:xfrm>
            <a:off x="6096000" y="406389"/>
            <a:ext cx="5851657" cy="482183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Of which</a:t>
            </a:r>
            <a:r>
              <a:rPr kumimoji="0" lang="en-US" sz="2800" b="1" i="0" u="none" strike="noStrike" kern="0" cap="none" spc="-75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 40% = planted forests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D5BDD79A-3085-B250-8E19-BA8047B08C66}"/>
              </a:ext>
            </a:extLst>
          </p:cNvPr>
          <p:cNvSpPr txBox="1"/>
          <p:nvPr/>
        </p:nvSpPr>
        <p:spPr>
          <a:xfrm>
            <a:off x="6591608" y="3974388"/>
            <a:ext cx="5157513" cy="2708434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Consist of </a:t>
            </a: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indigenous species</a:t>
            </a:r>
          </a:p>
          <a:p>
            <a:pPr marL="469900" marR="0" lvl="1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Contrast to monoculture planation</a:t>
            </a: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Well-managed planted forests are as </a:t>
            </a: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ecologically sound </a:t>
            </a: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as natural forests</a:t>
            </a: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Function as </a:t>
            </a: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carbon sinks</a:t>
            </a: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Purpose grown for </a:t>
            </a: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production</a:t>
            </a: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Means of </a:t>
            </a: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rural livelihood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44" name="object 5">
            <a:extLst>
              <a:ext uri="{FF2B5EF4-FFF2-40B4-BE49-F238E27FC236}">
                <a16:creationId xmlns:a16="http://schemas.microsoft.com/office/drawing/2014/main" id="{E50DE2E6-5D10-391C-6E83-7E41D820469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60300" y="3949335"/>
            <a:ext cx="1999248" cy="1488740"/>
          </a:xfrm>
          <a:prstGeom prst="rect">
            <a:avLst/>
          </a:prstGeom>
        </p:spPr>
      </p:pic>
      <p:sp>
        <p:nvSpPr>
          <p:cNvPr id="4" name="object 7">
            <a:extLst>
              <a:ext uri="{FF2B5EF4-FFF2-40B4-BE49-F238E27FC236}">
                <a16:creationId xmlns:a16="http://schemas.microsoft.com/office/drawing/2014/main" id="{E71DC361-2773-72C7-2447-AE5EDF5433B6}"/>
              </a:ext>
            </a:extLst>
          </p:cNvPr>
          <p:cNvSpPr txBox="1"/>
          <p:nvPr/>
        </p:nvSpPr>
        <p:spPr>
          <a:xfrm>
            <a:off x="1828800" y="5328605"/>
            <a:ext cx="4420948" cy="1282402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72 Mt-CO2 of removals </a:t>
            </a:r>
            <a:r>
              <a:rPr kumimoji="0" lang="en-US" sz="2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(through carbon stock increment) is targeted in 2040 (Japan’s updated NDC)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CAC32D67-EDA9-9688-5891-287BF088C7A0}"/>
              </a:ext>
            </a:extLst>
          </p:cNvPr>
          <p:cNvSpPr txBox="1">
            <a:spLocks/>
          </p:cNvSpPr>
          <p:nvPr/>
        </p:nvSpPr>
        <p:spPr>
          <a:xfrm>
            <a:off x="11240318" y="6429615"/>
            <a:ext cx="822144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279F-E4FE-4A60-8F1D-AED3A48570B6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pic>
        <p:nvPicPr>
          <p:cNvPr id="8" name="図 7" descr="森の中の木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1878E41-3B4A-743A-67FA-C23D12A58F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181" y="954683"/>
            <a:ext cx="3938759" cy="295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36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矢印: 左 13">
            <a:extLst>
              <a:ext uri="{FF2B5EF4-FFF2-40B4-BE49-F238E27FC236}">
                <a16:creationId xmlns:a16="http://schemas.microsoft.com/office/drawing/2014/main" id="{A98A0675-B763-97CE-1DD5-A04DA9B736D8}"/>
              </a:ext>
            </a:extLst>
          </p:cNvPr>
          <p:cNvSpPr/>
          <p:nvPr/>
        </p:nvSpPr>
        <p:spPr>
          <a:xfrm>
            <a:off x="2720916" y="5299266"/>
            <a:ext cx="527515" cy="590718"/>
          </a:xfrm>
          <a:prstGeom prst="leftArrow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graphicFrame>
        <p:nvGraphicFramePr>
          <p:cNvPr id="11" name="図表 10">
            <a:extLst>
              <a:ext uri="{FF2B5EF4-FFF2-40B4-BE49-F238E27FC236}">
                <a16:creationId xmlns:a16="http://schemas.microsoft.com/office/drawing/2014/main" id="{E66B73E7-FAE4-FA07-157F-2A64C93141CA}"/>
              </a:ext>
            </a:extLst>
          </p:cNvPr>
          <p:cNvGraphicFramePr/>
          <p:nvPr/>
        </p:nvGraphicFramePr>
        <p:xfrm>
          <a:off x="1903146" y="1522565"/>
          <a:ext cx="8128000" cy="5060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7B193C-1AA3-0975-53C9-93FCB14A111F}"/>
              </a:ext>
            </a:extLst>
          </p:cNvPr>
          <p:cNvSpPr txBox="1"/>
          <p:nvPr/>
        </p:nvSpPr>
        <p:spPr>
          <a:xfrm>
            <a:off x="157162" y="179737"/>
            <a:ext cx="1188846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Climate smart forestry is a circular forest management to continue a rotation of “harvest, planting, thinning” while producing less carbon-intensive wood products.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Without economic gain and workforce, the circularity of forestry could discontinue.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FC6A98-D3AC-E6CB-BAFC-D820E7724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82461" y="4545868"/>
            <a:ext cx="1840949" cy="1831260"/>
          </a:xfrm>
          <a:prstGeom prst="rect">
            <a:avLst/>
          </a:prstGeom>
        </p:spPr>
      </p:pic>
      <p:pic>
        <p:nvPicPr>
          <p:cNvPr id="5" name="図 4" descr="屋外, 草, パワーショベル, トラック が含まれている画像&#10;&#10;自動的に生成された説明">
            <a:extLst>
              <a:ext uri="{FF2B5EF4-FFF2-40B4-BE49-F238E27FC236}">
                <a16:creationId xmlns:a16="http://schemas.microsoft.com/office/drawing/2014/main" id="{B61DCA06-C681-BC9D-1A68-3B96C7E230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778" y="2248610"/>
            <a:ext cx="2444316" cy="1833237"/>
          </a:xfrm>
          <a:prstGeom prst="rect">
            <a:avLst/>
          </a:prstGeom>
        </p:spPr>
      </p:pic>
      <p:pic>
        <p:nvPicPr>
          <p:cNvPr id="6" name="図 5" descr="森の中の木&#10;&#10;自動的に生成された説明">
            <a:extLst>
              <a:ext uri="{FF2B5EF4-FFF2-40B4-BE49-F238E27FC236}">
                <a16:creationId xmlns:a16="http://schemas.microsoft.com/office/drawing/2014/main" id="{3373DB42-836D-0F0B-65BA-E54A321674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778" y="262472"/>
            <a:ext cx="2257029" cy="1692772"/>
          </a:xfrm>
          <a:prstGeom prst="rect">
            <a:avLst/>
          </a:prstGeom>
        </p:spPr>
      </p:pic>
      <p:pic>
        <p:nvPicPr>
          <p:cNvPr id="7" name="図 6" descr="屋外, 立つ, 森, 男 が含まれている画像&#10;&#10;自動的に生成された説明">
            <a:extLst>
              <a:ext uri="{FF2B5EF4-FFF2-40B4-BE49-F238E27FC236}">
                <a16:creationId xmlns:a16="http://schemas.microsoft.com/office/drawing/2014/main" id="{1A341F6F-C98F-289A-BACA-BB19D4C65F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68" y="2728342"/>
            <a:ext cx="2421323" cy="167676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35671A2-9D28-8537-565E-7127CF071D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88" y="4886062"/>
            <a:ext cx="2429604" cy="1584305"/>
          </a:xfrm>
          <a:prstGeom prst="rect">
            <a:avLst/>
          </a:prstGeom>
        </p:spPr>
      </p:pic>
      <p:pic>
        <p:nvPicPr>
          <p:cNvPr id="13" name="図 12" descr="建物, ウォーキング, 男, 立つ が含まれている画像&#10;&#10;自動的に生成された説明">
            <a:extLst>
              <a:ext uri="{FF2B5EF4-FFF2-40B4-BE49-F238E27FC236}">
                <a16:creationId xmlns:a16="http://schemas.microsoft.com/office/drawing/2014/main" id="{C4BD162E-ECA2-E1FE-8EE6-7251BC21FC6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447" y="1564063"/>
            <a:ext cx="3212438" cy="214162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412F42-668F-36A4-472C-D48D189B4848}"/>
              </a:ext>
            </a:extLst>
          </p:cNvPr>
          <p:cNvSpPr txBox="1"/>
          <p:nvPr/>
        </p:nvSpPr>
        <p:spPr>
          <a:xfrm>
            <a:off x="4287151" y="3705688"/>
            <a:ext cx="2749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Circular Forestry</a:t>
            </a:r>
            <a:endParaRPr kumimoji="1" lang="ja-JP" altLang="en-US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590267B-3A35-2D19-6718-3C8D7F0D5640}"/>
              </a:ext>
            </a:extLst>
          </p:cNvPr>
          <p:cNvSpPr txBox="1"/>
          <p:nvPr/>
        </p:nvSpPr>
        <p:spPr>
          <a:xfrm>
            <a:off x="914400" y="5552851"/>
            <a:ext cx="165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Abandoned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D23F85-16EA-BDB5-9D4B-A93836070083}"/>
              </a:ext>
            </a:extLst>
          </p:cNvPr>
          <p:cNvSpPr txBox="1"/>
          <p:nvPr/>
        </p:nvSpPr>
        <p:spPr>
          <a:xfrm>
            <a:off x="3306242" y="3346177"/>
            <a:ext cx="146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Silviculture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Thinning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1253CA6-7AE2-3A47-0C80-AC7AF1C8DD82}"/>
              </a:ext>
            </a:extLst>
          </p:cNvPr>
          <p:cNvSpPr txBox="1"/>
          <p:nvPr/>
        </p:nvSpPr>
        <p:spPr>
          <a:xfrm>
            <a:off x="924152" y="3336357"/>
            <a:ext cx="165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Abandoned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17" name="矢印: 左 16">
            <a:extLst>
              <a:ext uri="{FF2B5EF4-FFF2-40B4-BE49-F238E27FC236}">
                <a16:creationId xmlns:a16="http://schemas.microsoft.com/office/drawing/2014/main" id="{59D759A6-F11B-95A6-8C40-3E2F06EF539F}"/>
              </a:ext>
            </a:extLst>
          </p:cNvPr>
          <p:cNvSpPr/>
          <p:nvPr/>
        </p:nvSpPr>
        <p:spPr>
          <a:xfrm>
            <a:off x="2751291" y="3365890"/>
            <a:ext cx="594184" cy="590718"/>
          </a:xfrm>
          <a:prstGeom prst="leftArrow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2" name="矢印: 折線 11">
            <a:extLst>
              <a:ext uri="{FF2B5EF4-FFF2-40B4-BE49-F238E27FC236}">
                <a16:creationId xmlns:a16="http://schemas.microsoft.com/office/drawing/2014/main" id="{4DEAF336-2317-5AC8-2988-09DB3D916EF5}"/>
              </a:ext>
            </a:extLst>
          </p:cNvPr>
          <p:cNvSpPr/>
          <p:nvPr/>
        </p:nvSpPr>
        <p:spPr>
          <a:xfrm rot="5400000" flipH="1">
            <a:off x="9572207" y="3614944"/>
            <a:ext cx="1097774" cy="1444462"/>
          </a:xfrm>
          <a:prstGeom prst="ben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FCC5A92-F3B4-05B6-2C26-14F10AEF7010}"/>
              </a:ext>
            </a:extLst>
          </p:cNvPr>
          <p:cNvSpPr txBox="1"/>
          <p:nvPr/>
        </p:nvSpPr>
        <p:spPr>
          <a:xfrm>
            <a:off x="9442774" y="4886062"/>
            <a:ext cx="27492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Less carbon-intensive materials than steel, concrete, </a:t>
            </a:r>
            <a:r>
              <a:rPr kumimoji="1" lang="en-US" altLang="ja-JP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etc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Long-term carbon storage in buildings</a:t>
            </a: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8" name="スライド番号プレースホルダー 2">
            <a:extLst>
              <a:ext uri="{FF2B5EF4-FFF2-40B4-BE49-F238E27FC236}">
                <a16:creationId xmlns:a16="http://schemas.microsoft.com/office/drawing/2014/main" id="{34D9B22D-9959-AC56-C51A-B89298122CB0}"/>
              </a:ext>
            </a:extLst>
          </p:cNvPr>
          <p:cNvSpPr txBox="1">
            <a:spLocks/>
          </p:cNvSpPr>
          <p:nvPr/>
        </p:nvSpPr>
        <p:spPr>
          <a:xfrm>
            <a:off x="11369856" y="6495700"/>
            <a:ext cx="822144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279F-E4FE-4A60-8F1D-AED3A48570B6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AB881F7-869A-7F0D-7ECB-E3629E8AE919}"/>
              </a:ext>
            </a:extLst>
          </p:cNvPr>
          <p:cNvSpPr txBox="1"/>
          <p:nvPr/>
        </p:nvSpPr>
        <p:spPr>
          <a:xfrm>
            <a:off x="3216154" y="2994484"/>
            <a:ext cx="1465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60-80 yrs</a:t>
            </a:r>
          </a:p>
        </p:txBody>
      </p:sp>
    </p:spTree>
    <p:extLst>
      <p:ext uri="{BB962C8B-B14F-4D97-AF65-F5344CB8AC3E}">
        <p14:creationId xmlns:p14="http://schemas.microsoft.com/office/powerpoint/2010/main" val="1440949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DC388842-5E70-D26F-953A-590C4C69FF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549954" y="1895601"/>
          <a:ext cx="11221916" cy="4635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84689B-C537-A0F4-86F4-D85AD95D149F}"/>
              </a:ext>
            </a:extLst>
          </p:cNvPr>
          <p:cNvSpPr/>
          <p:nvPr/>
        </p:nvSpPr>
        <p:spPr>
          <a:xfrm>
            <a:off x="9961030" y="2569062"/>
            <a:ext cx="1907120" cy="62999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External economies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4CDD6F3-C55A-B6E4-C324-CD3AB8D80679}"/>
              </a:ext>
            </a:extLst>
          </p:cNvPr>
          <p:cNvSpPr/>
          <p:nvPr/>
        </p:nvSpPr>
        <p:spPr>
          <a:xfrm>
            <a:off x="9961030" y="3394021"/>
            <a:ext cx="1907120" cy="89388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Partially money-making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07C5DD-EB99-AE09-EAE1-09819F83FEED}"/>
              </a:ext>
            </a:extLst>
          </p:cNvPr>
          <p:cNvSpPr/>
          <p:nvPr/>
        </p:nvSpPr>
        <p:spPr>
          <a:xfrm>
            <a:off x="9961030" y="4474691"/>
            <a:ext cx="1907120" cy="7108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Revenue source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244B03D-5AA5-984A-C41B-983637921DC2}"/>
              </a:ext>
            </a:extLst>
          </p:cNvPr>
          <p:cNvSpPr txBox="1"/>
          <p:nvPr/>
        </p:nvSpPr>
        <p:spPr>
          <a:xfrm>
            <a:off x="1278634" y="1699989"/>
            <a:ext cx="2676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Carbon credits</a:t>
            </a: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4A874B04-FDF4-E11F-64E1-6376623BEB20}"/>
              </a:ext>
            </a:extLst>
          </p:cNvPr>
          <p:cNvSpPr/>
          <p:nvPr/>
        </p:nvSpPr>
        <p:spPr>
          <a:xfrm rot="5400000">
            <a:off x="2586497" y="2192278"/>
            <a:ext cx="508922" cy="4476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3B74543-E7DF-DD53-6672-77B601B9D199}"/>
              </a:ext>
            </a:extLst>
          </p:cNvPr>
          <p:cNvSpPr txBox="1">
            <a:spLocks/>
          </p:cNvSpPr>
          <p:nvPr/>
        </p:nvSpPr>
        <p:spPr>
          <a:xfrm>
            <a:off x="11240318" y="6429615"/>
            <a:ext cx="822144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279F-E4FE-4A60-8F1D-AED3A48570B6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96EE518C-4920-0D3F-0360-28CE5C299B45}"/>
              </a:ext>
            </a:extLst>
          </p:cNvPr>
          <p:cNvSpPr txBox="1">
            <a:spLocks/>
          </p:cNvSpPr>
          <p:nvPr/>
        </p:nvSpPr>
        <p:spPr>
          <a:xfrm>
            <a:off x="255211" y="237831"/>
            <a:ext cx="11613757" cy="1290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Stable revenue source is indispensable for sustainably managing forests.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Most of ecosystem services well-managed forests can provide are economically external.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Carbon credits could be a new source of revenue on top of timber sale.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820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8" name="表 697">
            <a:extLst>
              <a:ext uri="{FF2B5EF4-FFF2-40B4-BE49-F238E27FC236}">
                <a16:creationId xmlns:a16="http://schemas.microsoft.com/office/drawing/2014/main" id="{9D4D3990-B547-5C6A-1760-255BAE0B2C9A}"/>
              </a:ext>
            </a:extLst>
          </p:cNvPr>
          <p:cNvGraphicFramePr>
            <a:graphicFrameLocks noGrp="1"/>
          </p:cNvGraphicFramePr>
          <p:nvPr/>
        </p:nvGraphicFramePr>
        <p:xfrm>
          <a:off x="4616992" y="5434452"/>
          <a:ext cx="724425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136">
                  <a:extLst>
                    <a:ext uri="{9D8B030D-6E8A-4147-A177-3AD203B41FA5}">
                      <a16:colId xmlns:a16="http://schemas.microsoft.com/office/drawing/2014/main" val="1119963256"/>
                    </a:ext>
                  </a:extLst>
                </a:gridCol>
                <a:gridCol w="6530114">
                  <a:extLst>
                    <a:ext uri="{9D8B030D-6E8A-4147-A177-3AD203B41FA5}">
                      <a16:colId xmlns:a16="http://schemas.microsoft.com/office/drawing/2014/main" val="1736917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ja-JP" altLang="en-US" sz="16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Silvicul</a:t>
                      </a:r>
                      <a:r>
                        <a:rPr lang="en-US" altLang="ja-JP" sz="160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ture activity             </a:t>
                      </a:r>
                      <a:r>
                        <a:rPr lang="en-US" altLang="ja-JP" sz="1600" b="0" i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Stock gain</a:t>
                      </a:r>
                      <a:endParaRPr lang="en-US" altLang="ja-JP" sz="1600" b="0" i="1" u="none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8459828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endParaRPr kumimoji="1" lang="ja-JP" altLang="en-US" sz="16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Final </a:t>
                      </a:r>
                      <a:r>
                        <a:rPr lang="en-US" altLang="ja-JP" sz="1600" b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felling(clear-cutting)  </a:t>
                      </a:r>
                      <a:r>
                        <a:rPr lang="en-US" altLang="ja-JP" sz="1600" b="0" i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Stock loss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86957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endParaRPr kumimoji="1" lang="ja-JP" altLang="en-US" sz="16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No activity conducted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504821"/>
                  </a:ext>
                </a:extLst>
              </a:tr>
              <a:tr h="122226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Total with-project removal=300 (100+200+200+100+200-500)</a:t>
                      </a:r>
                      <a:endParaRPr kumimoji="1" lang="ja-JP" altLang="en-US" sz="1600" b="1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097584"/>
                  </a:ext>
                </a:extLst>
              </a:tr>
            </a:tbl>
          </a:graphicData>
        </a:graphic>
      </p:graphicFrame>
      <p:sp>
        <p:nvSpPr>
          <p:cNvPr id="199" name="フローチャート: データ 198">
            <a:extLst>
              <a:ext uri="{FF2B5EF4-FFF2-40B4-BE49-F238E27FC236}">
                <a16:creationId xmlns:a16="http://schemas.microsoft.com/office/drawing/2014/main" id="{F7F01755-F52A-3B1F-6F90-4937DF448075}"/>
              </a:ext>
            </a:extLst>
          </p:cNvPr>
          <p:cNvSpPr/>
          <p:nvPr/>
        </p:nvSpPr>
        <p:spPr>
          <a:xfrm>
            <a:off x="484042" y="2945296"/>
            <a:ext cx="4469478" cy="2329132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5B8AFBC-DDFF-3C72-FEDC-3108E893A24B}"/>
              </a:ext>
            </a:extLst>
          </p:cNvPr>
          <p:cNvSpPr txBox="1">
            <a:spLocks/>
          </p:cNvSpPr>
          <p:nvPr/>
        </p:nvSpPr>
        <p:spPr>
          <a:xfrm>
            <a:off x="11240318" y="6429615"/>
            <a:ext cx="822144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279F-E4FE-4A60-8F1D-AED3A48570B6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ABC62526-6151-72CA-C5BA-0BC7D3DC71F1}"/>
              </a:ext>
            </a:extLst>
          </p:cNvPr>
          <p:cNvSpPr txBox="1">
            <a:spLocks/>
          </p:cNvSpPr>
          <p:nvPr/>
        </p:nvSpPr>
        <p:spPr>
          <a:xfrm>
            <a:off x="361314" y="169049"/>
            <a:ext cx="11613757" cy="2420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No carbon crediting scheme issues credits for shrinking energy-related economic activity (production cut, close-down of plants, etc.)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This principle should apply to production forests.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The forest management methodology under J-Credit scheme is designed to incentivize proper silvicultural practices, otherwise abandoned due to profitability issues, resulting in carbon stock increase at the entire project boundary scale.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J-Credit’s “narrow approach” for setting baseline at zero s</a:t>
            </a:r>
            <a:r>
              <a:rPr kumimoji="1" lang="en-US" altLang="ja-JP" sz="20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ets</a:t>
            </a: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 itself apart from other schemes that give incentives to lower production compared with baseline scenarios.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j-cs"/>
            </a:endParaRPr>
          </a:p>
        </p:txBody>
      </p:sp>
      <p:sp>
        <p:nvSpPr>
          <p:cNvPr id="4" name="フローチャート: データ 3">
            <a:extLst>
              <a:ext uri="{FF2B5EF4-FFF2-40B4-BE49-F238E27FC236}">
                <a16:creationId xmlns:a16="http://schemas.microsoft.com/office/drawing/2014/main" id="{B16351E6-1C34-650E-A0BE-DF4A6E4222C6}"/>
              </a:ext>
            </a:extLst>
          </p:cNvPr>
          <p:cNvSpPr/>
          <p:nvPr/>
        </p:nvSpPr>
        <p:spPr>
          <a:xfrm>
            <a:off x="6409867" y="2989453"/>
            <a:ext cx="4469478" cy="2329132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5080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" name="矢印: 右 4">
            <a:extLst>
              <a:ext uri="{FF2B5EF4-FFF2-40B4-BE49-F238E27FC236}">
                <a16:creationId xmlns:a16="http://schemas.microsoft.com/office/drawing/2014/main" id="{E3C55A3A-A832-19E8-1A7D-C384956F0349}"/>
              </a:ext>
            </a:extLst>
          </p:cNvPr>
          <p:cNvSpPr/>
          <p:nvPr/>
        </p:nvSpPr>
        <p:spPr>
          <a:xfrm>
            <a:off x="5199511" y="3890388"/>
            <a:ext cx="948906" cy="6124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DA04B6C-CE19-7BA6-0048-ACA448532B7F}"/>
              </a:ext>
            </a:extLst>
          </p:cNvPr>
          <p:cNvSpPr/>
          <p:nvPr/>
        </p:nvSpPr>
        <p:spPr>
          <a:xfrm>
            <a:off x="1225628" y="5397280"/>
            <a:ext cx="2286000" cy="626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Baseline=0</a:t>
            </a:r>
            <a:endParaRPr kumimoji="1" lang="ja-JP" alt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0" name="フローチャート: データ 9">
            <a:extLst>
              <a:ext uri="{FF2B5EF4-FFF2-40B4-BE49-F238E27FC236}">
                <a16:creationId xmlns:a16="http://schemas.microsoft.com/office/drawing/2014/main" id="{A62DB1AE-A51C-9F27-F223-AD1F248532C3}"/>
              </a:ext>
            </a:extLst>
          </p:cNvPr>
          <p:cNvSpPr/>
          <p:nvPr/>
        </p:nvSpPr>
        <p:spPr>
          <a:xfrm>
            <a:off x="6516370" y="4740462"/>
            <a:ext cx="1056294" cy="505408"/>
          </a:xfrm>
          <a:prstGeom prst="flowChartInputOutp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t>+100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1" name="フローチャート: データ 10">
            <a:extLst>
              <a:ext uri="{FF2B5EF4-FFF2-40B4-BE49-F238E27FC236}">
                <a16:creationId xmlns:a16="http://schemas.microsoft.com/office/drawing/2014/main" id="{D24C1A11-0CD4-FBE0-9C43-2A46F8875BAB}"/>
              </a:ext>
            </a:extLst>
          </p:cNvPr>
          <p:cNvSpPr/>
          <p:nvPr/>
        </p:nvSpPr>
        <p:spPr>
          <a:xfrm>
            <a:off x="7606332" y="3954934"/>
            <a:ext cx="1319704" cy="832448"/>
          </a:xfrm>
          <a:prstGeom prst="flowChartInputOutp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t>+200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" name="フローチャート: データ 12">
            <a:extLst>
              <a:ext uri="{FF2B5EF4-FFF2-40B4-BE49-F238E27FC236}">
                <a16:creationId xmlns:a16="http://schemas.microsoft.com/office/drawing/2014/main" id="{12515B49-C5C9-AA82-49B0-DC14A4A63452}"/>
              </a:ext>
            </a:extLst>
          </p:cNvPr>
          <p:cNvSpPr/>
          <p:nvPr/>
        </p:nvSpPr>
        <p:spPr>
          <a:xfrm>
            <a:off x="9546266" y="3071920"/>
            <a:ext cx="1181819" cy="652057"/>
          </a:xfrm>
          <a:prstGeom prst="flowChartInputOutp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t>+100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5" name="フローチャート: データ 14">
            <a:extLst>
              <a:ext uri="{FF2B5EF4-FFF2-40B4-BE49-F238E27FC236}">
                <a16:creationId xmlns:a16="http://schemas.microsoft.com/office/drawing/2014/main" id="{C4E85BA8-4569-D7AD-6844-A2159AE986EE}"/>
              </a:ext>
            </a:extLst>
          </p:cNvPr>
          <p:cNvSpPr/>
          <p:nvPr/>
        </p:nvSpPr>
        <p:spPr>
          <a:xfrm>
            <a:off x="8959704" y="3763256"/>
            <a:ext cx="955308" cy="559843"/>
          </a:xfrm>
          <a:prstGeom prst="flowChartInputOutpu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t>- 500</a:t>
            </a: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6" name="フローチャート: データ 15">
            <a:extLst>
              <a:ext uri="{FF2B5EF4-FFF2-40B4-BE49-F238E27FC236}">
                <a16:creationId xmlns:a16="http://schemas.microsoft.com/office/drawing/2014/main" id="{086DA257-8F5D-9492-A568-7DF9BBF42BFF}"/>
              </a:ext>
            </a:extLst>
          </p:cNvPr>
          <p:cNvSpPr/>
          <p:nvPr/>
        </p:nvSpPr>
        <p:spPr>
          <a:xfrm>
            <a:off x="8807093" y="4413751"/>
            <a:ext cx="1392724" cy="832448"/>
          </a:xfrm>
          <a:prstGeom prst="flowChartInputOutp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t>+200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" name="フローチャート: データ 6">
            <a:extLst>
              <a:ext uri="{FF2B5EF4-FFF2-40B4-BE49-F238E27FC236}">
                <a16:creationId xmlns:a16="http://schemas.microsoft.com/office/drawing/2014/main" id="{40ACFEAC-A760-A554-DFFD-10ADC45DA418}"/>
              </a:ext>
            </a:extLst>
          </p:cNvPr>
          <p:cNvSpPr/>
          <p:nvPr/>
        </p:nvSpPr>
        <p:spPr>
          <a:xfrm>
            <a:off x="7909124" y="3046318"/>
            <a:ext cx="1319704" cy="832448"/>
          </a:xfrm>
          <a:prstGeom prst="flowChartInputOutp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34" charset="-128"/>
                <a:cs typeface="+mn-cs"/>
              </a:rPr>
              <a:t>+200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702" name="グループ化 701">
            <a:extLst>
              <a:ext uri="{FF2B5EF4-FFF2-40B4-BE49-F238E27FC236}">
                <a16:creationId xmlns:a16="http://schemas.microsoft.com/office/drawing/2014/main" id="{E0C3AC35-E73B-D60E-583B-DAB88B7C8F86}"/>
              </a:ext>
            </a:extLst>
          </p:cNvPr>
          <p:cNvGrpSpPr/>
          <p:nvPr/>
        </p:nvGrpSpPr>
        <p:grpSpPr>
          <a:xfrm>
            <a:off x="652348" y="2689082"/>
            <a:ext cx="3786044" cy="2487594"/>
            <a:chOff x="485370" y="2981933"/>
            <a:chExt cx="3786044" cy="2487594"/>
          </a:xfrm>
        </p:grpSpPr>
        <p:grpSp>
          <p:nvGrpSpPr>
            <p:cNvPr id="625" name="グループ化 485">
              <a:extLst>
                <a:ext uri="{FF2B5EF4-FFF2-40B4-BE49-F238E27FC236}">
                  <a16:creationId xmlns:a16="http://schemas.microsoft.com/office/drawing/2014/main" id="{A0E93B4B-A7CA-22C0-970E-E19B5C1DA5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6122" y="4004080"/>
              <a:ext cx="65153" cy="393467"/>
              <a:chOff x="2840820" y="1813871"/>
              <a:chExt cx="156774" cy="108012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675" name="円弧 674">
                <a:extLst>
                  <a:ext uri="{FF2B5EF4-FFF2-40B4-BE49-F238E27FC236}">
                    <a16:creationId xmlns:a16="http://schemas.microsoft.com/office/drawing/2014/main" id="{EA259634-972B-2A87-A575-36CB5F482E03}"/>
                  </a:ext>
                </a:extLst>
              </p:cNvPr>
              <p:cNvSpPr/>
              <p:nvPr/>
            </p:nvSpPr>
            <p:spPr>
              <a:xfrm rot="-660000">
                <a:off x="2842462" y="1917440"/>
                <a:ext cx="72913" cy="861641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676" name="円弧 675">
                <a:extLst>
                  <a:ext uri="{FF2B5EF4-FFF2-40B4-BE49-F238E27FC236}">
                    <a16:creationId xmlns:a16="http://schemas.microsoft.com/office/drawing/2014/main" id="{EF380DBE-78BE-B00E-4C5F-260A8AE21D27}"/>
                  </a:ext>
                </a:extLst>
              </p:cNvPr>
              <p:cNvSpPr/>
              <p:nvPr/>
            </p:nvSpPr>
            <p:spPr>
              <a:xfrm rot="660000" flipH="1">
                <a:off x="2924489" y="1919719"/>
                <a:ext cx="72913" cy="861641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677" name="円弧 676">
                <a:extLst>
                  <a:ext uri="{FF2B5EF4-FFF2-40B4-BE49-F238E27FC236}">
                    <a16:creationId xmlns:a16="http://schemas.microsoft.com/office/drawing/2014/main" id="{4A2E06F4-03DB-12B9-2EF1-98F814F84A0F}"/>
                  </a:ext>
                </a:extLst>
              </p:cNvPr>
              <p:cNvSpPr/>
              <p:nvPr/>
            </p:nvSpPr>
            <p:spPr>
              <a:xfrm>
                <a:off x="2842462" y="1814863"/>
                <a:ext cx="72913" cy="1078192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678" name="円弧 677">
                <a:extLst>
                  <a:ext uri="{FF2B5EF4-FFF2-40B4-BE49-F238E27FC236}">
                    <a16:creationId xmlns:a16="http://schemas.microsoft.com/office/drawing/2014/main" id="{42716BEC-C823-271C-10DC-C1065425E7D2}"/>
                  </a:ext>
                </a:extLst>
              </p:cNvPr>
              <p:cNvSpPr/>
              <p:nvPr/>
            </p:nvSpPr>
            <p:spPr>
              <a:xfrm flipH="1">
                <a:off x="2915375" y="1814863"/>
                <a:ext cx="72913" cy="1078192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679" name="円弧 678">
                <a:extLst>
                  <a:ext uri="{FF2B5EF4-FFF2-40B4-BE49-F238E27FC236}">
                    <a16:creationId xmlns:a16="http://schemas.microsoft.com/office/drawing/2014/main" id="{6C5D9C73-E13B-0866-BA31-F647D0E82F98}"/>
                  </a:ext>
                </a:extLst>
              </p:cNvPr>
              <p:cNvSpPr/>
              <p:nvPr/>
            </p:nvSpPr>
            <p:spPr>
              <a:xfrm rot="-1800000">
                <a:off x="2840183" y="1967589"/>
                <a:ext cx="72913" cy="775021"/>
              </a:xfrm>
              <a:prstGeom prst="arc">
                <a:avLst>
                  <a:gd name="adj1" fmla="val 16274315"/>
                  <a:gd name="adj2" fmla="val 0"/>
                </a:avLst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680" name="円弧 679">
                <a:extLst>
                  <a:ext uri="{FF2B5EF4-FFF2-40B4-BE49-F238E27FC236}">
                    <a16:creationId xmlns:a16="http://schemas.microsoft.com/office/drawing/2014/main" id="{0BF2DD8B-7D2B-02A9-BDC6-034B368E99BF}"/>
                  </a:ext>
                </a:extLst>
              </p:cNvPr>
              <p:cNvSpPr/>
              <p:nvPr/>
            </p:nvSpPr>
            <p:spPr>
              <a:xfrm rot="1800000" flipH="1">
                <a:off x="2917653" y="1967589"/>
                <a:ext cx="72913" cy="775021"/>
              </a:xfrm>
              <a:prstGeom prst="arc">
                <a:avLst>
                  <a:gd name="adj1" fmla="val 16274315"/>
                  <a:gd name="adj2" fmla="val 0"/>
                </a:avLst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31FD6BC7-830C-A6DA-6BA6-6B20FB181A2B}"/>
                </a:ext>
              </a:extLst>
            </p:cNvPr>
            <p:cNvGrpSpPr/>
            <p:nvPr/>
          </p:nvGrpSpPr>
          <p:grpSpPr>
            <a:xfrm>
              <a:off x="2476328" y="3863005"/>
              <a:ext cx="1306791" cy="903587"/>
              <a:chOff x="2310913" y="3736369"/>
              <a:chExt cx="1306791" cy="903587"/>
            </a:xfrm>
          </p:grpSpPr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F3729547-C7FF-E545-8040-BE22412DA290}"/>
                  </a:ext>
                </a:extLst>
              </p:cNvPr>
              <p:cNvGrpSpPr/>
              <p:nvPr/>
            </p:nvGrpSpPr>
            <p:grpSpPr>
              <a:xfrm>
                <a:off x="2782353" y="3736369"/>
                <a:ext cx="373465" cy="903587"/>
                <a:chOff x="3130112" y="3600209"/>
                <a:chExt cx="373465" cy="903587"/>
              </a:xfrm>
            </p:grpSpPr>
            <p:sp>
              <p:nvSpPr>
                <p:cNvPr id="414" name="二等辺三角形 413">
                  <a:extLst>
                    <a:ext uri="{FF2B5EF4-FFF2-40B4-BE49-F238E27FC236}">
                      <a16:creationId xmlns:a16="http://schemas.microsoft.com/office/drawing/2014/main" id="{B7281996-009F-94A9-7A20-ADFBF24C4A74}"/>
                    </a:ext>
                  </a:extLst>
                </p:cNvPr>
                <p:cNvSpPr/>
                <p:nvPr/>
              </p:nvSpPr>
              <p:spPr bwMode="auto">
                <a:xfrm>
                  <a:off x="3130112" y="3600209"/>
                  <a:ext cx="373465" cy="626853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14" name="正方形/長方形 13">
                  <a:extLst>
                    <a:ext uri="{FF2B5EF4-FFF2-40B4-BE49-F238E27FC236}">
                      <a16:creationId xmlns:a16="http://schemas.microsoft.com/office/drawing/2014/main" id="{9C00DE19-13F7-8BE3-4D60-4F094ED67165}"/>
                    </a:ext>
                  </a:extLst>
                </p:cNvPr>
                <p:cNvSpPr/>
                <p:nvPr/>
              </p:nvSpPr>
              <p:spPr bwMode="auto">
                <a:xfrm>
                  <a:off x="3255581" y="4227062"/>
                  <a:ext cx="100302" cy="276734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20" name="グループ化 19">
                <a:extLst>
                  <a:ext uri="{FF2B5EF4-FFF2-40B4-BE49-F238E27FC236}">
                    <a16:creationId xmlns:a16="http://schemas.microsoft.com/office/drawing/2014/main" id="{E7F75FB4-1579-C9F1-5FF5-9CC439D07A6C}"/>
                  </a:ext>
                </a:extLst>
              </p:cNvPr>
              <p:cNvGrpSpPr/>
              <p:nvPr/>
            </p:nvGrpSpPr>
            <p:grpSpPr>
              <a:xfrm>
                <a:off x="2310913" y="3736369"/>
                <a:ext cx="373465" cy="903587"/>
                <a:chOff x="3130112" y="3600209"/>
                <a:chExt cx="373465" cy="903587"/>
              </a:xfrm>
            </p:grpSpPr>
            <p:sp>
              <p:nvSpPr>
                <p:cNvPr id="21" name="二等辺三角形 20">
                  <a:extLst>
                    <a:ext uri="{FF2B5EF4-FFF2-40B4-BE49-F238E27FC236}">
                      <a16:creationId xmlns:a16="http://schemas.microsoft.com/office/drawing/2014/main" id="{253BD38B-9D5B-21B4-1A7B-F3744849B1F3}"/>
                    </a:ext>
                  </a:extLst>
                </p:cNvPr>
                <p:cNvSpPr/>
                <p:nvPr/>
              </p:nvSpPr>
              <p:spPr bwMode="auto">
                <a:xfrm>
                  <a:off x="3130112" y="3600209"/>
                  <a:ext cx="373465" cy="626853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22" name="正方形/長方形 21">
                  <a:extLst>
                    <a:ext uri="{FF2B5EF4-FFF2-40B4-BE49-F238E27FC236}">
                      <a16:creationId xmlns:a16="http://schemas.microsoft.com/office/drawing/2014/main" id="{89DE3662-0D7C-7247-6828-D14EFFAC0D42}"/>
                    </a:ext>
                  </a:extLst>
                </p:cNvPr>
                <p:cNvSpPr/>
                <p:nvPr/>
              </p:nvSpPr>
              <p:spPr bwMode="auto">
                <a:xfrm>
                  <a:off x="3255581" y="4227062"/>
                  <a:ext cx="100302" cy="276734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23" name="グループ化 22">
                <a:extLst>
                  <a:ext uri="{FF2B5EF4-FFF2-40B4-BE49-F238E27FC236}">
                    <a16:creationId xmlns:a16="http://schemas.microsoft.com/office/drawing/2014/main" id="{2D70D481-7D93-CDC2-7D0B-0787495DF5CC}"/>
                  </a:ext>
                </a:extLst>
              </p:cNvPr>
              <p:cNvGrpSpPr/>
              <p:nvPr/>
            </p:nvGrpSpPr>
            <p:grpSpPr>
              <a:xfrm>
                <a:off x="3244239" y="3736369"/>
                <a:ext cx="373465" cy="903587"/>
                <a:chOff x="3130112" y="3600209"/>
                <a:chExt cx="373465" cy="903587"/>
              </a:xfrm>
            </p:grpSpPr>
            <p:sp>
              <p:nvSpPr>
                <p:cNvPr id="24" name="二等辺三角形 23">
                  <a:extLst>
                    <a:ext uri="{FF2B5EF4-FFF2-40B4-BE49-F238E27FC236}">
                      <a16:creationId xmlns:a16="http://schemas.microsoft.com/office/drawing/2014/main" id="{8122B380-7F18-FFFF-5C7F-A2AAA3F28E57}"/>
                    </a:ext>
                  </a:extLst>
                </p:cNvPr>
                <p:cNvSpPr/>
                <p:nvPr/>
              </p:nvSpPr>
              <p:spPr bwMode="auto">
                <a:xfrm>
                  <a:off x="3130112" y="3600209"/>
                  <a:ext cx="373465" cy="626853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25" name="正方形/長方形 24">
                  <a:extLst>
                    <a:ext uri="{FF2B5EF4-FFF2-40B4-BE49-F238E27FC236}">
                      <a16:creationId xmlns:a16="http://schemas.microsoft.com/office/drawing/2014/main" id="{36AAED86-A91B-6A92-1796-12D8DADB3305}"/>
                    </a:ext>
                  </a:extLst>
                </p:cNvPr>
                <p:cNvSpPr/>
                <p:nvPr/>
              </p:nvSpPr>
              <p:spPr bwMode="auto">
                <a:xfrm>
                  <a:off x="3255581" y="4227062"/>
                  <a:ext cx="100302" cy="276734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</p:grpSp>
        <p:grpSp>
          <p:nvGrpSpPr>
            <p:cNvPr id="376" name="グループ化 375">
              <a:extLst>
                <a:ext uri="{FF2B5EF4-FFF2-40B4-BE49-F238E27FC236}">
                  <a16:creationId xmlns:a16="http://schemas.microsoft.com/office/drawing/2014/main" id="{1D69403E-8834-214F-0895-062E0A223E09}"/>
                </a:ext>
              </a:extLst>
            </p:cNvPr>
            <p:cNvGrpSpPr/>
            <p:nvPr/>
          </p:nvGrpSpPr>
          <p:grpSpPr>
            <a:xfrm>
              <a:off x="1882522" y="4797251"/>
              <a:ext cx="1336418" cy="672276"/>
              <a:chOff x="3206376" y="5664200"/>
              <a:chExt cx="1336418" cy="672276"/>
            </a:xfrm>
          </p:grpSpPr>
          <p:grpSp>
            <p:nvGrpSpPr>
              <p:cNvPr id="321" name="グループ化 320">
                <a:extLst>
                  <a:ext uri="{FF2B5EF4-FFF2-40B4-BE49-F238E27FC236}">
                    <a16:creationId xmlns:a16="http://schemas.microsoft.com/office/drawing/2014/main" id="{89D356CD-7021-C0C4-94AA-5409A5848955}"/>
                  </a:ext>
                </a:extLst>
              </p:cNvPr>
              <p:cNvGrpSpPr/>
              <p:nvPr/>
            </p:nvGrpSpPr>
            <p:grpSpPr>
              <a:xfrm>
                <a:off x="32063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239" name="正方形/長方形 238">
                  <a:extLst>
                    <a:ext uri="{FF2B5EF4-FFF2-40B4-BE49-F238E27FC236}">
                      <a16:creationId xmlns:a16="http://schemas.microsoft.com/office/drawing/2014/main" id="{8D81B99D-9D71-4AE0-B81F-FBF05F42C09A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240" name="二等辺三角形 239">
                  <a:extLst>
                    <a:ext uri="{FF2B5EF4-FFF2-40B4-BE49-F238E27FC236}">
                      <a16:creationId xmlns:a16="http://schemas.microsoft.com/office/drawing/2014/main" id="{6DD7A387-70ED-43A0-A447-8136695BEEF8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58" name="グループ化 357">
                <a:extLst>
                  <a:ext uri="{FF2B5EF4-FFF2-40B4-BE49-F238E27FC236}">
                    <a16:creationId xmlns:a16="http://schemas.microsoft.com/office/drawing/2014/main" id="{28241E06-3A37-C4EC-8E30-D6684607DF1E}"/>
                  </a:ext>
                </a:extLst>
              </p:cNvPr>
              <p:cNvGrpSpPr/>
              <p:nvPr/>
            </p:nvGrpSpPr>
            <p:grpSpPr>
              <a:xfrm>
                <a:off x="3422420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59" name="正方形/長方形 358">
                  <a:extLst>
                    <a:ext uri="{FF2B5EF4-FFF2-40B4-BE49-F238E27FC236}">
                      <a16:creationId xmlns:a16="http://schemas.microsoft.com/office/drawing/2014/main" id="{E2AEB566-BB10-A071-5C50-83F0024E20FA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60" name="二等辺三角形 359">
                  <a:extLst>
                    <a:ext uri="{FF2B5EF4-FFF2-40B4-BE49-F238E27FC236}">
                      <a16:creationId xmlns:a16="http://schemas.microsoft.com/office/drawing/2014/main" id="{F922CD1F-9C8E-8C9F-3A72-CAD6C954F2A6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61" name="グループ化 360">
                <a:extLst>
                  <a:ext uri="{FF2B5EF4-FFF2-40B4-BE49-F238E27FC236}">
                    <a16:creationId xmlns:a16="http://schemas.microsoft.com/office/drawing/2014/main" id="{217330EC-D533-E216-8CD7-89498F501820}"/>
                  </a:ext>
                </a:extLst>
              </p:cNvPr>
              <p:cNvGrpSpPr/>
              <p:nvPr/>
            </p:nvGrpSpPr>
            <p:grpSpPr>
              <a:xfrm>
                <a:off x="36635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62" name="正方形/長方形 361">
                  <a:extLst>
                    <a:ext uri="{FF2B5EF4-FFF2-40B4-BE49-F238E27FC236}">
                      <a16:creationId xmlns:a16="http://schemas.microsoft.com/office/drawing/2014/main" id="{5EC61742-76EF-6F46-F0EC-1F3652A241EB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63" name="二等辺三角形 362">
                  <a:extLst>
                    <a:ext uri="{FF2B5EF4-FFF2-40B4-BE49-F238E27FC236}">
                      <a16:creationId xmlns:a16="http://schemas.microsoft.com/office/drawing/2014/main" id="{6C5377A3-DB8A-2A97-9243-58DFDACF39D8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64" name="グループ化 363">
                <a:extLst>
                  <a:ext uri="{FF2B5EF4-FFF2-40B4-BE49-F238E27FC236}">
                    <a16:creationId xmlns:a16="http://schemas.microsoft.com/office/drawing/2014/main" id="{37E12CAB-9ED3-64E9-598E-240ECBD954CA}"/>
                  </a:ext>
                </a:extLst>
              </p:cNvPr>
              <p:cNvGrpSpPr/>
              <p:nvPr/>
            </p:nvGrpSpPr>
            <p:grpSpPr>
              <a:xfrm>
                <a:off x="3903431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65" name="正方形/長方形 364">
                  <a:extLst>
                    <a:ext uri="{FF2B5EF4-FFF2-40B4-BE49-F238E27FC236}">
                      <a16:creationId xmlns:a16="http://schemas.microsoft.com/office/drawing/2014/main" id="{E0AC353D-F77E-A222-D77B-3FA91847B475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66" name="二等辺三角形 365">
                  <a:extLst>
                    <a:ext uri="{FF2B5EF4-FFF2-40B4-BE49-F238E27FC236}">
                      <a16:creationId xmlns:a16="http://schemas.microsoft.com/office/drawing/2014/main" id="{522309B1-E5C7-487D-A984-869E5F3848FC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67" name="グループ化 366">
                <a:extLst>
                  <a:ext uri="{FF2B5EF4-FFF2-40B4-BE49-F238E27FC236}">
                    <a16:creationId xmlns:a16="http://schemas.microsoft.com/office/drawing/2014/main" id="{D8101357-AB03-5D8E-1FFD-A6B1630758A3}"/>
                  </a:ext>
                </a:extLst>
              </p:cNvPr>
              <p:cNvGrpSpPr/>
              <p:nvPr/>
            </p:nvGrpSpPr>
            <p:grpSpPr>
              <a:xfrm>
                <a:off x="4141363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68" name="正方形/長方形 367">
                  <a:extLst>
                    <a:ext uri="{FF2B5EF4-FFF2-40B4-BE49-F238E27FC236}">
                      <a16:creationId xmlns:a16="http://schemas.microsoft.com/office/drawing/2014/main" id="{A391BDFA-BB83-65C6-4D0B-BC5BF4DDDC0A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69" name="二等辺三角形 368">
                  <a:extLst>
                    <a:ext uri="{FF2B5EF4-FFF2-40B4-BE49-F238E27FC236}">
                      <a16:creationId xmlns:a16="http://schemas.microsoft.com/office/drawing/2014/main" id="{7C5D0A72-6ED8-C8E7-76BE-49D3D1C119F8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70" name="グループ化 369">
                <a:extLst>
                  <a:ext uri="{FF2B5EF4-FFF2-40B4-BE49-F238E27FC236}">
                    <a16:creationId xmlns:a16="http://schemas.microsoft.com/office/drawing/2014/main" id="{FDF6B3CD-45DF-D8D2-39A8-2930D22364F5}"/>
                  </a:ext>
                </a:extLst>
              </p:cNvPr>
              <p:cNvGrpSpPr/>
              <p:nvPr/>
            </p:nvGrpSpPr>
            <p:grpSpPr>
              <a:xfrm>
                <a:off x="4373722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71" name="正方形/長方形 370">
                  <a:extLst>
                    <a:ext uri="{FF2B5EF4-FFF2-40B4-BE49-F238E27FC236}">
                      <a16:creationId xmlns:a16="http://schemas.microsoft.com/office/drawing/2014/main" id="{3F4E500E-ECE0-9ED6-CD40-00764A354BB0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72" name="二等辺三角形 371">
                  <a:extLst>
                    <a:ext uri="{FF2B5EF4-FFF2-40B4-BE49-F238E27FC236}">
                      <a16:creationId xmlns:a16="http://schemas.microsoft.com/office/drawing/2014/main" id="{EA8FB9B9-9886-F61B-A8F5-668D3D681D0A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</p:grpSp>
        <p:grpSp>
          <p:nvGrpSpPr>
            <p:cNvPr id="377" name="グループ化 376">
              <a:extLst>
                <a:ext uri="{FF2B5EF4-FFF2-40B4-BE49-F238E27FC236}">
                  <a16:creationId xmlns:a16="http://schemas.microsoft.com/office/drawing/2014/main" id="{4A873E09-F5E2-934C-DB02-FB135C7E4388}"/>
                </a:ext>
              </a:extLst>
            </p:cNvPr>
            <p:cNvGrpSpPr/>
            <p:nvPr/>
          </p:nvGrpSpPr>
          <p:grpSpPr>
            <a:xfrm>
              <a:off x="485370" y="4797251"/>
              <a:ext cx="1336418" cy="672276"/>
              <a:chOff x="3206376" y="5664200"/>
              <a:chExt cx="1336418" cy="672276"/>
            </a:xfrm>
          </p:grpSpPr>
          <p:grpSp>
            <p:nvGrpSpPr>
              <p:cNvPr id="378" name="グループ化 377">
                <a:extLst>
                  <a:ext uri="{FF2B5EF4-FFF2-40B4-BE49-F238E27FC236}">
                    <a16:creationId xmlns:a16="http://schemas.microsoft.com/office/drawing/2014/main" id="{954D7970-08F2-F9C4-CE27-FB147A46657D}"/>
                  </a:ext>
                </a:extLst>
              </p:cNvPr>
              <p:cNvGrpSpPr/>
              <p:nvPr/>
            </p:nvGrpSpPr>
            <p:grpSpPr>
              <a:xfrm>
                <a:off x="32063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97" name="正方形/長方形 396">
                  <a:extLst>
                    <a:ext uri="{FF2B5EF4-FFF2-40B4-BE49-F238E27FC236}">
                      <a16:creationId xmlns:a16="http://schemas.microsoft.com/office/drawing/2014/main" id="{0ED3B0DF-6840-CE2E-F0D2-7C9C800C456D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98" name="二等辺三角形 397">
                  <a:extLst>
                    <a:ext uri="{FF2B5EF4-FFF2-40B4-BE49-F238E27FC236}">
                      <a16:creationId xmlns:a16="http://schemas.microsoft.com/office/drawing/2014/main" id="{3271F9E8-E41C-A3ED-71C6-0596BB1BAE9D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79" name="グループ化 378">
                <a:extLst>
                  <a:ext uri="{FF2B5EF4-FFF2-40B4-BE49-F238E27FC236}">
                    <a16:creationId xmlns:a16="http://schemas.microsoft.com/office/drawing/2014/main" id="{8572E5FB-674A-D8FD-5C36-DE6CE6E62C43}"/>
                  </a:ext>
                </a:extLst>
              </p:cNvPr>
              <p:cNvGrpSpPr/>
              <p:nvPr/>
            </p:nvGrpSpPr>
            <p:grpSpPr>
              <a:xfrm>
                <a:off x="3422420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95" name="正方形/長方形 394">
                  <a:extLst>
                    <a:ext uri="{FF2B5EF4-FFF2-40B4-BE49-F238E27FC236}">
                      <a16:creationId xmlns:a16="http://schemas.microsoft.com/office/drawing/2014/main" id="{AAA14EF2-DC03-19A0-7251-29DA46BA52E3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96" name="二等辺三角形 395">
                  <a:extLst>
                    <a:ext uri="{FF2B5EF4-FFF2-40B4-BE49-F238E27FC236}">
                      <a16:creationId xmlns:a16="http://schemas.microsoft.com/office/drawing/2014/main" id="{ABEE80E4-DEA5-76C1-D213-CAF7B7E73832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80" name="グループ化 379">
                <a:extLst>
                  <a:ext uri="{FF2B5EF4-FFF2-40B4-BE49-F238E27FC236}">
                    <a16:creationId xmlns:a16="http://schemas.microsoft.com/office/drawing/2014/main" id="{82DE64C3-6D16-69EC-0F9A-326080F6AD0C}"/>
                  </a:ext>
                </a:extLst>
              </p:cNvPr>
              <p:cNvGrpSpPr/>
              <p:nvPr/>
            </p:nvGrpSpPr>
            <p:grpSpPr>
              <a:xfrm>
                <a:off x="36635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93" name="正方形/長方形 392">
                  <a:extLst>
                    <a:ext uri="{FF2B5EF4-FFF2-40B4-BE49-F238E27FC236}">
                      <a16:creationId xmlns:a16="http://schemas.microsoft.com/office/drawing/2014/main" id="{1B5517A8-8F56-25D6-6023-CBCE53B0E12C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94" name="二等辺三角形 393">
                  <a:extLst>
                    <a:ext uri="{FF2B5EF4-FFF2-40B4-BE49-F238E27FC236}">
                      <a16:creationId xmlns:a16="http://schemas.microsoft.com/office/drawing/2014/main" id="{9F15E42F-8E4B-C204-3040-9A77EE94E877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81" name="グループ化 380">
                <a:extLst>
                  <a:ext uri="{FF2B5EF4-FFF2-40B4-BE49-F238E27FC236}">
                    <a16:creationId xmlns:a16="http://schemas.microsoft.com/office/drawing/2014/main" id="{EE95C1DF-87E6-0E38-ADB8-F5E8C92138BC}"/>
                  </a:ext>
                </a:extLst>
              </p:cNvPr>
              <p:cNvGrpSpPr/>
              <p:nvPr/>
            </p:nvGrpSpPr>
            <p:grpSpPr>
              <a:xfrm>
                <a:off x="3903431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91" name="正方形/長方形 390">
                  <a:extLst>
                    <a:ext uri="{FF2B5EF4-FFF2-40B4-BE49-F238E27FC236}">
                      <a16:creationId xmlns:a16="http://schemas.microsoft.com/office/drawing/2014/main" id="{BD42F6A2-D8C3-6B12-B8B1-1518845D42E5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92" name="二等辺三角形 391">
                  <a:extLst>
                    <a:ext uri="{FF2B5EF4-FFF2-40B4-BE49-F238E27FC236}">
                      <a16:creationId xmlns:a16="http://schemas.microsoft.com/office/drawing/2014/main" id="{D963A611-F62B-F4F1-1FCB-2AFF157207BB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82" name="グループ化 381">
                <a:extLst>
                  <a:ext uri="{FF2B5EF4-FFF2-40B4-BE49-F238E27FC236}">
                    <a16:creationId xmlns:a16="http://schemas.microsoft.com/office/drawing/2014/main" id="{638C8200-F70C-E4A0-2C8F-DF811064DDE9}"/>
                  </a:ext>
                </a:extLst>
              </p:cNvPr>
              <p:cNvGrpSpPr/>
              <p:nvPr/>
            </p:nvGrpSpPr>
            <p:grpSpPr>
              <a:xfrm>
                <a:off x="4141363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89" name="正方形/長方形 388">
                  <a:extLst>
                    <a:ext uri="{FF2B5EF4-FFF2-40B4-BE49-F238E27FC236}">
                      <a16:creationId xmlns:a16="http://schemas.microsoft.com/office/drawing/2014/main" id="{0226C09A-57FC-A109-62EB-EE151621053D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90" name="二等辺三角形 389">
                  <a:extLst>
                    <a:ext uri="{FF2B5EF4-FFF2-40B4-BE49-F238E27FC236}">
                      <a16:creationId xmlns:a16="http://schemas.microsoft.com/office/drawing/2014/main" id="{250AD3C6-B154-2303-4612-4B5EB32505E4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383" name="グループ化 382">
                <a:extLst>
                  <a:ext uri="{FF2B5EF4-FFF2-40B4-BE49-F238E27FC236}">
                    <a16:creationId xmlns:a16="http://schemas.microsoft.com/office/drawing/2014/main" id="{823826CC-26F2-D818-AE61-3160A446F8CB}"/>
                  </a:ext>
                </a:extLst>
              </p:cNvPr>
              <p:cNvGrpSpPr/>
              <p:nvPr/>
            </p:nvGrpSpPr>
            <p:grpSpPr>
              <a:xfrm>
                <a:off x="4373722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387" name="正方形/長方形 386">
                  <a:extLst>
                    <a:ext uri="{FF2B5EF4-FFF2-40B4-BE49-F238E27FC236}">
                      <a16:creationId xmlns:a16="http://schemas.microsoft.com/office/drawing/2014/main" id="{E5FD2040-F9D4-2ABC-ADCF-0249EF2ADB74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388" name="二等辺三角形 387">
                  <a:extLst>
                    <a:ext uri="{FF2B5EF4-FFF2-40B4-BE49-F238E27FC236}">
                      <a16:creationId xmlns:a16="http://schemas.microsoft.com/office/drawing/2014/main" id="{D01E4AD5-6E29-F431-3CAE-3A13BB8AE798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</p:grpSp>
        <p:grpSp>
          <p:nvGrpSpPr>
            <p:cNvPr id="474" name="グループ化 485">
              <a:extLst>
                <a:ext uri="{FF2B5EF4-FFF2-40B4-BE49-F238E27FC236}">
                  <a16:creationId xmlns:a16="http://schemas.microsoft.com/office/drawing/2014/main" id="{21C9B1DA-52D1-67C7-0551-BC672F8581E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727809" y="4005915"/>
              <a:ext cx="69782" cy="386398"/>
              <a:chOff x="2840820" y="1813871"/>
              <a:chExt cx="156774" cy="108012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475" name="円弧 474">
                <a:extLst>
                  <a:ext uri="{FF2B5EF4-FFF2-40B4-BE49-F238E27FC236}">
                    <a16:creationId xmlns:a16="http://schemas.microsoft.com/office/drawing/2014/main" id="{51B96E05-C05D-FE69-A0A9-E3D73A042C1E}"/>
                  </a:ext>
                </a:extLst>
              </p:cNvPr>
              <p:cNvSpPr/>
              <p:nvPr/>
            </p:nvSpPr>
            <p:spPr>
              <a:xfrm rot="-660000">
                <a:off x="2842462" y="1917440"/>
                <a:ext cx="72913" cy="861641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476" name="円弧 475">
                <a:extLst>
                  <a:ext uri="{FF2B5EF4-FFF2-40B4-BE49-F238E27FC236}">
                    <a16:creationId xmlns:a16="http://schemas.microsoft.com/office/drawing/2014/main" id="{20036FC9-863D-EF56-3411-6F158F618D09}"/>
                  </a:ext>
                </a:extLst>
              </p:cNvPr>
              <p:cNvSpPr/>
              <p:nvPr/>
            </p:nvSpPr>
            <p:spPr>
              <a:xfrm rot="660000" flipH="1">
                <a:off x="2924489" y="1919719"/>
                <a:ext cx="72913" cy="861641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477" name="円弧 476">
                <a:extLst>
                  <a:ext uri="{FF2B5EF4-FFF2-40B4-BE49-F238E27FC236}">
                    <a16:creationId xmlns:a16="http://schemas.microsoft.com/office/drawing/2014/main" id="{B2F8B35E-479C-E864-F415-CCF1304B30A5}"/>
                  </a:ext>
                </a:extLst>
              </p:cNvPr>
              <p:cNvSpPr/>
              <p:nvPr/>
            </p:nvSpPr>
            <p:spPr>
              <a:xfrm>
                <a:off x="2842462" y="1814863"/>
                <a:ext cx="72913" cy="1078192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478" name="円弧 477">
                <a:extLst>
                  <a:ext uri="{FF2B5EF4-FFF2-40B4-BE49-F238E27FC236}">
                    <a16:creationId xmlns:a16="http://schemas.microsoft.com/office/drawing/2014/main" id="{D7BE35EB-0EF5-05E1-AEE4-EE1FC20451F9}"/>
                  </a:ext>
                </a:extLst>
              </p:cNvPr>
              <p:cNvSpPr/>
              <p:nvPr/>
            </p:nvSpPr>
            <p:spPr>
              <a:xfrm flipH="1">
                <a:off x="2915375" y="1814863"/>
                <a:ext cx="72913" cy="1078192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479" name="円弧 478">
                <a:extLst>
                  <a:ext uri="{FF2B5EF4-FFF2-40B4-BE49-F238E27FC236}">
                    <a16:creationId xmlns:a16="http://schemas.microsoft.com/office/drawing/2014/main" id="{C7F6F453-C010-5598-6DD3-3880455FFEB6}"/>
                  </a:ext>
                </a:extLst>
              </p:cNvPr>
              <p:cNvSpPr/>
              <p:nvPr/>
            </p:nvSpPr>
            <p:spPr>
              <a:xfrm rot="-1800000">
                <a:off x="2840183" y="1967589"/>
                <a:ext cx="72913" cy="775021"/>
              </a:xfrm>
              <a:prstGeom prst="arc">
                <a:avLst>
                  <a:gd name="adj1" fmla="val 16274315"/>
                  <a:gd name="adj2" fmla="val 0"/>
                </a:avLst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480" name="円弧 479">
                <a:extLst>
                  <a:ext uri="{FF2B5EF4-FFF2-40B4-BE49-F238E27FC236}">
                    <a16:creationId xmlns:a16="http://schemas.microsoft.com/office/drawing/2014/main" id="{34AAC1D9-3DB4-593E-28B0-72F7BE40C3A4}"/>
                  </a:ext>
                </a:extLst>
              </p:cNvPr>
              <p:cNvSpPr/>
              <p:nvPr/>
            </p:nvSpPr>
            <p:spPr>
              <a:xfrm rot="1800000" flipH="1">
                <a:off x="2917653" y="1967589"/>
                <a:ext cx="72913" cy="775021"/>
              </a:xfrm>
              <a:prstGeom prst="arc">
                <a:avLst>
                  <a:gd name="adj1" fmla="val 16274315"/>
                  <a:gd name="adj2" fmla="val 0"/>
                </a:avLst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  <p:grpSp>
          <p:nvGrpSpPr>
            <p:cNvPr id="484" name="グループ化 483">
              <a:extLst>
                <a:ext uri="{FF2B5EF4-FFF2-40B4-BE49-F238E27FC236}">
                  <a16:creationId xmlns:a16="http://schemas.microsoft.com/office/drawing/2014/main" id="{061AF752-1B9E-495E-15CE-21163FB57136}"/>
                </a:ext>
              </a:extLst>
            </p:cNvPr>
            <p:cNvGrpSpPr/>
            <p:nvPr/>
          </p:nvGrpSpPr>
          <p:grpSpPr>
            <a:xfrm>
              <a:off x="943192" y="3587776"/>
              <a:ext cx="632006" cy="626853"/>
              <a:chOff x="4090988" y="2878931"/>
              <a:chExt cx="635793" cy="995848"/>
            </a:xfrm>
          </p:grpSpPr>
          <p:sp>
            <p:nvSpPr>
              <p:cNvPr id="482" name="フリーフォーム: 図形 481">
                <a:extLst>
                  <a:ext uri="{FF2B5EF4-FFF2-40B4-BE49-F238E27FC236}">
                    <a16:creationId xmlns:a16="http://schemas.microsoft.com/office/drawing/2014/main" id="{A2A9EC5C-CFF9-3904-BA55-CC2559036366}"/>
                  </a:ext>
                </a:extLst>
              </p:cNvPr>
              <p:cNvSpPr/>
              <p:nvPr/>
            </p:nvSpPr>
            <p:spPr>
              <a:xfrm>
                <a:off x="4279803" y="3519973"/>
                <a:ext cx="273844" cy="354806"/>
              </a:xfrm>
              <a:custGeom>
                <a:avLst/>
                <a:gdLst>
                  <a:gd name="connsiteX0" fmla="*/ 0 w 273844"/>
                  <a:gd name="connsiteY0" fmla="*/ 19050 h 354806"/>
                  <a:gd name="connsiteX1" fmla="*/ 109538 w 273844"/>
                  <a:gd name="connsiteY1" fmla="*/ 145256 h 354806"/>
                  <a:gd name="connsiteX2" fmla="*/ 116682 w 273844"/>
                  <a:gd name="connsiteY2" fmla="*/ 354806 h 354806"/>
                  <a:gd name="connsiteX3" fmla="*/ 190500 w 273844"/>
                  <a:gd name="connsiteY3" fmla="*/ 354806 h 354806"/>
                  <a:gd name="connsiteX4" fmla="*/ 166688 w 273844"/>
                  <a:gd name="connsiteY4" fmla="*/ 157162 h 354806"/>
                  <a:gd name="connsiteX5" fmla="*/ 273844 w 273844"/>
                  <a:gd name="connsiteY5" fmla="*/ 0 h 354806"/>
                  <a:gd name="connsiteX6" fmla="*/ 157163 w 273844"/>
                  <a:gd name="connsiteY6" fmla="*/ 90487 h 354806"/>
                  <a:gd name="connsiteX7" fmla="*/ 157163 w 273844"/>
                  <a:gd name="connsiteY7" fmla="*/ 9525 h 354806"/>
                  <a:gd name="connsiteX8" fmla="*/ 107157 w 273844"/>
                  <a:gd name="connsiteY8" fmla="*/ 11906 h 354806"/>
                  <a:gd name="connsiteX9" fmla="*/ 104775 w 273844"/>
                  <a:gd name="connsiteY9" fmla="*/ 76200 h 354806"/>
                  <a:gd name="connsiteX10" fmla="*/ 0 w 273844"/>
                  <a:gd name="connsiteY10" fmla="*/ 19050 h 35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844" h="354806">
                    <a:moveTo>
                      <a:pt x="0" y="19050"/>
                    </a:moveTo>
                    <a:lnTo>
                      <a:pt x="109538" y="145256"/>
                    </a:lnTo>
                    <a:lnTo>
                      <a:pt x="116682" y="354806"/>
                    </a:lnTo>
                    <a:lnTo>
                      <a:pt x="190500" y="354806"/>
                    </a:lnTo>
                    <a:lnTo>
                      <a:pt x="166688" y="157162"/>
                    </a:lnTo>
                    <a:lnTo>
                      <a:pt x="273844" y="0"/>
                    </a:lnTo>
                    <a:lnTo>
                      <a:pt x="157163" y="90487"/>
                    </a:lnTo>
                    <a:lnTo>
                      <a:pt x="157163" y="9525"/>
                    </a:lnTo>
                    <a:lnTo>
                      <a:pt x="107157" y="11906"/>
                    </a:lnTo>
                    <a:lnTo>
                      <a:pt x="104775" y="7620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83" name="フリーフォーム: 図形 482">
                <a:extLst>
                  <a:ext uri="{FF2B5EF4-FFF2-40B4-BE49-F238E27FC236}">
                    <a16:creationId xmlns:a16="http://schemas.microsoft.com/office/drawing/2014/main" id="{51D4DAA8-2105-F901-9F89-6E316ED17FCD}"/>
                  </a:ext>
                </a:extLst>
              </p:cNvPr>
              <p:cNvSpPr/>
              <p:nvPr/>
            </p:nvSpPr>
            <p:spPr>
              <a:xfrm>
                <a:off x="4090988" y="2878931"/>
                <a:ext cx="635793" cy="723900"/>
              </a:xfrm>
              <a:custGeom>
                <a:avLst/>
                <a:gdLst>
                  <a:gd name="connsiteX0" fmla="*/ 202406 w 635793"/>
                  <a:gd name="connsiteY0" fmla="*/ 700088 h 723900"/>
                  <a:gd name="connsiteX1" fmla="*/ 142875 w 635793"/>
                  <a:gd name="connsiteY1" fmla="*/ 666750 h 723900"/>
                  <a:gd name="connsiteX2" fmla="*/ 107156 w 635793"/>
                  <a:gd name="connsiteY2" fmla="*/ 671513 h 723900"/>
                  <a:gd name="connsiteX3" fmla="*/ 52387 w 635793"/>
                  <a:gd name="connsiteY3" fmla="*/ 638175 h 723900"/>
                  <a:gd name="connsiteX4" fmla="*/ 0 w 635793"/>
                  <a:gd name="connsiteY4" fmla="*/ 592932 h 723900"/>
                  <a:gd name="connsiteX5" fmla="*/ 16668 w 635793"/>
                  <a:gd name="connsiteY5" fmla="*/ 533400 h 723900"/>
                  <a:gd name="connsiteX6" fmla="*/ 23812 w 635793"/>
                  <a:gd name="connsiteY6" fmla="*/ 481013 h 723900"/>
                  <a:gd name="connsiteX7" fmla="*/ 23812 w 635793"/>
                  <a:gd name="connsiteY7" fmla="*/ 435769 h 723900"/>
                  <a:gd name="connsiteX8" fmla="*/ 50006 w 635793"/>
                  <a:gd name="connsiteY8" fmla="*/ 400050 h 723900"/>
                  <a:gd name="connsiteX9" fmla="*/ 26193 w 635793"/>
                  <a:gd name="connsiteY9" fmla="*/ 338138 h 723900"/>
                  <a:gd name="connsiteX10" fmla="*/ 52387 w 635793"/>
                  <a:gd name="connsiteY10" fmla="*/ 326232 h 723900"/>
                  <a:gd name="connsiteX11" fmla="*/ 52387 w 635793"/>
                  <a:gd name="connsiteY11" fmla="*/ 269082 h 723900"/>
                  <a:gd name="connsiteX12" fmla="*/ 64293 w 635793"/>
                  <a:gd name="connsiteY12" fmla="*/ 221457 h 723900"/>
                  <a:gd name="connsiteX13" fmla="*/ 61912 w 635793"/>
                  <a:gd name="connsiteY13" fmla="*/ 200025 h 723900"/>
                  <a:gd name="connsiteX14" fmla="*/ 90487 w 635793"/>
                  <a:gd name="connsiteY14" fmla="*/ 123825 h 723900"/>
                  <a:gd name="connsiteX15" fmla="*/ 164306 w 635793"/>
                  <a:gd name="connsiteY15" fmla="*/ 71438 h 723900"/>
                  <a:gd name="connsiteX16" fmla="*/ 235743 w 635793"/>
                  <a:gd name="connsiteY16" fmla="*/ 0 h 723900"/>
                  <a:gd name="connsiteX17" fmla="*/ 333375 w 635793"/>
                  <a:gd name="connsiteY17" fmla="*/ 26194 h 723900"/>
                  <a:gd name="connsiteX18" fmla="*/ 392906 w 635793"/>
                  <a:gd name="connsiteY18" fmla="*/ 28575 h 723900"/>
                  <a:gd name="connsiteX19" fmla="*/ 423862 w 635793"/>
                  <a:gd name="connsiteY19" fmla="*/ 71438 h 723900"/>
                  <a:gd name="connsiteX20" fmla="*/ 485775 w 635793"/>
                  <a:gd name="connsiteY20" fmla="*/ 130969 h 723900"/>
                  <a:gd name="connsiteX21" fmla="*/ 554831 w 635793"/>
                  <a:gd name="connsiteY21" fmla="*/ 242888 h 723900"/>
                  <a:gd name="connsiteX22" fmla="*/ 559593 w 635793"/>
                  <a:gd name="connsiteY22" fmla="*/ 335757 h 723900"/>
                  <a:gd name="connsiteX23" fmla="*/ 600075 w 635793"/>
                  <a:gd name="connsiteY23" fmla="*/ 404813 h 723900"/>
                  <a:gd name="connsiteX24" fmla="*/ 607218 w 635793"/>
                  <a:gd name="connsiteY24" fmla="*/ 466725 h 723900"/>
                  <a:gd name="connsiteX25" fmla="*/ 607218 w 635793"/>
                  <a:gd name="connsiteY25" fmla="*/ 516732 h 723900"/>
                  <a:gd name="connsiteX26" fmla="*/ 635793 w 635793"/>
                  <a:gd name="connsiteY26" fmla="*/ 552450 h 723900"/>
                  <a:gd name="connsiteX27" fmla="*/ 635793 w 635793"/>
                  <a:gd name="connsiteY27" fmla="*/ 576263 h 723900"/>
                  <a:gd name="connsiteX28" fmla="*/ 607218 w 635793"/>
                  <a:gd name="connsiteY28" fmla="*/ 638175 h 723900"/>
                  <a:gd name="connsiteX29" fmla="*/ 550068 w 635793"/>
                  <a:gd name="connsiteY29" fmla="*/ 666750 h 723900"/>
                  <a:gd name="connsiteX30" fmla="*/ 481012 w 635793"/>
                  <a:gd name="connsiteY30" fmla="*/ 695325 h 723900"/>
                  <a:gd name="connsiteX31" fmla="*/ 404812 w 635793"/>
                  <a:gd name="connsiteY31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5793" h="723900">
                    <a:moveTo>
                      <a:pt x="202406" y="700088"/>
                    </a:moveTo>
                    <a:lnTo>
                      <a:pt x="142875" y="666750"/>
                    </a:lnTo>
                    <a:lnTo>
                      <a:pt x="107156" y="671513"/>
                    </a:lnTo>
                    <a:lnTo>
                      <a:pt x="52387" y="638175"/>
                    </a:lnTo>
                    <a:lnTo>
                      <a:pt x="0" y="592932"/>
                    </a:lnTo>
                    <a:lnTo>
                      <a:pt x="16668" y="533400"/>
                    </a:lnTo>
                    <a:lnTo>
                      <a:pt x="23812" y="481013"/>
                    </a:lnTo>
                    <a:lnTo>
                      <a:pt x="23812" y="435769"/>
                    </a:lnTo>
                    <a:lnTo>
                      <a:pt x="50006" y="400050"/>
                    </a:lnTo>
                    <a:lnTo>
                      <a:pt x="26193" y="338138"/>
                    </a:lnTo>
                    <a:lnTo>
                      <a:pt x="52387" y="326232"/>
                    </a:lnTo>
                    <a:lnTo>
                      <a:pt x="52387" y="269082"/>
                    </a:lnTo>
                    <a:lnTo>
                      <a:pt x="64293" y="221457"/>
                    </a:lnTo>
                    <a:lnTo>
                      <a:pt x="61912" y="200025"/>
                    </a:lnTo>
                    <a:lnTo>
                      <a:pt x="90487" y="123825"/>
                    </a:lnTo>
                    <a:lnTo>
                      <a:pt x="164306" y="71438"/>
                    </a:lnTo>
                    <a:lnTo>
                      <a:pt x="235743" y="0"/>
                    </a:lnTo>
                    <a:lnTo>
                      <a:pt x="333375" y="26194"/>
                    </a:lnTo>
                    <a:lnTo>
                      <a:pt x="392906" y="28575"/>
                    </a:lnTo>
                    <a:lnTo>
                      <a:pt x="423862" y="71438"/>
                    </a:lnTo>
                    <a:lnTo>
                      <a:pt x="485775" y="130969"/>
                    </a:lnTo>
                    <a:lnTo>
                      <a:pt x="554831" y="242888"/>
                    </a:lnTo>
                    <a:lnTo>
                      <a:pt x="559593" y="335757"/>
                    </a:lnTo>
                    <a:lnTo>
                      <a:pt x="600075" y="404813"/>
                    </a:lnTo>
                    <a:lnTo>
                      <a:pt x="607218" y="466725"/>
                    </a:lnTo>
                    <a:lnTo>
                      <a:pt x="607218" y="516732"/>
                    </a:lnTo>
                    <a:lnTo>
                      <a:pt x="635793" y="552450"/>
                    </a:lnTo>
                    <a:lnTo>
                      <a:pt x="635793" y="576263"/>
                    </a:lnTo>
                    <a:lnTo>
                      <a:pt x="607218" y="638175"/>
                    </a:lnTo>
                    <a:lnTo>
                      <a:pt x="550068" y="666750"/>
                    </a:lnTo>
                    <a:lnTo>
                      <a:pt x="481012" y="695325"/>
                    </a:lnTo>
                    <a:lnTo>
                      <a:pt x="404812" y="723900"/>
                    </a:lnTo>
                  </a:path>
                </a:pathLst>
              </a:custGeom>
              <a:noFill/>
              <a:ln w="63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485" name="グループ化 484">
              <a:extLst>
                <a:ext uri="{FF2B5EF4-FFF2-40B4-BE49-F238E27FC236}">
                  <a16:creationId xmlns:a16="http://schemas.microsoft.com/office/drawing/2014/main" id="{3C3CE69E-394A-AA6C-32DF-1D2EEC1D6784}"/>
                </a:ext>
              </a:extLst>
            </p:cNvPr>
            <p:cNvGrpSpPr/>
            <p:nvPr/>
          </p:nvGrpSpPr>
          <p:grpSpPr>
            <a:xfrm>
              <a:off x="1929960" y="3896590"/>
              <a:ext cx="271690" cy="371961"/>
              <a:chOff x="4090988" y="2878929"/>
              <a:chExt cx="635793" cy="995850"/>
            </a:xfrm>
          </p:grpSpPr>
          <p:sp>
            <p:nvSpPr>
              <p:cNvPr id="486" name="フリーフォーム: 図形 485">
                <a:extLst>
                  <a:ext uri="{FF2B5EF4-FFF2-40B4-BE49-F238E27FC236}">
                    <a16:creationId xmlns:a16="http://schemas.microsoft.com/office/drawing/2014/main" id="{5BB1B9C3-984A-8D08-99EC-0D1373B4B3A7}"/>
                  </a:ext>
                </a:extLst>
              </p:cNvPr>
              <p:cNvSpPr/>
              <p:nvPr/>
            </p:nvSpPr>
            <p:spPr>
              <a:xfrm>
                <a:off x="4279802" y="3440267"/>
                <a:ext cx="273843" cy="434512"/>
              </a:xfrm>
              <a:custGeom>
                <a:avLst/>
                <a:gdLst>
                  <a:gd name="connsiteX0" fmla="*/ 0 w 273844"/>
                  <a:gd name="connsiteY0" fmla="*/ 19050 h 354806"/>
                  <a:gd name="connsiteX1" fmla="*/ 109538 w 273844"/>
                  <a:gd name="connsiteY1" fmla="*/ 145256 h 354806"/>
                  <a:gd name="connsiteX2" fmla="*/ 116682 w 273844"/>
                  <a:gd name="connsiteY2" fmla="*/ 354806 h 354806"/>
                  <a:gd name="connsiteX3" fmla="*/ 190500 w 273844"/>
                  <a:gd name="connsiteY3" fmla="*/ 354806 h 354806"/>
                  <a:gd name="connsiteX4" fmla="*/ 166688 w 273844"/>
                  <a:gd name="connsiteY4" fmla="*/ 157162 h 354806"/>
                  <a:gd name="connsiteX5" fmla="*/ 273844 w 273844"/>
                  <a:gd name="connsiteY5" fmla="*/ 0 h 354806"/>
                  <a:gd name="connsiteX6" fmla="*/ 157163 w 273844"/>
                  <a:gd name="connsiteY6" fmla="*/ 90487 h 354806"/>
                  <a:gd name="connsiteX7" fmla="*/ 157163 w 273844"/>
                  <a:gd name="connsiteY7" fmla="*/ 9525 h 354806"/>
                  <a:gd name="connsiteX8" fmla="*/ 107157 w 273844"/>
                  <a:gd name="connsiteY8" fmla="*/ 11906 h 354806"/>
                  <a:gd name="connsiteX9" fmla="*/ 104775 w 273844"/>
                  <a:gd name="connsiteY9" fmla="*/ 76200 h 354806"/>
                  <a:gd name="connsiteX10" fmla="*/ 0 w 273844"/>
                  <a:gd name="connsiteY10" fmla="*/ 19050 h 35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844" h="354806">
                    <a:moveTo>
                      <a:pt x="0" y="19050"/>
                    </a:moveTo>
                    <a:lnTo>
                      <a:pt x="109538" y="145256"/>
                    </a:lnTo>
                    <a:lnTo>
                      <a:pt x="116682" y="354806"/>
                    </a:lnTo>
                    <a:lnTo>
                      <a:pt x="190500" y="354806"/>
                    </a:lnTo>
                    <a:lnTo>
                      <a:pt x="166688" y="157162"/>
                    </a:lnTo>
                    <a:lnTo>
                      <a:pt x="273844" y="0"/>
                    </a:lnTo>
                    <a:lnTo>
                      <a:pt x="157163" y="90487"/>
                    </a:lnTo>
                    <a:lnTo>
                      <a:pt x="157163" y="9525"/>
                    </a:lnTo>
                    <a:lnTo>
                      <a:pt x="107157" y="11906"/>
                    </a:lnTo>
                    <a:lnTo>
                      <a:pt x="104775" y="7620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87" name="フリーフォーム: 図形 486">
                <a:extLst>
                  <a:ext uri="{FF2B5EF4-FFF2-40B4-BE49-F238E27FC236}">
                    <a16:creationId xmlns:a16="http://schemas.microsoft.com/office/drawing/2014/main" id="{0B25D160-5109-4278-493F-F7670D109D39}"/>
                  </a:ext>
                </a:extLst>
              </p:cNvPr>
              <p:cNvSpPr/>
              <p:nvPr/>
            </p:nvSpPr>
            <p:spPr>
              <a:xfrm>
                <a:off x="4090988" y="2878929"/>
                <a:ext cx="635793" cy="723898"/>
              </a:xfrm>
              <a:custGeom>
                <a:avLst/>
                <a:gdLst>
                  <a:gd name="connsiteX0" fmla="*/ 202406 w 635793"/>
                  <a:gd name="connsiteY0" fmla="*/ 700088 h 723900"/>
                  <a:gd name="connsiteX1" fmla="*/ 142875 w 635793"/>
                  <a:gd name="connsiteY1" fmla="*/ 666750 h 723900"/>
                  <a:gd name="connsiteX2" fmla="*/ 107156 w 635793"/>
                  <a:gd name="connsiteY2" fmla="*/ 671513 h 723900"/>
                  <a:gd name="connsiteX3" fmla="*/ 52387 w 635793"/>
                  <a:gd name="connsiteY3" fmla="*/ 638175 h 723900"/>
                  <a:gd name="connsiteX4" fmla="*/ 0 w 635793"/>
                  <a:gd name="connsiteY4" fmla="*/ 592932 h 723900"/>
                  <a:gd name="connsiteX5" fmla="*/ 16668 w 635793"/>
                  <a:gd name="connsiteY5" fmla="*/ 533400 h 723900"/>
                  <a:gd name="connsiteX6" fmla="*/ 23812 w 635793"/>
                  <a:gd name="connsiteY6" fmla="*/ 481013 h 723900"/>
                  <a:gd name="connsiteX7" fmla="*/ 23812 w 635793"/>
                  <a:gd name="connsiteY7" fmla="*/ 435769 h 723900"/>
                  <a:gd name="connsiteX8" fmla="*/ 50006 w 635793"/>
                  <a:gd name="connsiteY8" fmla="*/ 400050 h 723900"/>
                  <a:gd name="connsiteX9" fmla="*/ 26193 w 635793"/>
                  <a:gd name="connsiteY9" fmla="*/ 338138 h 723900"/>
                  <a:gd name="connsiteX10" fmla="*/ 52387 w 635793"/>
                  <a:gd name="connsiteY10" fmla="*/ 326232 h 723900"/>
                  <a:gd name="connsiteX11" fmla="*/ 52387 w 635793"/>
                  <a:gd name="connsiteY11" fmla="*/ 269082 h 723900"/>
                  <a:gd name="connsiteX12" fmla="*/ 64293 w 635793"/>
                  <a:gd name="connsiteY12" fmla="*/ 221457 h 723900"/>
                  <a:gd name="connsiteX13" fmla="*/ 61912 w 635793"/>
                  <a:gd name="connsiteY13" fmla="*/ 200025 h 723900"/>
                  <a:gd name="connsiteX14" fmla="*/ 90487 w 635793"/>
                  <a:gd name="connsiteY14" fmla="*/ 123825 h 723900"/>
                  <a:gd name="connsiteX15" fmla="*/ 164306 w 635793"/>
                  <a:gd name="connsiteY15" fmla="*/ 71438 h 723900"/>
                  <a:gd name="connsiteX16" fmla="*/ 235743 w 635793"/>
                  <a:gd name="connsiteY16" fmla="*/ 0 h 723900"/>
                  <a:gd name="connsiteX17" fmla="*/ 333375 w 635793"/>
                  <a:gd name="connsiteY17" fmla="*/ 26194 h 723900"/>
                  <a:gd name="connsiteX18" fmla="*/ 392906 w 635793"/>
                  <a:gd name="connsiteY18" fmla="*/ 28575 h 723900"/>
                  <a:gd name="connsiteX19" fmla="*/ 423862 w 635793"/>
                  <a:gd name="connsiteY19" fmla="*/ 71438 h 723900"/>
                  <a:gd name="connsiteX20" fmla="*/ 485775 w 635793"/>
                  <a:gd name="connsiteY20" fmla="*/ 130969 h 723900"/>
                  <a:gd name="connsiteX21" fmla="*/ 554831 w 635793"/>
                  <a:gd name="connsiteY21" fmla="*/ 242888 h 723900"/>
                  <a:gd name="connsiteX22" fmla="*/ 559593 w 635793"/>
                  <a:gd name="connsiteY22" fmla="*/ 335757 h 723900"/>
                  <a:gd name="connsiteX23" fmla="*/ 600075 w 635793"/>
                  <a:gd name="connsiteY23" fmla="*/ 404813 h 723900"/>
                  <a:gd name="connsiteX24" fmla="*/ 607218 w 635793"/>
                  <a:gd name="connsiteY24" fmla="*/ 466725 h 723900"/>
                  <a:gd name="connsiteX25" fmla="*/ 607218 w 635793"/>
                  <a:gd name="connsiteY25" fmla="*/ 516732 h 723900"/>
                  <a:gd name="connsiteX26" fmla="*/ 635793 w 635793"/>
                  <a:gd name="connsiteY26" fmla="*/ 552450 h 723900"/>
                  <a:gd name="connsiteX27" fmla="*/ 635793 w 635793"/>
                  <a:gd name="connsiteY27" fmla="*/ 576263 h 723900"/>
                  <a:gd name="connsiteX28" fmla="*/ 607218 w 635793"/>
                  <a:gd name="connsiteY28" fmla="*/ 638175 h 723900"/>
                  <a:gd name="connsiteX29" fmla="*/ 550068 w 635793"/>
                  <a:gd name="connsiteY29" fmla="*/ 666750 h 723900"/>
                  <a:gd name="connsiteX30" fmla="*/ 481012 w 635793"/>
                  <a:gd name="connsiteY30" fmla="*/ 695325 h 723900"/>
                  <a:gd name="connsiteX31" fmla="*/ 404812 w 635793"/>
                  <a:gd name="connsiteY31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5793" h="723900">
                    <a:moveTo>
                      <a:pt x="202406" y="700088"/>
                    </a:moveTo>
                    <a:lnTo>
                      <a:pt x="142875" y="666750"/>
                    </a:lnTo>
                    <a:lnTo>
                      <a:pt x="107156" y="671513"/>
                    </a:lnTo>
                    <a:lnTo>
                      <a:pt x="52387" y="638175"/>
                    </a:lnTo>
                    <a:lnTo>
                      <a:pt x="0" y="592932"/>
                    </a:lnTo>
                    <a:lnTo>
                      <a:pt x="16668" y="533400"/>
                    </a:lnTo>
                    <a:lnTo>
                      <a:pt x="23812" y="481013"/>
                    </a:lnTo>
                    <a:lnTo>
                      <a:pt x="23812" y="435769"/>
                    </a:lnTo>
                    <a:lnTo>
                      <a:pt x="50006" y="400050"/>
                    </a:lnTo>
                    <a:lnTo>
                      <a:pt x="26193" y="338138"/>
                    </a:lnTo>
                    <a:lnTo>
                      <a:pt x="52387" y="326232"/>
                    </a:lnTo>
                    <a:lnTo>
                      <a:pt x="52387" y="269082"/>
                    </a:lnTo>
                    <a:lnTo>
                      <a:pt x="64293" y="221457"/>
                    </a:lnTo>
                    <a:lnTo>
                      <a:pt x="61912" y="200025"/>
                    </a:lnTo>
                    <a:lnTo>
                      <a:pt x="90487" y="123825"/>
                    </a:lnTo>
                    <a:lnTo>
                      <a:pt x="164306" y="71438"/>
                    </a:lnTo>
                    <a:lnTo>
                      <a:pt x="235743" y="0"/>
                    </a:lnTo>
                    <a:lnTo>
                      <a:pt x="333375" y="26194"/>
                    </a:lnTo>
                    <a:lnTo>
                      <a:pt x="392906" y="28575"/>
                    </a:lnTo>
                    <a:lnTo>
                      <a:pt x="423862" y="71438"/>
                    </a:lnTo>
                    <a:lnTo>
                      <a:pt x="485775" y="130969"/>
                    </a:lnTo>
                    <a:lnTo>
                      <a:pt x="554831" y="242888"/>
                    </a:lnTo>
                    <a:lnTo>
                      <a:pt x="559593" y="335757"/>
                    </a:lnTo>
                    <a:lnTo>
                      <a:pt x="600075" y="404813"/>
                    </a:lnTo>
                    <a:lnTo>
                      <a:pt x="607218" y="466725"/>
                    </a:lnTo>
                    <a:lnTo>
                      <a:pt x="607218" y="516732"/>
                    </a:lnTo>
                    <a:lnTo>
                      <a:pt x="635793" y="552450"/>
                    </a:lnTo>
                    <a:lnTo>
                      <a:pt x="635793" y="576263"/>
                    </a:lnTo>
                    <a:lnTo>
                      <a:pt x="607218" y="638175"/>
                    </a:lnTo>
                    <a:lnTo>
                      <a:pt x="550068" y="666750"/>
                    </a:lnTo>
                    <a:lnTo>
                      <a:pt x="481012" y="695325"/>
                    </a:lnTo>
                    <a:lnTo>
                      <a:pt x="404812" y="723900"/>
                    </a:lnTo>
                  </a:path>
                </a:pathLst>
              </a:custGeom>
              <a:noFill/>
              <a:ln w="6350">
                <a:solidFill>
                  <a:srgbClr val="00B050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488" name="グループ化 487">
              <a:extLst>
                <a:ext uri="{FF2B5EF4-FFF2-40B4-BE49-F238E27FC236}">
                  <a16:creationId xmlns:a16="http://schemas.microsoft.com/office/drawing/2014/main" id="{04937E4F-62B7-D05F-1DB9-6D99980FF7A8}"/>
                </a:ext>
              </a:extLst>
            </p:cNvPr>
            <p:cNvGrpSpPr/>
            <p:nvPr/>
          </p:nvGrpSpPr>
          <p:grpSpPr>
            <a:xfrm>
              <a:off x="1187840" y="2981933"/>
              <a:ext cx="416088" cy="631219"/>
              <a:chOff x="4090988" y="2878931"/>
              <a:chExt cx="635793" cy="995846"/>
            </a:xfrm>
          </p:grpSpPr>
          <p:sp>
            <p:nvSpPr>
              <p:cNvPr id="489" name="フリーフォーム: 図形 488">
                <a:extLst>
                  <a:ext uri="{FF2B5EF4-FFF2-40B4-BE49-F238E27FC236}">
                    <a16:creationId xmlns:a16="http://schemas.microsoft.com/office/drawing/2014/main" id="{8838DFEA-F27D-A87E-0957-8FF37AD8EDC8}"/>
                  </a:ext>
                </a:extLst>
              </p:cNvPr>
              <p:cNvSpPr/>
              <p:nvPr/>
            </p:nvSpPr>
            <p:spPr>
              <a:xfrm>
                <a:off x="4207371" y="3442591"/>
                <a:ext cx="428330" cy="432186"/>
              </a:xfrm>
              <a:custGeom>
                <a:avLst/>
                <a:gdLst>
                  <a:gd name="connsiteX0" fmla="*/ 0 w 273844"/>
                  <a:gd name="connsiteY0" fmla="*/ 19050 h 354806"/>
                  <a:gd name="connsiteX1" fmla="*/ 109538 w 273844"/>
                  <a:gd name="connsiteY1" fmla="*/ 145256 h 354806"/>
                  <a:gd name="connsiteX2" fmla="*/ 116682 w 273844"/>
                  <a:gd name="connsiteY2" fmla="*/ 354806 h 354806"/>
                  <a:gd name="connsiteX3" fmla="*/ 190500 w 273844"/>
                  <a:gd name="connsiteY3" fmla="*/ 354806 h 354806"/>
                  <a:gd name="connsiteX4" fmla="*/ 166688 w 273844"/>
                  <a:gd name="connsiteY4" fmla="*/ 157162 h 354806"/>
                  <a:gd name="connsiteX5" fmla="*/ 273844 w 273844"/>
                  <a:gd name="connsiteY5" fmla="*/ 0 h 354806"/>
                  <a:gd name="connsiteX6" fmla="*/ 157163 w 273844"/>
                  <a:gd name="connsiteY6" fmla="*/ 90487 h 354806"/>
                  <a:gd name="connsiteX7" fmla="*/ 157163 w 273844"/>
                  <a:gd name="connsiteY7" fmla="*/ 9525 h 354806"/>
                  <a:gd name="connsiteX8" fmla="*/ 107157 w 273844"/>
                  <a:gd name="connsiteY8" fmla="*/ 11906 h 354806"/>
                  <a:gd name="connsiteX9" fmla="*/ 104775 w 273844"/>
                  <a:gd name="connsiteY9" fmla="*/ 76200 h 354806"/>
                  <a:gd name="connsiteX10" fmla="*/ 0 w 273844"/>
                  <a:gd name="connsiteY10" fmla="*/ 19050 h 35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844" h="354806">
                    <a:moveTo>
                      <a:pt x="0" y="19050"/>
                    </a:moveTo>
                    <a:lnTo>
                      <a:pt x="109538" y="145256"/>
                    </a:lnTo>
                    <a:lnTo>
                      <a:pt x="116682" y="354806"/>
                    </a:lnTo>
                    <a:lnTo>
                      <a:pt x="190500" y="354806"/>
                    </a:lnTo>
                    <a:lnTo>
                      <a:pt x="166688" y="157162"/>
                    </a:lnTo>
                    <a:lnTo>
                      <a:pt x="273844" y="0"/>
                    </a:lnTo>
                    <a:lnTo>
                      <a:pt x="157163" y="90487"/>
                    </a:lnTo>
                    <a:lnTo>
                      <a:pt x="157163" y="9525"/>
                    </a:lnTo>
                    <a:lnTo>
                      <a:pt x="107157" y="11906"/>
                    </a:lnTo>
                    <a:lnTo>
                      <a:pt x="104775" y="7620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90" name="フリーフォーム: 図形 489">
                <a:extLst>
                  <a:ext uri="{FF2B5EF4-FFF2-40B4-BE49-F238E27FC236}">
                    <a16:creationId xmlns:a16="http://schemas.microsoft.com/office/drawing/2014/main" id="{953E421E-8FDD-8553-E8CC-852BD3E79425}"/>
                  </a:ext>
                </a:extLst>
              </p:cNvPr>
              <p:cNvSpPr/>
              <p:nvPr/>
            </p:nvSpPr>
            <p:spPr>
              <a:xfrm>
                <a:off x="4090988" y="2878931"/>
                <a:ext cx="635793" cy="723900"/>
              </a:xfrm>
              <a:custGeom>
                <a:avLst/>
                <a:gdLst>
                  <a:gd name="connsiteX0" fmla="*/ 202406 w 635793"/>
                  <a:gd name="connsiteY0" fmla="*/ 700088 h 723900"/>
                  <a:gd name="connsiteX1" fmla="*/ 142875 w 635793"/>
                  <a:gd name="connsiteY1" fmla="*/ 666750 h 723900"/>
                  <a:gd name="connsiteX2" fmla="*/ 107156 w 635793"/>
                  <a:gd name="connsiteY2" fmla="*/ 671513 h 723900"/>
                  <a:gd name="connsiteX3" fmla="*/ 52387 w 635793"/>
                  <a:gd name="connsiteY3" fmla="*/ 638175 h 723900"/>
                  <a:gd name="connsiteX4" fmla="*/ 0 w 635793"/>
                  <a:gd name="connsiteY4" fmla="*/ 592932 h 723900"/>
                  <a:gd name="connsiteX5" fmla="*/ 16668 w 635793"/>
                  <a:gd name="connsiteY5" fmla="*/ 533400 h 723900"/>
                  <a:gd name="connsiteX6" fmla="*/ 23812 w 635793"/>
                  <a:gd name="connsiteY6" fmla="*/ 481013 h 723900"/>
                  <a:gd name="connsiteX7" fmla="*/ 23812 w 635793"/>
                  <a:gd name="connsiteY7" fmla="*/ 435769 h 723900"/>
                  <a:gd name="connsiteX8" fmla="*/ 50006 w 635793"/>
                  <a:gd name="connsiteY8" fmla="*/ 400050 h 723900"/>
                  <a:gd name="connsiteX9" fmla="*/ 26193 w 635793"/>
                  <a:gd name="connsiteY9" fmla="*/ 338138 h 723900"/>
                  <a:gd name="connsiteX10" fmla="*/ 52387 w 635793"/>
                  <a:gd name="connsiteY10" fmla="*/ 326232 h 723900"/>
                  <a:gd name="connsiteX11" fmla="*/ 52387 w 635793"/>
                  <a:gd name="connsiteY11" fmla="*/ 269082 h 723900"/>
                  <a:gd name="connsiteX12" fmla="*/ 64293 w 635793"/>
                  <a:gd name="connsiteY12" fmla="*/ 221457 h 723900"/>
                  <a:gd name="connsiteX13" fmla="*/ 61912 w 635793"/>
                  <a:gd name="connsiteY13" fmla="*/ 200025 h 723900"/>
                  <a:gd name="connsiteX14" fmla="*/ 90487 w 635793"/>
                  <a:gd name="connsiteY14" fmla="*/ 123825 h 723900"/>
                  <a:gd name="connsiteX15" fmla="*/ 164306 w 635793"/>
                  <a:gd name="connsiteY15" fmla="*/ 71438 h 723900"/>
                  <a:gd name="connsiteX16" fmla="*/ 235743 w 635793"/>
                  <a:gd name="connsiteY16" fmla="*/ 0 h 723900"/>
                  <a:gd name="connsiteX17" fmla="*/ 333375 w 635793"/>
                  <a:gd name="connsiteY17" fmla="*/ 26194 h 723900"/>
                  <a:gd name="connsiteX18" fmla="*/ 392906 w 635793"/>
                  <a:gd name="connsiteY18" fmla="*/ 28575 h 723900"/>
                  <a:gd name="connsiteX19" fmla="*/ 423862 w 635793"/>
                  <a:gd name="connsiteY19" fmla="*/ 71438 h 723900"/>
                  <a:gd name="connsiteX20" fmla="*/ 485775 w 635793"/>
                  <a:gd name="connsiteY20" fmla="*/ 130969 h 723900"/>
                  <a:gd name="connsiteX21" fmla="*/ 554831 w 635793"/>
                  <a:gd name="connsiteY21" fmla="*/ 242888 h 723900"/>
                  <a:gd name="connsiteX22" fmla="*/ 559593 w 635793"/>
                  <a:gd name="connsiteY22" fmla="*/ 335757 h 723900"/>
                  <a:gd name="connsiteX23" fmla="*/ 600075 w 635793"/>
                  <a:gd name="connsiteY23" fmla="*/ 404813 h 723900"/>
                  <a:gd name="connsiteX24" fmla="*/ 607218 w 635793"/>
                  <a:gd name="connsiteY24" fmla="*/ 466725 h 723900"/>
                  <a:gd name="connsiteX25" fmla="*/ 607218 w 635793"/>
                  <a:gd name="connsiteY25" fmla="*/ 516732 h 723900"/>
                  <a:gd name="connsiteX26" fmla="*/ 635793 w 635793"/>
                  <a:gd name="connsiteY26" fmla="*/ 552450 h 723900"/>
                  <a:gd name="connsiteX27" fmla="*/ 635793 w 635793"/>
                  <a:gd name="connsiteY27" fmla="*/ 576263 h 723900"/>
                  <a:gd name="connsiteX28" fmla="*/ 607218 w 635793"/>
                  <a:gd name="connsiteY28" fmla="*/ 638175 h 723900"/>
                  <a:gd name="connsiteX29" fmla="*/ 550068 w 635793"/>
                  <a:gd name="connsiteY29" fmla="*/ 666750 h 723900"/>
                  <a:gd name="connsiteX30" fmla="*/ 481012 w 635793"/>
                  <a:gd name="connsiteY30" fmla="*/ 695325 h 723900"/>
                  <a:gd name="connsiteX31" fmla="*/ 404812 w 635793"/>
                  <a:gd name="connsiteY31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5793" h="723900">
                    <a:moveTo>
                      <a:pt x="202406" y="700088"/>
                    </a:moveTo>
                    <a:lnTo>
                      <a:pt x="142875" y="666750"/>
                    </a:lnTo>
                    <a:lnTo>
                      <a:pt x="107156" y="671513"/>
                    </a:lnTo>
                    <a:lnTo>
                      <a:pt x="52387" y="638175"/>
                    </a:lnTo>
                    <a:lnTo>
                      <a:pt x="0" y="592932"/>
                    </a:lnTo>
                    <a:lnTo>
                      <a:pt x="16668" y="533400"/>
                    </a:lnTo>
                    <a:lnTo>
                      <a:pt x="23812" y="481013"/>
                    </a:lnTo>
                    <a:lnTo>
                      <a:pt x="23812" y="435769"/>
                    </a:lnTo>
                    <a:lnTo>
                      <a:pt x="50006" y="400050"/>
                    </a:lnTo>
                    <a:lnTo>
                      <a:pt x="26193" y="338138"/>
                    </a:lnTo>
                    <a:lnTo>
                      <a:pt x="52387" y="326232"/>
                    </a:lnTo>
                    <a:lnTo>
                      <a:pt x="52387" y="269082"/>
                    </a:lnTo>
                    <a:lnTo>
                      <a:pt x="64293" y="221457"/>
                    </a:lnTo>
                    <a:lnTo>
                      <a:pt x="61912" y="200025"/>
                    </a:lnTo>
                    <a:lnTo>
                      <a:pt x="90487" y="123825"/>
                    </a:lnTo>
                    <a:lnTo>
                      <a:pt x="164306" y="71438"/>
                    </a:lnTo>
                    <a:lnTo>
                      <a:pt x="235743" y="0"/>
                    </a:lnTo>
                    <a:lnTo>
                      <a:pt x="333375" y="26194"/>
                    </a:lnTo>
                    <a:lnTo>
                      <a:pt x="392906" y="28575"/>
                    </a:lnTo>
                    <a:lnTo>
                      <a:pt x="423862" y="71438"/>
                    </a:lnTo>
                    <a:lnTo>
                      <a:pt x="485775" y="130969"/>
                    </a:lnTo>
                    <a:lnTo>
                      <a:pt x="554831" y="242888"/>
                    </a:lnTo>
                    <a:lnTo>
                      <a:pt x="559593" y="335757"/>
                    </a:lnTo>
                    <a:lnTo>
                      <a:pt x="600075" y="404813"/>
                    </a:lnTo>
                    <a:lnTo>
                      <a:pt x="607218" y="466725"/>
                    </a:lnTo>
                    <a:lnTo>
                      <a:pt x="607218" y="516732"/>
                    </a:lnTo>
                    <a:lnTo>
                      <a:pt x="635793" y="552450"/>
                    </a:lnTo>
                    <a:lnTo>
                      <a:pt x="635793" y="576263"/>
                    </a:lnTo>
                    <a:lnTo>
                      <a:pt x="607218" y="638175"/>
                    </a:lnTo>
                    <a:lnTo>
                      <a:pt x="550068" y="666750"/>
                    </a:lnTo>
                    <a:lnTo>
                      <a:pt x="481012" y="695325"/>
                    </a:lnTo>
                    <a:lnTo>
                      <a:pt x="404812" y="723900"/>
                    </a:lnTo>
                  </a:path>
                </a:pathLst>
              </a:custGeom>
              <a:noFill/>
              <a:ln w="63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493" name="グループ化 492">
              <a:extLst>
                <a:ext uri="{FF2B5EF4-FFF2-40B4-BE49-F238E27FC236}">
                  <a16:creationId xmlns:a16="http://schemas.microsoft.com/office/drawing/2014/main" id="{0F453303-74A6-853B-B935-6658BACF3CC9}"/>
                </a:ext>
              </a:extLst>
            </p:cNvPr>
            <p:cNvGrpSpPr/>
            <p:nvPr/>
          </p:nvGrpSpPr>
          <p:grpSpPr>
            <a:xfrm>
              <a:off x="1982028" y="3251638"/>
              <a:ext cx="1104059" cy="672276"/>
              <a:chOff x="3206376" y="5664200"/>
              <a:chExt cx="1104059" cy="672276"/>
            </a:xfrm>
          </p:grpSpPr>
          <p:grpSp>
            <p:nvGrpSpPr>
              <p:cNvPr id="494" name="グループ化 493">
                <a:extLst>
                  <a:ext uri="{FF2B5EF4-FFF2-40B4-BE49-F238E27FC236}">
                    <a16:creationId xmlns:a16="http://schemas.microsoft.com/office/drawing/2014/main" id="{5E4C9C91-61F9-F8C5-DDE0-A0490868CEE0}"/>
                  </a:ext>
                </a:extLst>
              </p:cNvPr>
              <p:cNvGrpSpPr/>
              <p:nvPr/>
            </p:nvGrpSpPr>
            <p:grpSpPr>
              <a:xfrm>
                <a:off x="32063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510" name="正方形/長方形 509">
                  <a:extLst>
                    <a:ext uri="{FF2B5EF4-FFF2-40B4-BE49-F238E27FC236}">
                      <a16:creationId xmlns:a16="http://schemas.microsoft.com/office/drawing/2014/main" id="{1C8D7EED-1CE6-BDD4-9C6A-1CDB34F49DAB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11" name="二等辺三角形 510">
                  <a:extLst>
                    <a:ext uri="{FF2B5EF4-FFF2-40B4-BE49-F238E27FC236}">
                      <a16:creationId xmlns:a16="http://schemas.microsoft.com/office/drawing/2014/main" id="{9EEFBF99-74CA-B3EC-D9DC-E37D6FC899D7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495" name="グループ化 494">
                <a:extLst>
                  <a:ext uri="{FF2B5EF4-FFF2-40B4-BE49-F238E27FC236}">
                    <a16:creationId xmlns:a16="http://schemas.microsoft.com/office/drawing/2014/main" id="{BAE1D762-EF9E-A075-15E0-75AC6D691B12}"/>
                  </a:ext>
                </a:extLst>
              </p:cNvPr>
              <p:cNvGrpSpPr/>
              <p:nvPr/>
            </p:nvGrpSpPr>
            <p:grpSpPr>
              <a:xfrm>
                <a:off x="3422420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508" name="正方形/長方形 507">
                  <a:extLst>
                    <a:ext uri="{FF2B5EF4-FFF2-40B4-BE49-F238E27FC236}">
                      <a16:creationId xmlns:a16="http://schemas.microsoft.com/office/drawing/2014/main" id="{8F548400-E250-B9CE-E196-86E5E8EF2AFE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09" name="二等辺三角形 508">
                  <a:extLst>
                    <a:ext uri="{FF2B5EF4-FFF2-40B4-BE49-F238E27FC236}">
                      <a16:creationId xmlns:a16="http://schemas.microsoft.com/office/drawing/2014/main" id="{3A74666C-FEFE-9CCA-06F6-CC2FCD096460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496" name="グループ化 495">
                <a:extLst>
                  <a:ext uri="{FF2B5EF4-FFF2-40B4-BE49-F238E27FC236}">
                    <a16:creationId xmlns:a16="http://schemas.microsoft.com/office/drawing/2014/main" id="{1C1D712D-1BD6-06B9-045F-6AC6CF5BB92F}"/>
                  </a:ext>
                </a:extLst>
              </p:cNvPr>
              <p:cNvGrpSpPr/>
              <p:nvPr/>
            </p:nvGrpSpPr>
            <p:grpSpPr>
              <a:xfrm>
                <a:off x="36635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506" name="正方形/長方形 505">
                  <a:extLst>
                    <a:ext uri="{FF2B5EF4-FFF2-40B4-BE49-F238E27FC236}">
                      <a16:creationId xmlns:a16="http://schemas.microsoft.com/office/drawing/2014/main" id="{F8E3FF3C-ECA8-6A4C-5852-3128D9E04F5B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07" name="二等辺三角形 506">
                  <a:extLst>
                    <a:ext uri="{FF2B5EF4-FFF2-40B4-BE49-F238E27FC236}">
                      <a16:creationId xmlns:a16="http://schemas.microsoft.com/office/drawing/2014/main" id="{B53981D1-BA6E-70CE-844C-CD727D3D5755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497" name="グループ化 496">
                <a:extLst>
                  <a:ext uri="{FF2B5EF4-FFF2-40B4-BE49-F238E27FC236}">
                    <a16:creationId xmlns:a16="http://schemas.microsoft.com/office/drawing/2014/main" id="{1E4EAEE8-8F7D-8F8A-98EA-076BD33742B0}"/>
                  </a:ext>
                </a:extLst>
              </p:cNvPr>
              <p:cNvGrpSpPr/>
              <p:nvPr/>
            </p:nvGrpSpPr>
            <p:grpSpPr>
              <a:xfrm>
                <a:off x="3903431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504" name="正方形/長方形 503">
                  <a:extLst>
                    <a:ext uri="{FF2B5EF4-FFF2-40B4-BE49-F238E27FC236}">
                      <a16:creationId xmlns:a16="http://schemas.microsoft.com/office/drawing/2014/main" id="{B7789635-1DC2-A79B-7242-3F56182161EE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05" name="二等辺三角形 504">
                  <a:extLst>
                    <a:ext uri="{FF2B5EF4-FFF2-40B4-BE49-F238E27FC236}">
                      <a16:creationId xmlns:a16="http://schemas.microsoft.com/office/drawing/2014/main" id="{4939B5D3-0E78-DD8B-154B-1BFCB7CDD250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498" name="グループ化 497">
                <a:extLst>
                  <a:ext uri="{FF2B5EF4-FFF2-40B4-BE49-F238E27FC236}">
                    <a16:creationId xmlns:a16="http://schemas.microsoft.com/office/drawing/2014/main" id="{1800BAAC-3AF0-E42D-002A-3E3FB99AD7A9}"/>
                  </a:ext>
                </a:extLst>
              </p:cNvPr>
              <p:cNvGrpSpPr/>
              <p:nvPr/>
            </p:nvGrpSpPr>
            <p:grpSpPr>
              <a:xfrm>
                <a:off x="4141363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502" name="正方形/長方形 501">
                  <a:extLst>
                    <a:ext uri="{FF2B5EF4-FFF2-40B4-BE49-F238E27FC236}">
                      <a16:creationId xmlns:a16="http://schemas.microsoft.com/office/drawing/2014/main" id="{5ECEF332-134C-B753-8E63-145643987B0B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03" name="二等辺三角形 502">
                  <a:extLst>
                    <a:ext uri="{FF2B5EF4-FFF2-40B4-BE49-F238E27FC236}">
                      <a16:creationId xmlns:a16="http://schemas.microsoft.com/office/drawing/2014/main" id="{4F38280A-BA6B-1E92-80F3-A5A54FA77B87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</p:grpSp>
        <p:grpSp>
          <p:nvGrpSpPr>
            <p:cNvPr id="530" name="グループ化 529">
              <a:extLst>
                <a:ext uri="{FF2B5EF4-FFF2-40B4-BE49-F238E27FC236}">
                  <a16:creationId xmlns:a16="http://schemas.microsoft.com/office/drawing/2014/main" id="{08F037E3-4C3D-53D6-3ED1-1FAAD4257A25}"/>
                </a:ext>
              </a:extLst>
            </p:cNvPr>
            <p:cNvGrpSpPr/>
            <p:nvPr/>
          </p:nvGrpSpPr>
          <p:grpSpPr>
            <a:xfrm>
              <a:off x="1591226" y="3477960"/>
              <a:ext cx="271690" cy="371960"/>
              <a:chOff x="4090988" y="2878931"/>
              <a:chExt cx="635793" cy="995848"/>
            </a:xfrm>
          </p:grpSpPr>
          <p:sp>
            <p:nvSpPr>
              <p:cNvPr id="531" name="フリーフォーム: 図形 530">
                <a:extLst>
                  <a:ext uri="{FF2B5EF4-FFF2-40B4-BE49-F238E27FC236}">
                    <a16:creationId xmlns:a16="http://schemas.microsoft.com/office/drawing/2014/main" id="{C279C445-D39A-9807-B631-B9C685E571C6}"/>
                  </a:ext>
                </a:extLst>
              </p:cNvPr>
              <p:cNvSpPr/>
              <p:nvPr/>
            </p:nvSpPr>
            <p:spPr>
              <a:xfrm>
                <a:off x="4279802" y="3440267"/>
                <a:ext cx="273843" cy="434512"/>
              </a:xfrm>
              <a:custGeom>
                <a:avLst/>
                <a:gdLst>
                  <a:gd name="connsiteX0" fmla="*/ 0 w 273844"/>
                  <a:gd name="connsiteY0" fmla="*/ 19050 h 354806"/>
                  <a:gd name="connsiteX1" fmla="*/ 109538 w 273844"/>
                  <a:gd name="connsiteY1" fmla="*/ 145256 h 354806"/>
                  <a:gd name="connsiteX2" fmla="*/ 116682 w 273844"/>
                  <a:gd name="connsiteY2" fmla="*/ 354806 h 354806"/>
                  <a:gd name="connsiteX3" fmla="*/ 190500 w 273844"/>
                  <a:gd name="connsiteY3" fmla="*/ 354806 h 354806"/>
                  <a:gd name="connsiteX4" fmla="*/ 166688 w 273844"/>
                  <a:gd name="connsiteY4" fmla="*/ 157162 h 354806"/>
                  <a:gd name="connsiteX5" fmla="*/ 273844 w 273844"/>
                  <a:gd name="connsiteY5" fmla="*/ 0 h 354806"/>
                  <a:gd name="connsiteX6" fmla="*/ 157163 w 273844"/>
                  <a:gd name="connsiteY6" fmla="*/ 90487 h 354806"/>
                  <a:gd name="connsiteX7" fmla="*/ 157163 w 273844"/>
                  <a:gd name="connsiteY7" fmla="*/ 9525 h 354806"/>
                  <a:gd name="connsiteX8" fmla="*/ 107157 w 273844"/>
                  <a:gd name="connsiteY8" fmla="*/ 11906 h 354806"/>
                  <a:gd name="connsiteX9" fmla="*/ 104775 w 273844"/>
                  <a:gd name="connsiteY9" fmla="*/ 76200 h 354806"/>
                  <a:gd name="connsiteX10" fmla="*/ 0 w 273844"/>
                  <a:gd name="connsiteY10" fmla="*/ 19050 h 35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844" h="354806">
                    <a:moveTo>
                      <a:pt x="0" y="19050"/>
                    </a:moveTo>
                    <a:lnTo>
                      <a:pt x="109538" y="145256"/>
                    </a:lnTo>
                    <a:lnTo>
                      <a:pt x="116682" y="354806"/>
                    </a:lnTo>
                    <a:lnTo>
                      <a:pt x="190500" y="354806"/>
                    </a:lnTo>
                    <a:lnTo>
                      <a:pt x="166688" y="157162"/>
                    </a:lnTo>
                    <a:lnTo>
                      <a:pt x="273844" y="0"/>
                    </a:lnTo>
                    <a:lnTo>
                      <a:pt x="157163" y="90487"/>
                    </a:lnTo>
                    <a:lnTo>
                      <a:pt x="157163" y="9525"/>
                    </a:lnTo>
                    <a:lnTo>
                      <a:pt x="107157" y="11906"/>
                    </a:lnTo>
                    <a:lnTo>
                      <a:pt x="104775" y="7620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532" name="フリーフォーム: 図形 531">
                <a:extLst>
                  <a:ext uri="{FF2B5EF4-FFF2-40B4-BE49-F238E27FC236}">
                    <a16:creationId xmlns:a16="http://schemas.microsoft.com/office/drawing/2014/main" id="{E8952009-D020-D45E-4CEF-E935B26413FB}"/>
                  </a:ext>
                </a:extLst>
              </p:cNvPr>
              <p:cNvSpPr/>
              <p:nvPr/>
            </p:nvSpPr>
            <p:spPr>
              <a:xfrm>
                <a:off x="4090988" y="2878931"/>
                <a:ext cx="635793" cy="723900"/>
              </a:xfrm>
              <a:custGeom>
                <a:avLst/>
                <a:gdLst>
                  <a:gd name="connsiteX0" fmla="*/ 202406 w 635793"/>
                  <a:gd name="connsiteY0" fmla="*/ 700088 h 723900"/>
                  <a:gd name="connsiteX1" fmla="*/ 142875 w 635793"/>
                  <a:gd name="connsiteY1" fmla="*/ 666750 h 723900"/>
                  <a:gd name="connsiteX2" fmla="*/ 107156 w 635793"/>
                  <a:gd name="connsiteY2" fmla="*/ 671513 h 723900"/>
                  <a:gd name="connsiteX3" fmla="*/ 52387 w 635793"/>
                  <a:gd name="connsiteY3" fmla="*/ 638175 h 723900"/>
                  <a:gd name="connsiteX4" fmla="*/ 0 w 635793"/>
                  <a:gd name="connsiteY4" fmla="*/ 592932 h 723900"/>
                  <a:gd name="connsiteX5" fmla="*/ 16668 w 635793"/>
                  <a:gd name="connsiteY5" fmla="*/ 533400 h 723900"/>
                  <a:gd name="connsiteX6" fmla="*/ 23812 w 635793"/>
                  <a:gd name="connsiteY6" fmla="*/ 481013 h 723900"/>
                  <a:gd name="connsiteX7" fmla="*/ 23812 w 635793"/>
                  <a:gd name="connsiteY7" fmla="*/ 435769 h 723900"/>
                  <a:gd name="connsiteX8" fmla="*/ 50006 w 635793"/>
                  <a:gd name="connsiteY8" fmla="*/ 400050 h 723900"/>
                  <a:gd name="connsiteX9" fmla="*/ 26193 w 635793"/>
                  <a:gd name="connsiteY9" fmla="*/ 338138 h 723900"/>
                  <a:gd name="connsiteX10" fmla="*/ 52387 w 635793"/>
                  <a:gd name="connsiteY10" fmla="*/ 326232 h 723900"/>
                  <a:gd name="connsiteX11" fmla="*/ 52387 w 635793"/>
                  <a:gd name="connsiteY11" fmla="*/ 269082 h 723900"/>
                  <a:gd name="connsiteX12" fmla="*/ 64293 w 635793"/>
                  <a:gd name="connsiteY12" fmla="*/ 221457 h 723900"/>
                  <a:gd name="connsiteX13" fmla="*/ 61912 w 635793"/>
                  <a:gd name="connsiteY13" fmla="*/ 200025 h 723900"/>
                  <a:gd name="connsiteX14" fmla="*/ 90487 w 635793"/>
                  <a:gd name="connsiteY14" fmla="*/ 123825 h 723900"/>
                  <a:gd name="connsiteX15" fmla="*/ 164306 w 635793"/>
                  <a:gd name="connsiteY15" fmla="*/ 71438 h 723900"/>
                  <a:gd name="connsiteX16" fmla="*/ 235743 w 635793"/>
                  <a:gd name="connsiteY16" fmla="*/ 0 h 723900"/>
                  <a:gd name="connsiteX17" fmla="*/ 333375 w 635793"/>
                  <a:gd name="connsiteY17" fmla="*/ 26194 h 723900"/>
                  <a:gd name="connsiteX18" fmla="*/ 392906 w 635793"/>
                  <a:gd name="connsiteY18" fmla="*/ 28575 h 723900"/>
                  <a:gd name="connsiteX19" fmla="*/ 423862 w 635793"/>
                  <a:gd name="connsiteY19" fmla="*/ 71438 h 723900"/>
                  <a:gd name="connsiteX20" fmla="*/ 485775 w 635793"/>
                  <a:gd name="connsiteY20" fmla="*/ 130969 h 723900"/>
                  <a:gd name="connsiteX21" fmla="*/ 554831 w 635793"/>
                  <a:gd name="connsiteY21" fmla="*/ 242888 h 723900"/>
                  <a:gd name="connsiteX22" fmla="*/ 559593 w 635793"/>
                  <a:gd name="connsiteY22" fmla="*/ 335757 h 723900"/>
                  <a:gd name="connsiteX23" fmla="*/ 600075 w 635793"/>
                  <a:gd name="connsiteY23" fmla="*/ 404813 h 723900"/>
                  <a:gd name="connsiteX24" fmla="*/ 607218 w 635793"/>
                  <a:gd name="connsiteY24" fmla="*/ 466725 h 723900"/>
                  <a:gd name="connsiteX25" fmla="*/ 607218 w 635793"/>
                  <a:gd name="connsiteY25" fmla="*/ 516732 h 723900"/>
                  <a:gd name="connsiteX26" fmla="*/ 635793 w 635793"/>
                  <a:gd name="connsiteY26" fmla="*/ 552450 h 723900"/>
                  <a:gd name="connsiteX27" fmla="*/ 635793 w 635793"/>
                  <a:gd name="connsiteY27" fmla="*/ 576263 h 723900"/>
                  <a:gd name="connsiteX28" fmla="*/ 607218 w 635793"/>
                  <a:gd name="connsiteY28" fmla="*/ 638175 h 723900"/>
                  <a:gd name="connsiteX29" fmla="*/ 550068 w 635793"/>
                  <a:gd name="connsiteY29" fmla="*/ 666750 h 723900"/>
                  <a:gd name="connsiteX30" fmla="*/ 481012 w 635793"/>
                  <a:gd name="connsiteY30" fmla="*/ 695325 h 723900"/>
                  <a:gd name="connsiteX31" fmla="*/ 404812 w 635793"/>
                  <a:gd name="connsiteY31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5793" h="723900">
                    <a:moveTo>
                      <a:pt x="202406" y="700088"/>
                    </a:moveTo>
                    <a:lnTo>
                      <a:pt x="142875" y="666750"/>
                    </a:lnTo>
                    <a:lnTo>
                      <a:pt x="107156" y="671513"/>
                    </a:lnTo>
                    <a:lnTo>
                      <a:pt x="52387" y="638175"/>
                    </a:lnTo>
                    <a:lnTo>
                      <a:pt x="0" y="592932"/>
                    </a:lnTo>
                    <a:lnTo>
                      <a:pt x="16668" y="533400"/>
                    </a:lnTo>
                    <a:lnTo>
                      <a:pt x="23812" y="481013"/>
                    </a:lnTo>
                    <a:lnTo>
                      <a:pt x="23812" y="435769"/>
                    </a:lnTo>
                    <a:lnTo>
                      <a:pt x="50006" y="400050"/>
                    </a:lnTo>
                    <a:lnTo>
                      <a:pt x="26193" y="338138"/>
                    </a:lnTo>
                    <a:lnTo>
                      <a:pt x="52387" y="326232"/>
                    </a:lnTo>
                    <a:lnTo>
                      <a:pt x="52387" y="269082"/>
                    </a:lnTo>
                    <a:lnTo>
                      <a:pt x="64293" y="221457"/>
                    </a:lnTo>
                    <a:lnTo>
                      <a:pt x="61912" y="200025"/>
                    </a:lnTo>
                    <a:lnTo>
                      <a:pt x="90487" y="123825"/>
                    </a:lnTo>
                    <a:lnTo>
                      <a:pt x="164306" y="71438"/>
                    </a:lnTo>
                    <a:lnTo>
                      <a:pt x="235743" y="0"/>
                    </a:lnTo>
                    <a:lnTo>
                      <a:pt x="333375" y="26194"/>
                    </a:lnTo>
                    <a:lnTo>
                      <a:pt x="392906" y="28575"/>
                    </a:lnTo>
                    <a:lnTo>
                      <a:pt x="423862" y="71438"/>
                    </a:lnTo>
                    <a:lnTo>
                      <a:pt x="485775" y="130969"/>
                    </a:lnTo>
                    <a:lnTo>
                      <a:pt x="554831" y="242888"/>
                    </a:lnTo>
                    <a:lnTo>
                      <a:pt x="559593" y="335757"/>
                    </a:lnTo>
                    <a:lnTo>
                      <a:pt x="600075" y="404813"/>
                    </a:lnTo>
                    <a:lnTo>
                      <a:pt x="607218" y="466725"/>
                    </a:lnTo>
                    <a:lnTo>
                      <a:pt x="607218" y="516732"/>
                    </a:lnTo>
                    <a:lnTo>
                      <a:pt x="635793" y="552450"/>
                    </a:lnTo>
                    <a:lnTo>
                      <a:pt x="635793" y="576263"/>
                    </a:lnTo>
                    <a:lnTo>
                      <a:pt x="607218" y="638175"/>
                    </a:lnTo>
                    <a:lnTo>
                      <a:pt x="550068" y="666750"/>
                    </a:lnTo>
                    <a:lnTo>
                      <a:pt x="481012" y="695325"/>
                    </a:lnTo>
                    <a:lnTo>
                      <a:pt x="404812" y="723900"/>
                    </a:lnTo>
                  </a:path>
                </a:pathLst>
              </a:custGeom>
              <a:noFill/>
              <a:ln w="6350">
                <a:solidFill>
                  <a:srgbClr val="00B050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533" name="グループ化 532">
              <a:extLst>
                <a:ext uri="{FF2B5EF4-FFF2-40B4-BE49-F238E27FC236}">
                  <a16:creationId xmlns:a16="http://schemas.microsoft.com/office/drawing/2014/main" id="{8741A0F9-7B1B-561D-3605-5B959B5AF63B}"/>
                </a:ext>
              </a:extLst>
            </p:cNvPr>
            <p:cNvGrpSpPr/>
            <p:nvPr/>
          </p:nvGrpSpPr>
          <p:grpSpPr>
            <a:xfrm>
              <a:off x="3171845" y="3659822"/>
              <a:ext cx="271690" cy="371960"/>
              <a:chOff x="4090988" y="2878931"/>
              <a:chExt cx="635793" cy="995848"/>
            </a:xfrm>
          </p:grpSpPr>
          <p:sp>
            <p:nvSpPr>
              <p:cNvPr id="534" name="フリーフォーム: 図形 533">
                <a:extLst>
                  <a:ext uri="{FF2B5EF4-FFF2-40B4-BE49-F238E27FC236}">
                    <a16:creationId xmlns:a16="http://schemas.microsoft.com/office/drawing/2014/main" id="{3FB3D290-6722-949D-9218-094585B9792B}"/>
                  </a:ext>
                </a:extLst>
              </p:cNvPr>
              <p:cNvSpPr/>
              <p:nvPr/>
            </p:nvSpPr>
            <p:spPr>
              <a:xfrm>
                <a:off x="4279802" y="3440267"/>
                <a:ext cx="273843" cy="434512"/>
              </a:xfrm>
              <a:custGeom>
                <a:avLst/>
                <a:gdLst>
                  <a:gd name="connsiteX0" fmla="*/ 0 w 273844"/>
                  <a:gd name="connsiteY0" fmla="*/ 19050 h 354806"/>
                  <a:gd name="connsiteX1" fmla="*/ 109538 w 273844"/>
                  <a:gd name="connsiteY1" fmla="*/ 145256 h 354806"/>
                  <a:gd name="connsiteX2" fmla="*/ 116682 w 273844"/>
                  <a:gd name="connsiteY2" fmla="*/ 354806 h 354806"/>
                  <a:gd name="connsiteX3" fmla="*/ 190500 w 273844"/>
                  <a:gd name="connsiteY3" fmla="*/ 354806 h 354806"/>
                  <a:gd name="connsiteX4" fmla="*/ 166688 w 273844"/>
                  <a:gd name="connsiteY4" fmla="*/ 157162 h 354806"/>
                  <a:gd name="connsiteX5" fmla="*/ 273844 w 273844"/>
                  <a:gd name="connsiteY5" fmla="*/ 0 h 354806"/>
                  <a:gd name="connsiteX6" fmla="*/ 157163 w 273844"/>
                  <a:gd name="connsiteY6" fmla="*/ 90487 h 354806"/>
                  <a:gd name="connsiteX7" fmla="*/ 157163 w 273844"/>
                  <a:gd name="connsiteY7" fmla="*/ 9525 h 354806"/>
                  <a:gd name="connsiteX8" fmla="*/ 107157 w 273844"/>
                  <a:gd name="connsiteY8" fmla="*/ 11906 h 354806"/>
                  <a:gd name="connsiteX9" fmla="*/ 104775 w 273844"/>
                  <a:gd name="connsiteY9" fmla="*/ 76200 h 354806"/>
                  <a:gd name="connsiteX10" fmla="*/ 0 w 273844"/>
                  <a:gd name="connsiteY10" fmla="*/ 19050 h 35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844" h="354806">
                    <a:moveTo>
                      <a:pt x="0" y="19050"/>
                    </a:moveTo>
                    <a:lnTo>
                      <a:pt x="109538" y="145256"/>
                    </a:lnTo>
                    <a:lnTo>
                      <a:pt x="116682" y="354806"/>
                    </a:lnTo>
                    <a:lnTo>
                      <a:pt x="190500" y="354806"/>
                    </a:lnTo>
                    <a:lnTo>
                      <a:pt x="166688" y="157162"/>
                    </a:lnTo>
                    <a:lnTo>
                      <a:pt x="273844" y="0"/>
                    </a:lnTo>
                    <a:lnTo>
                      <a:pt x="157163" y="90487"/>
                    </a:lnTo>
                    <a:lnTo>
                      <a:pt x="157163" y="9525"/>
                    </a:lnTo>
                    <a:lnTo>
                      <a:pt x="107157" y="11906"/>
                    </a:lnTo>
                    <a:lnTo>
                      <a:pt x="104775" y="7620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535" name="フリーフォーム: 図形 534">
                <a:extLst>
                  <a:ext uri="{FF2B5EF4-FFF2-40B4-BE49-F238E27FC236}">
                    <a16:creationId xmlns:a16="http://schemas.microsoft.com/office/drawing/2014/main" id="{8D1E9787-5CFC-3CA7-43A2-9E7AC2E3A75B}"/>
                  </a:ext>
                </a:extLst>
              </p:cNvPr>
              <p:cNvSpPr/>
              <p:nvPr/>
            </p:nvSpPr>
            <p:spPr>
              <a:xfrm>
                <a:off x="4090988" y="2878931"/>
                <a:ext cx="635793" cy="723900"/>
              </a:xfrm>
              <a:custGeom>
                <a:avLst/>
                <a:gdLst>
                  <a:gd name="connsiteX0" fmla="*/ 202406 w 635793"/>
                  <a:gd name="connsiteY0" fmla="*/ 700088 h 723900"/>
                  <a:gd name="connsiteX1" fmla="*/ 142875 w 635793"/>
                  <a:gd name="connsiteY1" fmla="*/ 666750 h 723900"/>
                  <a:gd name="connsiteX2" fmla="*/ 107156 w 635793"/>
                  <a:gd name="connsiteY2" fmla="*/ 671513 h 723900"/>
                  <a:gd name="connsiteX3" fmla="*/ 52387 w 635793"/>
                  <a:gd name="connsiteY3" fmla="*/ 638175 h 723900"/>
                  <a:gd name="connsiteX4" fmla="*/ 0 w 635793"/>
                  <a:gd name="connsiteY4" fmla="*/ 592932 h 723900"/>
                  <a:gd name="connsiteX5" fmla="*/ 16668 w 635793"/>
                  <a:gd name="connsiteY5" fmla="*/ 533400 h 723900"/>
                  <a:gd name="connsiteX6" fmla="*/ 23812 w 635793"/>
                  <a:gd name="connsiteY6" fmla="*/ 481013 h 723900"/>
                  <a:gd name="connsiteX7" fmla="*/ 23812 w 635793"/>
                  <a:gd name="connsiteY7" fmla="*/ 435769 h 723900"/>
                  <a:gd name="connsiteX8" fmla="*/ 50006 w 635793"/>
                  <a:gd name="connsiteY8" fmla="*/ 400050 h 723900"/>
                  <a:gd name="connsiteX9" fmla="*/ 26193 w 635793"/>
                  <a:gd name="connsiteY9" fmla="*/ 338138 h 723900"/>
                  <a:gd name="connsiteX10" fmla="*/ 52387 w 635793"/>
                  <a:gd name="connsiteY10" fmla="*/ 326232 h 723900"/>
                  <a:gd name="connsiteX11" fmla="*/ 52387 w 635793"/>
                  <a:gd name="connsiteY11" fmla="*/ 269082 h 723900"/>
                  <a:gd name="connsiteX12" fmla="*/ 64293 w 635793"/>
                  <a:gd name="connsiteY12" fmla="*/ 221457 h 723900"/>
                  <a:gd name="connsiteX13" fmla="*/ 61912 w 635793"/>
                  <a:gd name="connsiteY13" fmla="*/ 200025 h 723900"/>
                  <a:gd name="connsiteX14" fmla="*/ 90487 w 635793"/>
                  <a:gd name="connsiteY14" fmla="*/ 123825 h 723900"/>
                  <a:gd name="connsiteX15" fmla="*/ 164306 w 635793"/>
                  <a:gd name="connsiteY15" fmla="*/ 71438 h 723900"/>
                  <a:gd name="connsiteX16" fmla="*/ 235743 w 635793"/>
                  <a:gd name="connsiteY16" fmla="*/ 0 h 723900"/>
                  <a:gd name="connsiteX17" fmla="*/ 333375 w 635793"/>
                  <a:gd name="connsiteY17" fmla="*/ 26194 h 723900"/>
                  <a:gd name="connsiteX18" fmla="*/ 392906 w 635793"/>
                  <a:gd name="connsiteY18" fmla="*/ 28575 h 723900"/>
                  <a:gd name="connsiteX19" fmla="*/ 423862 w 635793"/>
                  <a:gd name="connsiteY19" fmla="*/ 71438 h 723900"/>
                  <a:gd name="connsiteX20" fmla="*/ 485775 w 635793"/>
                  <a:gd name="connsiteY20" fmla="*/ 130969 h 723900"/>
                  <a:gd name="connsiteX21" fmla="*/ 554831 w 635793"/>
                  <a:gd name="connsiteY21" fmla="*/ 242888 h 723900"/>
                  <a:gd name="connsiteX22" fmla="*/ 559593 w 635793"/>
                  <a:gd name="connsiteY22" fmla="*/ 335757 h 723900"/>
                  <a:gd name="connsiteX23" fmla="*/ 600075 w 635793"/>
                  <a:gd name="connsiteY23" fmla="*/ 404813 h 723900"/>
                  <a:gd name="connsiteX24" fmla="*/ 607218 w 635793"/>
                  <a:gd name="connsiteY24" fmla="*/ 466725 h 723900"/>
                  <a:gd name="connsiteX25" fmla="*/ 607218 w 635793"/>
                  <a:gd name="connsiteY25" fmla="*/ 516732 h 723900"/>
                  <a:gd name="connsiteX26" fmla="*/ 635793 w 635793"/>
                  <a:gd name="connsiteY26" fmla="*/ 552450 h 723900"/>
                  <a:gd name="connsiteX27" fmla="*/ 635793 w 635793"/>
                  <a:gd name="connsiteY27" fmla="*/ 576263 h 723900"/>
                  <a:gd name="connsiteX28" fmla="*/ 607218 w 635793"/>
                  <a:gd name="connsiteY28" fmla="*/ 638175 h 723900"/>
                  <a:gd name="connsiteX29" fmla="*/ 550068 w 635793"/>
                  <a:gd name="connsiteY29" fmla="*/ 666750 h 723900"/>
                  <a:gd name="connsiteX30" fmla="*/ 481012 w 635793"/>
                  <a:gd name="connsiteY30" fmla="*/ 695325 h 723900"/>
                  <a:gd name="connsiteX31" fmla="*/ 404812 w 635793"/>
                  <a:gd name="connsiteY31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5793" h="723900">
                    <a:moveTo>
                      <a:pt x="202406" y="700088"/>
                    </a:moveTo>
                    <a:lnTo>
                      <a:pt x="142875" y="666750"/>
                    </a:lnTo>
                    <a:lnTo>
                      <a:pt x="107156" y="671513"/>
                    </a:lnTo>
                    <a:lnTo>
                      <a:pt x="52387" y="638175"/>
                    </a:lnTo>
                    <a:lnTo>
                      <a:pt x="0" y="592932"/>
                    </a:lnTo>
                    <a:lnTo>
                      <a:pt x="16668" y="533400"/>
                    </a:lnTo>
                    <a:lnTo>
                      <a:pt x="23812" y="481013"/>
                    </a:lnTo>
                    <a:lnTo>
                      <a:pt x="23812" y="435769"/>
                    </a:lnTo>
                    <a:lnTo>
                      <a:pt x="50006" y="400050"/>
                    </a:lnTo>
                    <a:lnTo>
                      <a:pt x="26193" y="338138"/>
                    </a:lnTo>
                    <a:lnTo>
                      <a:pt x="52387" y="326232"/>
                    </a:lnTo>
                    <a:lnTo>
                      <a:pt x="52387" y="269082"/>
                    </a:lnTo>
                    <a:lnTo>
                      <a:pt x="64293" y="221457"/>
                    </a:lnTo>
                    <a:lnTo>
                      <a:pt x="61912" y="200025"/>
                    </a:lnTo>
                    <a:lnTo>
                      <a:pt x="90487" y="123825"/>
                    </a:lnTo>
                    <a:lnTo>
                      <a:pt x="164306" y="71438"/>
                    </a:lnTo>
                    <a:lnTo>
                      <a:pt x="235743" y="0"/>
                    </a:lnTo>
                    <a:lnTo>
                      <a:pt x="333375" y="26194"/>
                    </a:lnTo>
                    <a:lnTo>
                      <a:pt x="392906" y="28575"/>
                    </a:lnTo>
                    <a:lnTo>
                      <a:pt x="423862" y="71438"/>
                    </a:lnTo>
                    <a:lnTo>
                      <a:pt x="485775" y="130969"/>
                    </a:lnTo>
                    <a:lnTo>
                      <a:pt x="554831" y="242888"/>
                    </a:lnTo>
                    <a:lnTo>
                      <a:pt x="559593" y="335757"/>
                    </a:lnTo>
                    <a:lnTo>
                      <a:pt x="600075" y="404813"/>
                    </a:lnTo>
                    <a:lnTo>
                      <a:pt x="607218" y="466725"/>
                    </a:lnTo>
                    <a:lnTo>
                      <a:pt x="607218" y="516732"/>
                    </a:lnTo>
                    <a:lnTo>
                      <a:pt x="635793" y="552450"/>
                    </a:lnTo>
                    <a:lnTo>
                      <a:pt x="635793" y="576263"/>
                    </a:lnTo>
                    <a:lnTo>
                      <a:pt x="607218" y="638175"/>
                    </a:lnTo>
                    <a:lnTo>
                      <a:pt x="550068" y="666750"/>
                    </a:lnTo>
                    <a:lnTo>
                      <a:pt x="481012" y="695325"/>
                    </a:lnTo>
                    <a:lnTo>
                      <a:pt x="404812" y="723900"/>
                    </a:lnTo>
                  </a:path>
                </a:pathLst>
              </a:custGeom>
              <a:noFill/>
              <a:ln w="6350">
                <a:solidFill>
                  <a:srgbClr val="00B050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536" name="グループ化 535">
              <a:extLst>
                <a:ext uri="{FF2B5EF4-FFF2-40B4-BE49-F238E27FC236}">
                  <a16:creationId xmlns:a16="http://schemas.microsoft.com/office/drawing/2014/main" id="{A1AA5CCF-7B5B-2DC3-261C-5D9FE154E7D8}"/>
                </a:ext>
              </a:extLst>
            </p:cNvPr>
            <p:cNvGrpSpPr/>
            <p:nvPr/>
          </p:nvGrpSpPr>
          <p:grpSpPr>
            <a:xfrm>
              <a:off x="3639407" y="3282190"/>
              <a:ext cx="632007" cy="599536"/>
              <a:chOff x="2310913" y="3736369"/>
              <a:chExt cx="1306791" cy="903587"/>
            </a:xfrm>
          </p:grpSpPr>
          <p:grpSp>
            <p:nvGrpSpPr>
              <p:cNvPr id="537" name="グループ化 536">
                <a:extLst>
                  <a:ext uri="{FF2B5EF4-FFF2-40B4-BE49-F238E27FC236}">
                    <a16:creationId xmlns:a16="http://schemas.microsoft.com/office/drawing/2014/main" id="{1E0F4F0D-773F-357D-7F2D-FDED5DDBEBE8}"/>
                  </a:ext>
                </a:extLst>
              </p:cNvPr>
              <p:cNvGrpSpPr/>
              <p:nvPr/>
            </p:nvGrpSpPr>
            <p:grpSpPr>
              <a:xfrm>
                <a:off x="2782353" y="3736369"/>
                <a:ext cx="373465" cy="903587"/>
                <a:chOff x="3130112" y="3600209"/>
                <a:chExt cx="373465" cy="903587"/>
              </a:xfrm>
            </p:grpSpPr>
            <p:sp>
              <p:nvSpPr>
                <p:cNvPr id="544" name="二等辺三角形 543">
                  <a:extLst>
                    <a:ext uri="{FF2B5EF4-FFF2-40B4-BE49-F238E27FC236}">
                      <a16:creationId xmlns:a16="http://schemas.microsoft.com/office/drawing/2014/main" id="{75CCC7AA-068B-1103-4EC6-46C705CE86E0}"/>
                    </a:ext>
                  </a:extLst>
                </p:cNvPr>
                <p:cNvSpPr/>
                <p:nvPr/>
              </p:nvSpPr>
              <p:spPr bwMode="auto">
                <a:xfrm>
                  <a:off x="3130112" y="3600209"/>
                  <a:ext cx="373465" cy="626853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45" name="正方形/長方形 544">
                  <a:extLst>
                    <a:ext uri="{FF2B5EF4-FFF2-40B4-BE49-F238E27FC236}">
                      <a16:creationId xmlns:a16="http://schemas.microsoft.com/office/drawing/2014/main" id="{FDF9C2C3-F7C6-2793-0825-5C6465EAF82B}"/>
                    </a:ext>
                  </a:extLst>
                </p:cNvPr>
                <p:cNvSpPr/>
                <p:nvPr/>
              </p:nvSpPr>
              <p:spPr bwMode="auto">
                <a:xfrm>
                  <a:off x="3255581" y="4227062"/>
                  <a:ext cx="100302" cy="276734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538" name="グループ化 537">
                <a:extLst>
                  <a:ext uri="{FF2B5EF4-FFF2-40B4-BE49-F238E27FC236}">
                    <a16:creationId xmlns:a16="http://schemas.microsoft.com/office/drawing/2014/main" id="{7D84CB0B-93D0-C618-742A-4B154087C707}"/>
                  </a:ext>
                </a:extLst>
              </p:cNvPr>
              <p:cNvGrpSpPr/>
              <p:nvPr/>
            </p:nvGrpSpPr>
            <p:grpSpPr>
              <a:xfrm>
                <a:off x="2310913" y="3736369"/>
                <a:ext cx="373465" cy="903587"/>
                <a:chOff x="3130112" y="3600209"/>
                <a:chExt cx="373465" cy="903587"/>
              </a:xfrm>
            </p:grpSpPr>
            <p:sp>
              <p:nvSpPr>
                <p:cNvPr id="542" name="二等辺三角形 541">
                  <a:extLst>
                    <a:ext uri="{FF2B5EF4-FFF2-40B4-BE49-F238E27FC236}">
                      <a16:creationId xmlns:a16="http://schemas.microsoft.com/office/drawing/2014/main" id="{AB8D888C-4860-EFF9-BF19-03599EBF0968}"/>
                    </a:ext>
                  </a:extLst>
                </p:cNvPr>
                <p:cNvSpPr/>
                <p:nvPr/>
              </p:nvSpPr>
              <p:spPr bwMode="auto">
                <a:xfrm>
                  <a:off x="3130112" y="3600209"/>
                  <a:ext cx="373465" cy="626853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43" name="正方形/長方形 542">
                  <a:extLst>
                    <a:ext uri="{FF2B5EF4-FFF2-40B4-BE49-F238E27FC236}">
                      <a16:creationId xmlns:a16="http://schemas.microsoft.com/office/drawing/2014/main" id="{D0FA4E08-51EF-404A-5651-9F3CA6107C9F}"/>
                    </a:ext>
                  </a:extLst>
                </p:cNvPr>
                <p:cNvSpPr/>
                <p:nvPr/>
              </p:nvSpPr>
              <p:spPr bwMode="auto">
                <a:xfrm>
                  <a:off x="3255581" y="4227062"/>
                  <a:ext cx="100302" cy="276734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539" name="グループ化 538">
                <a:extLst>
                  <a:ext uri="{FF2B5EF4-FFF2-40B4-BE49-F238E27FC236}">
                    <a16:creationId xmlns:a16="http://schemas.microsoft.com/office/drawing/2014/main" id="{E194CA30-AB48-1AC9-B2C4-B7BA42C51E11}"/>
                  </a:ext>
                </a:extLst>
              </p:cNvPr>
              <p:cNvGrpSpPr/>
              <p:nvPr/>
            </p:nvGrpSpPr>
            <p:grpSpPr>
              <a:xfrm>
                <a:off x="3244239" y="3736369"/>
                <a:ext cx="373465" cy="903587"/>
                <a:chOff x="3130112" y="3600209"/>
                <a:chExt cx="373465" cy="903587"/>
              </a:xfrm>
            </p:grpSpPr>
            <p:sp>
              <p:nvSpPr>
                <p:cNvPr id="540" name="二等辺三角形 539">
                  <a:extLst>
                    <a:ext uri="{FF2B5EF4-FFF2-40B4-BE49-F238E27FC236}">
                      <a16:creationId xmlns:a16="http://schemas.microsoft.com/office/drawing/2014/main" id="{092C7507-1500-E61B-11CA-39647DD5D19F}"/>
                    </a:ext>
                  </a:extLst>
                </p:cNvPr>
                <p:cNvSpPr/>
                <p:nvPr/>
              </p:nvSpPr>
              <p:spPr bwMode="auto">
                <a:xfrm>
                  <a:off x="3130112" y="3600209"/>
                  <a:ext cx="373465" cy="626853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541" name="正方形/長方形 540">
                  <a:extLst>
                    <a:ext uri="{FF2B5EF4-FFF2-40B4-BE49-F238E27FC236}">
                      <a16:creationId xmlns:a16="http://schemas.microsoft.com/office/drawing/2014/main" id="{27A2A5E7-92D4-6AD5-D937-744644F18542}"/>
                    </a:ext>
                  </a:extLst>
                </p:cNvPr>
                <p:cNvSpPr/>
                <p:nvPr/>
              </p:nvSpPr>
              <p:spPr bwMode="auto">
                <a:xfrm>
                  <a:off x="3255581" y="4227062"/>
                  <a:ext cx="100302" cy="276734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</p:grpSp>
        <p:grpSp>
          <p:nvGrpSpPr>
            <p:cNvPr id="546" name="グループ化 545">
              <a:extLst>
                <a:ext uri="{FF2B5EF4-FFF2-40B4-BE49-F238E27FC236}">
                  <a16:creationId xmlns:a16="http://schemas.microsoft.com/office/drawing/2014/main" id="{8C10EDE1-884D-83E7-8DCC-06BC09245FAB}"/>
                </a:ext>
              </a:extLst>
            </p:cNvPr>
            <p:cNvGrpSpPr/>
            <p:nvPr/>
          </p:nvGrpSpPr>
          <p:grpSpPr>
            <a:xfrm>
              <a:off x="2279041" y="3953769"/>
              <a:ext cx="271690" cy="371960"/>
              <a:chOff x="4090988" y="2878931"/>
              <a:chExt cx="635793" cy="995848"/>
            </a:xfrm>
          </p:grpSpPr>
          <p:sp>
            <p:nvSpPr>
              <p:cNvPr id="547" name="フリーフォーム: 図形 546">
                <a:extLst>
                  <a:ext uri="{FF2B5EF4-FFF2-40B4-BE49-F238E27FC236}">
                    <a16:creationId xmlns:a16="http://schemas.microsoft.com/office/drawing/2014/main" id="{8CC160FA-7432-F710-C9A8-CA675901D0C6}"/>
                  </a:ext>
                </a:extLst>
              </p:cNvPr>
              <p:cNvSpPr/>
              <p:nvPr/>
            </p:nvSpPr>
            <p:spPr>
              <a:xfrm>
                <a:off x="4279802" y="3440267"/>
                <a:ext cx="273843" cy="434512"/>
              </a:xfrm>
              <a:custGeom>
                <a:avLst/>
                <a:gdLst>
                  <a:gd name="connsiteX0" fmla="*/ 0 w 273844"/>
                  <a:gd name="connsiteY0" fmla="*/ 19050 h 354806"/>
                  <a:gd name="connsiteX1" fmla="*/ 109538 w 273844"/>
                  <a:gd name="connsiteY1" fmla="*/ 145256 h 354806"/>
                  <a:gd name="connsiteX2" fmla="*/ 116682 w 273844"/>
                  <a:gd name="connsiteY2" fmla="*/ 354806 h 354806"/>
                  <a:gd name="connsiteX3" fmla="*/ 190500 w 273844"/>
                  <a:gd name="connsiteY3" fmla="*/ 354806 h 354806"/>
                  <a:gd name="connsiteX4" fmla="*/ 166688 w 273844"/>
                  <a:gd name="connsiteY4" fmla="*/ 157162 h 354806"/>
                  <a:gd name="connsiteX5" fmla="*/ 273844 w 273844"/>
                  <a:gd name="connsiteY5" fmla="*/ 0 h 354806"/>
                  <a:gd name="connsiteX6" fmla="*/ 157163 w 273844"/>
                  <a:gd name="connsiteY6" fmla="*/ 90487 h 354806"/>
                  <a:gd name="connsiteX7" fmla="*/ 157163 w 273844"/>
                  <a:gd name="connsiteY7" fmla="*/ 9525 h 354806"/>
                  <a:gd name="connsiteX8" fmla="*/ 107157 w 273844"/>
                  <a:gd name="connsiteY8" fmla="*/ 11906 h 354806"/>
                  <a:gd name="connsiteX9" fmla="*/ 104775 w 273844"/>
                  <a:gd name="connsiteY9" fmla="*/ 76200 h 354806"/>
                  <a:gd name="connsiteX10" fmla="*/ 0 w 273844"/>
                  <a:gd name="connsiteY10" fmla="*/ 19050 h 35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844" h="354806">
                    <a:moveTo>
                      <a:pt x="0" y="19050"/>
                    </a:moveTo>
                    <a:lnTo>
                      <a:pt x="109538" y="145256"/>
                    </a:lnTo>
                    <a:lnTo>
                      <a:pt x="116682" y="354806"/>
                    </a:lnTo>
                    <a:lnTo>
                      <a:pt x="190500" y="354806"/>
                    </a:lnTo>
                    <a:lnTo>
                      <a:pt x="166688" y="157162"/>
                    </a:lnTo>
                    <a:lnTo>
                      <a:pt x="273844" y="0"/>
                    </a:lnTo>
                    <a:lnTo>
                      <a:pt x="157163" y="90487"/>
                    </a:lnTo>
                    <a:lnTo>
                      <a:pt x="157163" y="9525"/>
                    </a:lnTo>
                    <a:lnTo>
                      <a:pt x="107157" y="11906"/>
                    </a:lnTo>
                    <a:lnTo>
                      <a:pt x="104775" y="7620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548" name="フリーフォーム: 図形 547">
                <a:extLst>
                  <a:ext uri="{FF2B5EF4-FFF2-40B4-BE49-F238E27FC236}">
                    <a16:creationId xmlns:a16="http://schemas.microsoft.com/office/drawing/2014/main" id="{7AB89CC0-8DD6-314A-EC1E-88E207577A95}"/>
                  </a:ext>
                </a:extLst>
              </p:cNvPr>
              <p:cNvSpPr/>
              <p:nvPr/>
            </p:nvSpPr>
            <p:spPr>
              <a:xfrm>
                <a:off x="4090988" y="2878931"/>
                <a:ext cx="635793" cy="723900"/>
              </a:xfrm>
              <a:custGeom>
                <a:avLst/>
                <a:gdLst>
                  <a:gd name="connsiteX0" fmla="*/ 202406 w 635793"/>
                  <a:gd name="connsiteY0" fmla="*/ 700088 h 723900"/>
                  <a:gd name="connsiteX1" fmla="*/ 142875 w 635793"/>
                  <a:gd name="connsiteY1" fmla="*/ 666750 h 723900"/>
                  <a:gd name="connsiteX2" fmla="*/ 107156 w 635793"/>
                  <a:gd name="connsiteY2" fmla="*/ 671513 h 723900"/>
                  <a:gd name="connsiteX3" fmla="*/ 52387 w 635793"/>
                  <a:gd name="connsiteY3" fmla="*/ 638175 h 723900"/>
                  <a:gd name="connsiteX4" fmla="*/ 0 w 635793"/>
                  <a:gd name="connsiteY4" fmla="*/ 592932 h 723900"/>
                  <a:gd name="connsiteX5" fmla="*/ 16668 w 635793"/>
                  <a:gd name="connsiteY5" fmla="*/ 533400 h 723900"/>
                  <a:gd name="connsiteX6" fmla="*/ 23812 w 635793"/>
                  <a:gd name="connsiteY6" fmla="*/ 481013 h 723900"/>
                  <a:gd name="connsiteX7" fmla="*/ 23812 w 635793"/>
                  <a:gd name="connsiteY7" fmla="*/ 435769 h 723900"/>
                  <a:gd name="connsiteX8" fmla="*/ 50006 w 635793"/>
                  <a:gd name="connsiteY8" fmla="*/ 400050 h 723900"/>
                  <a:gd name="connsiteX9" fmla="*/ 26193 w 635793"/>
                  <a:gd name="connsiteY9" fmla="*/ 338138 h 723900"/>
                  <a:gd name="connsiteX10" fmla="*/ 52387 w 635793"/>
                  <a:gd name="connsiteY10" fmla="*/ 326232 h 723900"/>
                  <a:gd name="connsiteX11" fmla="*/ 52387 w 635793"/>
                  <a:gd name="connsiteY11" fmla="*/ 269082 h 723900"/>
                  <a:gd name="connsiteX12" fmla="*/ 64293 w 635793"/>
                  <a:gd name="connsiteY12" fmla="*/ 221457 h 723900"/>
                  <a:gd name="connsiteX13" fmla="*/ 61912 w 635793"/>
                  <a:gd name="connsiteY13" fmla="*/ 200025 h 723900"/>
                  <a:gd name="connsiteX14" fmla="*/ 90487 w 635793"/>
                  <a:gd name="connsiteY14" fmla="*/ 123825 h 723900"/>
                  <a:gd name="connsiteX15" fmla="*/ 164306 w 635793"/>
                  <a:gd name="connsiteY15" fmla="*/ 71438 h 723900"/>
                  <a:gd name="connsiteX16" fmla="*/ 235743 w 635793"/>
                  <a:gd name="connsiteY16" fmla="*/ 0 h 723900"/>
                  <a:gd name="connsiteX17" fmla="*/ 333375 w 635793"/>
                  <a:gd name="connsiteY17" fmla="*/ 26194 h 723900"/>
                  <a:gd name="connsiteX18" fmla="*/ 392906 w 635793"/>
                  <a:gd name="connsiteY18" fmla="*/ 28575 h 723900"/>
                  <a:gd name="connsiteX19" fmla="*/ 423862 w 635793"/>
                  <a:gd name="connsiteY19" fmla="*/ 71438 h 723900"/>
                  <a:gd name="connsiteX20" fmla="*/ 485775 w 635793"/>
                  <a:gd name="connsiteY20" fmla="*/ 130969 h 723900"/>
                  <a:gd name="connsiteX21" fmla="*/ 554831 w 635793"/>
                  <a:gd name="connsiteY21" fmla="*/ 242888 h 723900"/>
                  <a:gd name="connsiteX22" fmla="*/ 559593 w 635793"/>
                  <a:gd name="connsiteY22" fmla="*/ 335757 h 723900"/>
                  <a:gd name="connsiteX23" fmla="*/ 600075 w 635793"/>
                  <a:gd name="connsiteY23" fmla="*/ 404813 h 723900"/>
                  <a:gd name="connsiteX24" fmla="*/ 607218 w 635793"/>
                  <a:gd name="connsiteY24" fmla="*/ 466725 h 723900"/>
                  <a:gd name="connsiteX25" fmla="*/ 607218 w 635793"/>
                  <a:gd name="connsiteY25" fmla="*/ 516732 h 723900"/>
                  <a:gd name="connsiteX26" fmla="*/ 635793 w 635793"/>
                  <a:gd name="connsiteY26" fmla="*/ 552450 h 723900"/>
                  <a:gd name="connsiteX27" fmla="*/ 635793 w 635793"/>
                  <a:gd name="connsiteY27" fmla="*/ 576263 h 723900"/>
                  <a:gd name="connsiteX28" fmla="*/ 607218 w 635793"/>
                  <a:gd name="connsiteY28" fmla="*/ 638175 h 723900"/>
                  <a:gd name="connsiteX29" fmla="*/ 550068 w 635793"/>
                  <a:gd name="connsiteY29" fmla="*/ 666750 h 723900"/>
                  <a:gd name="connsiteX30" fmla="*/ 481012 w 635793"/>
                  <a:gd name="connsiteY30" fmla="*/ 695325 h 723900"/>
                  <a:gd name="connsiteX31" fmla="*/ 404812 w 635793"/>
                  <a:gd name="connsiteY31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5793" h="723900">
                    <a:moveTo>
                      <a:pt x="202406" y="700088"/>
                    </a:moveTo>
                    <a:lnTo>
                      <a:pt x="142875" y="666750"/>
                    </a:lnTo>
                    <a:lnTo>
                      <a:pt x="107156" y="671513"/>
                    </a:lnTo>
                    <a:lnTo>
                      <a:pt x="52387" y="638175"/>
                    </a:lnTo>
                    <a:lnTo>
                      <a:pt x="0" y="592932"/>
                    </a:lnTo>
                    <a:lnTo>
                      <a:pt x="16668" y="533400"/>
                    </a:lnTo>
                    <a:lnTo>
                      <a:pt x="23812" y="481013"/>
                    </a:lnTo>
                    <a:lnTo>
                      <a:pt x="23812" y="435769"/>
                    </a:lnTo>
                    <a:lnTo>
                      <a:pt x="50006" y="400050"/>
                    </a:lnTo>
                    <a:lnTo>
                      <a:pt x="26193" y="338138"/>
                    </a:lnTo>
                    <a:lnTo>
                      <a:pt x="52387" y="326232"/>
                    </a:lnTo>
                    <a:lnTo>
                      <a:pt x="52387" y="269082"/>
                    </a:lnTo>
                    <a:lnTo>
                      <a:pt x="64293" y="221457"/>
                    </a:lnTo>
                    <a:lnTo>
                      <a:pt x="61912" y="200025"/>
                    </a:lnTo>
                    <a:lnTo>
                      <a:pt x="90487" y="123825"/>
                    </a:lnTo>
                    <a:lnTo>
                      <a:pt x="164306" y="71438"/>
                    </a:lnTo>
                    <a:lnTo>
                      <a:pt x="235743" y="0"/>
                    </a:lnTo>
                    <a:lnTo>
                      <a:pt x="333375" y="26194"/>
                    </a:lnTo>
                    <a:lnTo>
                      <a:pt x="392906" y="28575"/>
                    </a:lnTo>
                    <a:lnTo>
                      <a:pt x="423862" y="71438"/>
                    </a:lnTo>
                    <a:lnTo>
                      <a:pt x="485775" y="130969"/>
                    </a:lnTo>
                    <a:lnTo>
                      <a:pt x="554831" y="242888"/>
                    </a:lnTo>
                    <a:lnTo>
                      <a:pt x="559593" y="335757"/>
                    </a:lnTo>
                    <a:lnTo>
                      <a:pt x="600075" y="404813"/>
                    </a:lnTo>
                    <a:lnTo>
                      <a:pt x="607218" y="466725"/>
                    </a:lnTo>
                    <a:lnTo>
                      <a:pt x="607218" y="516732"/>
                    </a:lnTo>
                    <a:lnTo>
                      <a:pt x="635793" y="552450"/>
                    </a:lnTo>
                    <a:lnTo>
                      <a:pt x="635793" y="576263"/>
                    </a:lnTo>
                    <a:lnTo>
                      <a:pt x="607218" y="638175"/>
                    </a:lnTo>
                    <a:lnTo>
                      <a:pt x="550068" y="666750"/>
                    </a:lnTo>
                    <a:lnTo>
                      <a:pt x="481012" y="695325"/>
                    </a:lnTo>
                    <a:lnTo>
                      <a:pt x="404812" y="723900"/>
                    </a:lnTo>
                  </a:path>
                </a:pathLst>
              </a:custGeom>
              <a:noFill/>
              <a:ln w="6350">
                <a:solidFill>
                  <a:srgbClr val="00B050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549" name="グループ化 548">
              <a:extLst>
                <a:ext uri="{FF2B5EF4-FFF2-40B4-BE49-F238E27FC236}">
                  <a16:creationId xmlns:a16="http://schemas.microsoft.com/office/drawing/2014/main" id="{107DEBB1-8046-1FD5-6BBB-7C18BB0B3986}"/>
                </a:ext>
              </a:extLst>
            </p:cNvPr>
            <p:cNvGrpSpPr/>
            <p:nvPr/>
          </p:nvGrpSpPr>
          <p:grpSpPr>
            <a:xfrm>
              <a:off x="3752073" y="3984135"/>
              <a:ext cx="416088" cy="341594"/>
              <a:chOff x="4090988" y="2878931"/>
              <a:chExt cx="635793" cy="995848"/>
            </a:xfrm>
          </p:grpSpPr>
          <p:sp>
            <p:nvSpPr>
              <p:cNvPr id="550" name="フリーフォーム: 図形 549">
                <a:extLst>
                  <a:ext uri="{FF2B5EF4-FFF2-40B4-BE49-F238E27FC236}">
                    <a16:creationId xmlns:a16="http://schemas.microsoft.com/office/drawing/2014/main" id="{0761189A-1A09-C589-1502-A7AD51D799B9}"/>
                  </a:ext>
                </a:extLst>
              </p:cNvPr>
              <p:cNvSpPr/>
              <p:nvPr/>
            </p:nvSpPr>
            <p:spPr>
              <a:xfrm>
                <a:off x="4279803" y="3519973"/>
                <a:ext cx="273844" cy="354806"/>
              </a:xfrm>
              <a:custGeom>
                <a:avLst/>
                <a:gdLst>
                  <a:gd name="connsiteX0" fmla="*/ 0 w 273844"/>
                  <a:gd name="connsiteY0" fmla="*/ 19050 h 354806"/>
                  <a:gd name="connsiteX1" fmla="*/ 109538 w 273844"/>
                  <a:gd name="connsiteY1" fmla="*/ 145256 h 354806"/>
                  <a:gd name="connsiteX2" fmla="*/ 116682 w 273844"/>
                  <a:gd name="connsiteY2" fmla="*/ 354806 h 354806"/>
                  <a:gd name="connsiteX3" fmla="*/ 190500 w 273844"/>
                  <a:gd name="connsiteY3" fmla="*/ 354806 h 354806"/>
                  <a:gd name="connsiteX4" fmla="*/ 166688 w 273844"/>
                  <a:gd name="connsiteY4" fmla="*/ 157162 h 354806"/>
                  <a:gd name="connsiteX5" fmla="*/ 273844 w 273844"/>
                  <a:gd name="connsiteY5" fmla="*/ 0 h 354806"/>
                  <a:gd name="connsiteX6" fmla="*/ 157163 w 273844"/>
                  <a:gd name="connsiteY6" fmla="*/ 90487 h 354806"/>
                  <a:gd name="connsiteX7" fmla="*/ 157163 w 273844"/>
                  <a:gd name="connsiteY7" fmla="*/ 9525 h 354806"/>
                  <a:gd name="connsiteX8" fmla="*/ 107157 w 273844"/>
                  <a:gd name="connsiteY8" fmla="*/ 11906 h 354806"/>
                  <a:gd name="connsiteX9" fmla="*/ 104775 w 273844"/>
                  <a:gd name="connsiteY9" fmla="*/ 76200 h 354806"/>
                  <a:gd name="connsiteX10" fmla="*/ 0 w 273844"/>
                  <a:gd name="connsiteY10" fmla="*/ 19050 h 35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844" h="354806">
                    <a:moveTo>
                      <a:pt x="0" y="19050"/>
                    </a:moveTo>
                    <a:lnTo>
                      <a:pt x="109538" y="145256"/>
                    </a:lnTo>
                    <a:lnTo>
                      <a:pt x="116682" y="354806"/>
                    </a:lnTo>
                    <a:lnTo>
                      <a:pt x="190500" y="354806"/>
                    </a:lnTo>
                    <a:lnTo>
                      <a:pt x="166688" y="157162"/>
                    </a:lnTo>
                    <a:lnTo>
                      <a:pt x="273844" y="0"/>
                    </a:lnTo>
                    <a:lnTo>
                      <a:pt x="157163" y="90487"/>
                    </a:lnTo>
                    <a:lnTo>
                      <a:pt x="157163" y="9525"/>
                    </a:lnTo>
                    <a:lnTo>
                      <a:pt x="107157" y="11906"/>
                    </a:lnTo>
                    <a:lnTo>
                      <a:pt x="104775" y="7620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 w="12700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554" name="フリーフォーム: 図形 553">
                <a:extLst>
                  <a:ext uri="{FF2B5EF4-FFF2-40B4-BE49-F238E27FC236}">
                    <a16:creationId xmlns:a16="http://schemas.microsoft.com/office/drawing/2014/main" id="{233C787B-D9EA-E2B9-5C28-56E0736AA1D5}"/>
                  </a:ext>
                </a:extLst>
              </p:cNvPr>
              <p:cNvSpPr/>
              <p:nvPr/>
            </p:nvSpPr>
            <p:spPr>
              <a:xfrm>
                <a:off x="4090988" y="2878931"/>
                <a:ext cx="635793" cy="723900"/>
              </a:xfrm>
              <a:custGeom>
                <a:avLst/>
                <a:gdLst>
                  <a:gd name="connsiteX0" fmla="*/ 202406 w 635793"/>
                  <a:gd name="connsiteY0" fmla="*/ 700088 h 723900"/>
                  <a:gd name="connsiteX1" fmla="*/ 142875 w 635793"/>
                  <a:gd name="connsiteY1" fmla="*/ 666750 h 723900"/>
                  <a:gd name="connsiteX2" fmla="*/ 107156 w 635793"/>
                  <a:gd name="connsiteY2" fmla="*/ 671513 h 723900"/>
                  <a:gd name="connsiteX3" fmla="*/ 52387 w 635793"/>
                  <a:gd name="connsiteY3" fmla="*/ 638175 h 723900"/>
                  <a:gd name="connsiteX4" fmla="*/ 0 w 635793"/>
                  <a:gd name="connsiteY4" fmla="*/ 592932 h 723900"/>
                  <a:gd name="connsiteX5" fmla="*/ 16668 w 635793"/>
                  <a:gd name="connsiteY5" fmla="*/ 533400 h 723900"/>
                  <a:gd name="connsiteX6" fmla="*/ 23812 w 635793"/>
                  <a:gd name="connsiteY6" fmla="*/ 481013 h 723900"/>
                  <a:gd name="connsiteX7" fmla="*/ 23812 w 635793"/>
                  <a:gd name="connsiteY7" fmla="*/ 435769 h 723900"/>
                  <a:gd name="connsiteX8" fmla="*/ 50006 w 635793"/>
                  <a:gd name="connsiteY8" fmla="*/ 400050 h 723900"/>
                  <a:gd name="connsiteX9" fmla="*/ 26193 w 635793"/>
                  <a:gd name="connsiteY9" fmla="*/ 338138 h 723900"/>
                  <a:gd name="connsiteX10" fmla="*/ 52387 w 635793"/>
                  <a:gd name="connsiteY10" fmla="*/ 326232 h 723900"/>
                  <a:gd name="connsiteX11" fmla="*/ 52387 w 635793"/>
                  <a:gd name="connsiteY11" fmla="*/ 269082 h 723900"/>
                  <a:gd name="connsiteX12" fmla="*/ 64293 w 635793"/>
                  <a:gd name="connsiteY12" fmla="*/ 221457 h 723900"/>
                  <a:gd name="connsiteX13" fmla="*/ 61912 w 635793"/>
                  <a:gd name="connsiteY13" fmla="*/ 200025 h 723900"/>
                  <a:gd name="connsiteX14" fmla="*/ 90487 w 635793"/>
                  <a:gd name="connsiteY14" fmla="*/ 123825 h 723900"/>
                  <a:gd name="connsiteX15" fmla="*/ 164306 w 635793"/>
                  <a:gd name="connsiteY15" fmla="*/ 71438 h 723900"/>
                  <a:gd name="connsiteX16" fmla="*/ 235743 w 635793"/>
                  <a:gd name="connsiteY16" fmla="*/ 0 h 723900"/>
                  <a:gd name="connsiteX17" fmla="*/ 333375 w 635793"/>
                  <a:gd name="connsiteY17" fmla="*/ 26194 h 723900"/>
                  <a:gd name="connsiteX18" fmla="*/ 392906 w 635793"/>
                  <a:gd name="connsiteY18" fmla="*/ 28575 h 723900"/>
                  <a:gd name="connsiteX19" fmla="*/ 423862 w 635793"/>
                  <a:gd name="connsiteY19" fmla="*/ 71438 h 723900"/>
                  <a:gd name="connsiteX20" fmla="*/ 485775 w 635793"/>
                  <a:gd name="connsiteY20" fmla="*/ 130969 h 723900"/>
                  <a:gd name="connsiteX21" fmla="*/ 554831 w 635793"/>
                  <a:gd name="connsiteY21" fmla="*/ 242888 h 723900"/>
                  <a:gd name="connsiteX22" fmla="*/ 559593 w 635793"/>
                  <a:gd name="connsiteY22" fmla="*/ 335757 h 723900"/>
                  <a:gd name="connsiteX23" fmla="*/ 600075 w 635793"/>
                  <a:gd name="connsiteY23" fmla="*/ 404813 h 723900"/>
                  <a:gd name="connsiteX24" fmla="*/ 607218 w 635793"/>
                  <a:gd name="connsiteY24" fmla="*/ 466725 h 723900"/>
                  <a:gd name="connsiteX25" fmla="*/ 607218 w 635793"/>
                  <a:gd name="connsiteY25" fmla="*/ 516732 h 723900"/>
                  <a:gd name="connsiteX26" fmla="*/ 635793 w 635793"/>
                  <a:gd name="connsiteY26" fmla="*/ 552450 h 723900"/>
                  <a:gd name="connsiteX27" fmla="*/ 635793 w 635793"/>
                  <a:gd name="connsiteY27" fmla="*/ 576263 h 723900"/>
                  <a:gd name="connsiteX28" fmla="*/ 607218 w 635793"/>
                  <a:gd name="connsiteY28" fmla="*/ 638175 h 723900"/>
                  <a:gd name="connsiteX29" fmla="*/ 550068 w 635793"/>
                  <a:gd name="connsiteY29" fmla="*/ 666750 h 723900"/>
                  <a:gd name="connsiteX30" fmla="*/ 481012 w 635793"/>
                  <a:gd name="connsiteY30" fmla="*/ 695325 h 723900"/>
                  <a:gd name="connsiteX31" fmla="*/ 404812 w 635793"/>
                  <a:gd name="connsiteY31" fmla="*/ 72390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5793" h="723900">
                    <a:moveTo>
                      <a:pt x="202406" y="700088"/>
                    </a:moveTo>
                    <a:lnTo>
                      <a:pt x="142875" y="666750"/>
                    </a:lnTo>
                    <a:lnTo>
                      <a:pt x="107156" y="671513"/>
                    </a:lnTo>
                    <a:lnTo>
                      <a:pt x="52387" y="638175"/>
                    </a:lnTo>
                    <a:lnTo>
                      <a:pt x="0" y="592932"/>
                    </a:lnTo>
                    <a:lnTo>
                      <a:pt x="16668" y="533400"/>
                    </a:lnTo>
                    <a:lnTo>
                      <a:pt x="23812" y="481013"/>
                    </a:lnTo>
                    <a:lnTo>
                      <a:pt x="23812" y="435769"/>
                    </a:lnTo>
                    <a:lnTo>
                      <a:pt x="50006" y="400050"/>
                    </a:lnTo>
                    <a:lnTo>
                      <a:pt x="26193" y="338138"/>
                    </a:lnTo>
                    <a:lnTo>
                      <a:pt x="52387" y="326232"/>
                    </a:lnTo>
                    <a:lnTo>
                      <a:pt x="52387" y="269082"/>
                    </a:lnTo>
                    <a:lnTo>
                      <a:pt x="64293" y="221457"/>
                    </a:lnTo>
                    <a:lnTo>
                      <a:pt x="61912" y="200025"/>
                    </a:lnTo>
                    <a:lnTo>
                      <a:pt x="90487" y="123825"/>
                    </a:lnTo>
                    <a:lnTo>
                      <a:pt x="164306" y="71438"/>
                    </a:lnTo>
                    <a:lnTo>
                      <a:pt x="235743" y="0"/>
                    </a:lnTo>
                    <a:lnTo>
                      <a:pt x="333375" y="26194"/>
                    </a:lnTo>
                    <a:lnTo>
                      <a:pt x="392906" y="28575"/>
                    </a:lnTo>
                    <a:lnTo>
                      <a:pt x="423862" y="71438"/>
                    </a:lnTo>
                    <a:lnTo>
                      <a:pt x="485775" y="130969"/>
                    </a:lnTo>
                    <a:lnTo>
                      <a:pt x="554831" y="242888"/>
                    </a:lnTo>
                    <a:lnTo>
                      <a:pt x="559593" y="335757"/>
                    </a:lnTo>
                    <a:lnTo>
                      <a:pt x="600075" y="404813"/>
                    </a:lnTo>
                    <a:lnTo>
                      <a:pt x="607218" y="466725"/>
                    </a:lnTo>
                    <a:lnTo>
                      <a:pt x="607218" y="516732"/>
                    </a:lnTo>
                    <a:lnTo>
                      <a:pt x="635793" y="552450"/>
                    </a:lnTo>
                    <a:lnTo>
                      <a:pt x="635793" y="576263"/>
                    </a:lnTo>
                    <a:lnTo>
                      <a:pt x="607218" y="638175"/>
                    </a:lnTo>
                    <a:lnTo>
                      <a:pt x="550068" y="666750"/>
                    </a:lnTo>
                    <a:lnTo>
                      <a:pt x="481012" y="695325"/>
                    </a:lnTo>
                    <a:lnTo>
                      <a:pt x="404812" y="723900"/>
                    </a:lnTo>
                  </a:path>
                </a:pathLst>
              </a:custGeom>
              <a:noFill/>
              <a:ln w="63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555" name="グループ化 485">
              <a:extLst>
                <a:ext uri="{FF2B5EF4-FFF2-40B4-BE49-F238E27FC236}">
                  <a16:creationId xmlns:a16="http://schemas.microsoft.com/office/drawing/2014/main" id="{72554957-C15E-57CD-BCA5-CC68538D689F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861956" y="4451011"/>
              <a:ext cx="69782" cy="386398"/>
              <a:chOff x="2840820" y="1813871"/>
              <a:chExt cx="156774" cy="108012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556" name="円弧 555">
                <a:extLst>
                  <a:ext uri="{FF2B5EF4-FFF2-40B4-BE49-F238E27FC236}">
                    <a16:creationId xmlns:a16="http://schemas.microsoft.com/office/drawing/2014/main" id="{7E3CA259-F1E8-0D96-AB0D-56E0B89C473B}"/>
                  </a:ext>
                </a:extLst>
              </p:cNvPr>
              <p:cNvSpPr/>
              <p:nvPr/>
            </p:nvSpPr>
            <p:spPr>
              <a:xfrm rot="-660000">
                <a:off x="2842462" y="1917440"/>
                <a:ext cx="72913" cy="861641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557" name="円弧 556">
                <a:extLst>
                  <a:ext uri="{FF2B5EF4-FFF2-40B4-BE49-F238E27FC236}">
                    <a16:creationId xmlns:a16="http://schemas.microsoft.com/office/drawing/2014/main" id="{C2D3ECBD-F215-80F3-A1BB-F7FEFF5565A4}"/>
                  </a:ext>
                </a:extLst>
              </p:cNvPr>
              <p:cNvSpPr/>
              <p:nvPr/>
            </p:nvSpPr>
            <p:spPr>
              <a:xfrm rot="660000" flipH="1">
                <a:off x="2924489" y="1919719"/>
                <a:ext cx="72913" cy="861641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558" name="円弧 557">
                <a:extLst>
                  <a:ext uri="{FF2B5EF4-FFF2-40B4-BE49-F238E27FC236}">
                    <a16:creationId xmlns:a16="http://schemas.microsoft.com/office/drawing/2014/main" id="{59D3B27E-4610-13B9-A5CB-FB31B8AEE634}"/>
                  </a:ext>
                </a:extLst>
              </p:cNvPr>
              <p:cNvSpPr/>
              <p:nvPr/>
            </p:nvSpPr>
            <p:spPr>
              <a:xfrm>
                <a:off x="2842462" y="1814863"/>
                <a:ext cx="72913" cy="1078192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559" name="円弧 558">
                <a:extLst>
                  <a:ext uri="{FF2B5EF4-FFF2-40B4-BE49-F238E27FC236}">
                    <a16:creationId xmlns:a16="http://schemas.microsoft.com/office/drawing/2014/main" id="{C44E756B-32D9-4C69-058C-A0CB1ECE13F9}"/>
                  </a:ext>
                </a:extLst>
              </p:cNvPr>
              <p:cNvSpPr/>
              <p:nvPr/>
            </p:nvSpPr>
            <p:spPr>
              <a:xfrm flipH="1">
                <a:off x="2915375" y="1814863"/>
                <a:ext cx="72913" cy="1078192"/>
              </a:xfrm>
              <a:prstGeom prst="arc">
                <a:avLst/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561" name="円弧 560">
                <a:extLst>
                  <a:ext uri="{FF2B5EF4-FFF2-40B4-BE49-F238E27FC236}">
                    <a16:creationId xmlns:a16="http://schemas.microsoft.com/office/drawing/2014/main" id="{BAF76E13-CDC8-50F5-8FBB-07D5F6D4DE4B}"/>
                  </a:ext>
                </a:extLst>
              </p:cNvPr>
              <p:cNvSpPr/>
              <p:nvPr/>
            </p:nvSpPr>
            <p:spPr>
              <a:xfrm rot="-1800000">
                <a:off x="2840183" y="1967589"/>
                <a:ext cx="72913" cy="775021"/>
              </a:xfrm>
              <a:prstGeom prst="arc">
                <a:avLst>
                  <a:gd name="adj1" fmla="val 16274315"/>
                  <a:gd name="adj2" fmla="val 0"/>
                </a:avLst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563" name="円弧 562">
                <a:extLst>
                  <a:ext uri="{FF2B5EF4-FFF2-40B4-BE49-F238E27FC236}">
                    <a16:creationId xmlns:a16="http://schemas.microsoft.com/office/drawing/2014/main" id="{EB3E6195-BE7C-6AF0-1BCC-2F460AF3228F}"/>
                  </a:ext>
                </a:extLst>
              </p:cNvPr>
              <p:cNvSpPr/>
              <p:nvPr/>
            </p:nvSpPr>
            <p:spPr>
              <a:xfrm rot="1800000" flipH="1">
                <a:off x="2917653" y="1967589"/>
                <a:ext cx="72913" cy="775021"/>
              </a:xfrm>
              <a:prstGeom prst="arc">
                <a:avLst>
                  <a:gd name="adj1" fmla="val 16274315"/>
                  <a:gd name="adj2" fmla="val 0"/>
                </a:avLst>
              </a:prstGeom>
              <a:grp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  <p:grpSp>
          <p:nvGrpSpPr>
            <p:cNvPr id="579" name="グループ化 578">
              <a:extLst>
                <a:ext uri="{FF2B5EF4-FFF2-40B4-BE49-F238E27FC236}">
                  <a16:creationId xmlns:a16="http://schemas.microsoft.com/office/drawing/2014/main" id="{D289716F-2670-20B6-C94D-2829EC60E391}"/>
                </a:ext>
              </a:extLst>
            </p:cNvPr>
            <p:cNvGrpSpPr/>
            <p:nvPr/>
          </p:nvGrpSpPr>
          <p:grpSpPr>
            <a:xfrm>
              <a:off x="3305316" y="4793173"/>
              <a:ext cx="626272" cy="672276"/>
              <a:chOff x="3206376" y="5664200"/>
              <a:chExt cx="626272" cy="672276"/>
            </a:xfrm>
          </p:grpSpPr>
          <p:grpSp>
            <p:nvGrpSpPr>
              <p:cNvPr id="581" name="グループ化 580">
                <a:extLst>
                  <a:ext uri="{FF2B5EF4-FFF2-40B4-BE49-F238E27FC236}">
                    <a16:creationId xmlns:a16="http://schemas.microsoft.com/office/drawing/2014/main" id="{B0F9B653-6E15-1D51-F419-F4C5D2C29FA3}"/>
                  </a:ext>
                </a:extLst>
              </p:cNvPr>
              <p:cNvGrpSpPr/>
              <p:nvPr/>
            </p:nvGrpSpPr>
            <p:grpSpPr>
              <a:xfrm>
                <a:off x="32063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693" name="正方形/長方形 692">
                  <a:extLst>
                    <a:ext uri="{FF2B5EF4-FFF2-40B4-BE49-F238E27FC236}">
                      <a16:creationId xmlns:a16="http://schemas.microsoft.com/office/drawing/2014/main" id="{EFD32152-2B14-E71A-53B5-614923CC4B74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694" name="二等辺三角形 693">
                  <a:extLst>
                    <a:ext uri="{FF2B5EF4-FFF2-40B4-BE49-F238E27FC236}">
                      <a16:creationId xmlns:a16="http://schemas.microsoft.com/office/drawing/2014/main" id="{70C7A693-476A-796E-E40F-B899280AC52C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583" name="グループ化 582">
                <a:extLst>
                  <a:ext uri="{FF2B5EF4-FFF2-40B4-BE49-F238E27FC236}">
                    <a16:creationId xmlns:a16="http://schemas.microsoft.com/office/drawing/2014/main" id="{12F2B056-6766-AA42-F2B3-3CE1D533E1A3}"/>
                  </a:ext>
                </a:extLst>
              </p:cNvPr>
              <p:cNvGrpSpPr/>
              <p:nvPr/>
            </p:nvGrpSpPr>
            <p:grpSpPr>
              <a:xfrm>
                <a:off x="3422420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691" name="正方形/長方形 690">
                  <a:extLst>
                    <a:ext uri="{FF2B5EF4-FFF2-40B4-BE49-F238E27FC236}">
                      <a16:creationId xmlns:a16="http://schemas.microsoft.com/office/drawing/2014/main" id="{4DB41761-16BB-982B-EE52-36160CFDD4B6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692" name="二等辺三角形 691">
                  <a:extLst>
                    <a:ext uri="{FF2B5EF4-FFF2-40B4-BE49-F238E27FC236}">
                      <a16:creationId xmlns:a16="http://schemas.microsoft.com/office/drawing/2014/main" id="{D92CD059-5A96-3D2D-22F8-9A63529944FA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585" name="グループ化 584">
                <a:extLst>
                  <a:ext uri="{FF2B5EF4-FFF2-40B4-BE49-F238E27FC236}">
                    <a16:creationId xmlns:a16="http://schemas.microsoft.com/office/drawing/2014/main" id="{A229D0B9-D938-2B56-B30E-AFF6DCF02078}"/>
                  </a:ext>
                </a:extLst>
              </p:cNvPr>
              <p:cNvGrpSpPr/>
              <p:nvPr/>
            </p:nvGrpSpPr>
            <p:grpSpPr>
              <a:xfrm>
                <a:off x="3663576" y="5664200"/>
                <a:ext cx="169072" cy="672276"/>
                <a:chOff x="4016344" y="5347968"/>
                <a:chExt cx="169072" cy="719717"/>
              </a:xfrm>
            </p:grpSpPr>
            <p:sp>
              <p:nvSpPr>
                <p:cNvPr id="689" name="正方形/長方形 688">
                  <a:extLst>
                    <a:ext uri="{FF2B5EF4-FFF2-40B4-BE49-F238E27FC236}">
                      <a16:creationId xmlns:a16="http://schemas.microsoft.com/office/drawing/2014/main" id="{4CDE930B-1C4A-C3A2-E101-5751F5FA1983}"/>
                    </a:ext>
                  </a:extLst>
                </p:cNvPr>
                <p:cNvSpPr/>
                <p:nvPr/>
              </p:nvSpPr>
              <p:spPr bwMode="auto">
                <a:xfrm>
                  <a:off x="4086920" y="5771423"/>
                  <a:ext cx="27920" cy="296262"/>
                </a:xfrm>
                <a:prstGeom prst="rect">
                  <a:avLst/>
                </a:prstGeom>
                <a:noFill/>
                <a:ln w="12700">
                  <a:solidFill>
                    <a:srgbClr val="996633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  <p:sp>
              <p:nvSpPr>
                <p:cNvPr id="690" name="二等辺三角形 689">
                  <a:extLst>
                    <a:ext uri="{FF2B5EF4-FFF2-40B4-BE49-F238E27FC236}">
                      <a16:creationId xmlns:a16="http://schemas.microsoft.com/office/drawing/2014/main" id="{A311834B-B150-40BC-38DC-95D3AB12908F}"/>
                    </a:ext>
                  </a:extLst>
                </p:cNvPr>
                <p:cNvSpPr/>
                <p:nvPr/>
              </p:nvSpPr>
              <p:spPr bwMode="auto">
                <a:xfrm>
                  <a:off x="4016344" y="5347968"/>
                  <a:ext cx="169072" cy="423455"/>
                </a:xfrm>
                <a:prstGeom prst="triangle">
                  <a:avLst/>
                </a:prstGeom>
                <a:noFill/>
                <a:ln w="12700">
                  <a:solidFill>
                    <a:srgbClr val="00B05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endParaRPr>
                </a:p>
              </p:txBody>
            </p:sp>
          </p:grpSp>
        </p:grpSp>
        <p:sp>
          <p:nvSpPr>
            <p:cNvPr id="695" name="正方形/長方形 694">
              <a:extLst>
                <a:ext uri="{FF2B5EF4-FFF2-40B4-BE49-F238E27FC236}">
                  <a16:creationId xmlns:a16="http://schemas.microsoft.com/office/drawing/2014/main" id="{5102569E-827C-355C-7ACC-306F5541797B}"/>
                </a:ext>
              </a:extLst>
            </p:cNvPr>
            <p:cNvSpPr/>
            <p:nvPr/>
          </p:nvSpPr>
          <p:spPr bwMode="auto">
            <a:xfrm>
              <a:off x="850447" y="4618626"/>
              <a:ext cx="45719" cy="126425"/>
            </a:xfrm>
            <a:prstGeom prst="rect">
              <a:avLst/>
            </a:prstGeom>
            <a:noFill/>
            <a:ln w="12700">
              <a:solidFill>
                <a:srgbClr val="99663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ja-JP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grpSp>
          <p:nvGrpSpPr>
            <p:cNvPr id="697" name="グループ化 696">
              <a:extLst>
                <a:ext uri="{FF2B5EF4-FFF2-40B4-BE49-F238E27FC236}">
                  <a16:creationId xmlns:a16="http://schemas.microsoft.com/office/drawing/2014/main" id="{A2664F18-5F91-E98C-3624-0DC40FB1BBC4}"/>
                </a:ext>
              </a:extLst>
            </p:cNvPr>
            <p:cNvGrpSpPr/>
            <p:nvPr/>
          </p:nvGrpSpPr>
          <p:grpSpPr>
            <a:xfrm>
              <a:off x="789603" y="4394070"/>
              <a:ext cx="1535063" cy="361463"/>
              <a:chOff x="809722" y="4316739"/>
              <a:chExt cx="1535063" cy="361463"/>
            </a:xfrm>
          </p:grpSpPr>
          <p:grpSp>
            <p:nvGrpSpPr>
              <p:cNvPr id="29" name="グループ化 28">
                <a:extLst>
                  <a:ext uri="{FF2B5EF4-FFF2-40B4-BE49-F238E27FC236}">
                    <a16:creationId xmlns:a16="http://schemas.microsoft.com/office/drawing/2014/main" id="{5618C4B3-68B3-71D0-AECB-D171CC00CB48}"/>
                  </a:ext>
                </a:extLst>
              </p:cNvPr>
              <p:cNvGrpSpPr/>
              <p:nvPr/>
            </p:nvGrpSpPr>
            <p:grpSpPr>
              <a:xfrm>
                <a:off x="1008367" y="4316739"/>
                <a:ext cx="1336418" cy="361463"/>
                <a:chOff x="3206376" y="5664200"/>
                <a:chExt cx="1336418" cy="672276"/>
              </a:xfrm>
            </p:grpSpPr>
            <p:grpSp>
              <p:nvGrpSpPr>
                <p:cNvPr id="30" name="グループ化 29">
                  <a:extLst>
                    <a:ext uri="{FF2B5EF4-FFF2-40B4-BE49-F238E27FC236}">
                      <a16:creationId xmlns:a16="http://schemas.microsoft.com/office/drawing/2014/main" id="{FA4C97D4-6BD7-C92B-4A9D-64D4B5E4FD09}"/>
                    </a:ext>
                  </a:extLst>
                </p:cNvPr>
                <p:cNvGrpSpPr/>
                <p:nvPr/>
              </p:nvGrpSpPr>
              <p:grpSpPr>
                <a:xfrm>
                  <a:off x="3206376" y="5664200"/>
                  <a:ext cx="169072" cy="672276"/>
                  <a:chOff x="4016344" y="5347968"/>
                  <a:chExt cx="169072" cy="719717"/>
                </a:xfrm>
              </p:grpSpPr>
              <p:sp>
                <p:nvSpPr>
                  <p:cNvPr id="46" name="正方形/長方形 45">
                    <a:extLst>
                      <a:ext uri="{FF2B5EF4-FFF2-40B4-BE49-F238E27FC236}">
                        <a16:creationId xmlns:a16="http://schemas.microsoft.com/office/drawing/2014/main" id="{1CB23AA8-A9EE-8A17-9D1A-375F5FC2E53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86920" y="5771423"/>
                    <a:ext cx="27920" cy="296262"/>
                  </a:xfrm>
                  <a:prstGeom prst="rect">
                    <a:avLst/>
                  </a:prstGeom>
                  <a:noFill/>
                  <a:ln w="12700">
                    <a:solidFill>
                      <a:srgbClr val="996633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  <p:sp>
                <p:nvSpPr>
                  <p:cNvPr id="47" name="二等辺三角形 46">
                    <a:extLst>
                      <a:ext uri="{FF2B5EF4-FFF2-40B4-BE49-F238E27FC236}">
                        <a16:creationId xmlns:a16="http://schemas.microsoft.com/office/drawing/2014/main" id="{5D0E596B-1400-6D19-039E-660695C3FD7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16344" y="5347968"/>
                    <a:ext cx="169072" cy="423455"/>
                  </a:xfrm>
                  <a:prstGeom prst="triangle">
                    <a:avLst/>
                  </a:prstGeom>
                  <a:noFill/>
                  <a:ln w="12700">
                    <a:solidFill>
                      <a:srgbClr val="00B05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31" name="グループ化 30">
                  <a:extLst>
                    <a:ext uri="{FF2B5EF4-FFF2-40B4-BE49-F238E27FC236}">
                      <a16:creationId xmlns:a16="http://schemas.microsoft.com/office/drawing/2014/main" id="{43BC8A57-0DCD-5755-7475-3F94C6D560AF}"/>
                    </a:ext>
                  </a:extLst>
                </p:cNvPr>
                <p:cNvGrpSpPr/>
                <p:nvPr/>
              </p:nvGrpSpPr>
              <p:grpSpPr>
                <a:xfrm>
                  <a:off x="3422420" y="5664200"/>
                  <a:ext cx="169072" cy="672276"/>
                  <a:chOff x="4016344" y="5347968"/>
                  <a:chExt cx="169072" cy="719717"/>
                </a:xfrm>
              </p:grpSpPr>
              <p:sp>
                <p:nvSpPr>
                  <p:cNvPr id="44" name="正方形/長方形 43">
                    <a:extLst>
                      <a:ext uri="{FF2B5EF4-FFF2-40B4-BE49-F238E27FC236}">
                        <a16:creationId xmlns:a16="http://schemas.microsoft.com/office/drawing/2014/main" id="{E2F856AA-F19A-28C1-24D3-58E669D79E0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86920" y="5771423"/>
                    <a:ext cx="27920" cy="296262"/>
                  </a:xfrm>
                  <a:prstGeom prst="rect">
                    <a:avLst/>
                  </a:prstGeom>
                  <a:noFill/>
                  <a:ln w="12700">
                    <a:solidFill>
                      <a:srgbClr val="996633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  <p:sp>
                <p:nvSpPr>
                  <p:cNvPr id="45" name="二等辺三角形 44">
                    <a:extLst>
                      <a:ext uri="{FF2B5EF4-FFF2-40B4-BE49-F238E27FC236}">
                        <a16:creationId xmlns:a16="http://schemas.microsoft.com/office/drawing/2014/main" id="{F5D2C62C-5B61-4EBC-E960-F780BBBB281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16344" y="5347968"/>
                    <a:ext cx="169072" cy="423455"/>
                  </a:xfrm>
                  <a:prstGeom prst="triangle">
                    <a:avLst/>
                  </a:prstGeom>
                  <a:noFill/>
                  <a:ln w="12700">
                    <a:solidFill>
                      <a:srgbClr val="00B05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32" name="グループ化 31">
                  <a:extLst>
                    <a:ext uri="{FF2B5EF4-FFF2-40B4-BE49-F238E27FC236}">
                      <a16:creationId xmlns:a16="http://schemas.microsoft.com/office/drawing/2014/main" id="{B011EE9D-97ED-3FAA-D0FE-42CF3E91927A}"/>
                    </a:ext>
                  </a:extLst>
                </p:cNvPr>
                <p:cNvGrpSpPr/>
                <p:nvPr/>
              </p:nvGrpSpPr>
              <p:grpSpPr>
                <a:xfrm>
                  <a:off x="3663576" y="5664200"/>
                  <a:ext cx="169072" cy="672276"/>
                  <a:chOff x="4016344" y="5347968"/>
                  <a:chExt cx="169072" cy="719717"/>
                </a:xfrm>
              </p:grpSpPr>
              <p:sp>
                <p:nvSpPr>
                  <p:cNvPr id="42" name="正方形/長方形 41">
                    <a:extLst>
                      <a:ext uri="{FF2B5EF4-FFF2-40B4-BE49-F238E27FC236}">
                        <a16:creationId xmlns:a16="http://schemas.microsoft.com/office/drawing/2014/main" id="{E505205B-26AE-87F9-A84A-B069B176FCA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86920" y="5771423"/>
                    <a:ext cx="27920" cy="296262"/>
                  </a:xfrm>
                  <a:prstGeom prst="rect">
                    <a:avLst/>
                  </a:prstGeom>
                  <a:noFill/>
                  <a:ln w="12700">
                    <a:solidFill>
                      <a:srgbClr val="996633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  <p:sp>
                <p:nvSpPr>
                  <p:cNvPr id="43" name="二等辺三角形 42">
                    <a:extLst>
                      <a:ext uri="{FF2B5EF4-FFF2-40B4-BE49-F238E27FC236}">
                        <a16:creationId xmlns:a16="http://schemas.microsoft.com/office/drawing/2014/main" id="{B065A684-04CA-9FDF-D5A1-B8DBE4B0828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16344" y="5347968"/>
                    <a:ext cx="169072" cy="423455"/>
                  </a:xfrm>
                  <a:prstGeom prst="triangle">
                    <a:avLst/>
                  </a:prstGeom>
                  <a:noFill/>
                  <a:ln w="12700">
                    <a:solidFill>
                      <a:srgbClr val="00B05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33" name="グループ化 32">
                  <a:extLst>
                    <a:ext uri="{FF2B5EF4-FFF2-40B4-BE49-F238E27FC236}">
                      <a16:creationId xmlns:a16="http://schemas.microsoft.com/office/drawing/2014/main" id="{77031CE5-D923-F701-8E26-1397041D317E}"/>
                    </a:ext>
                  </a:extLst>
                </p:cNvPr>
                <p:cNvGrpSpPr/>
                <p:nvPr/>
              </p:nvGrpSpPr>
              <p:grpSpPr>
                <a:xfrm>
                  <a:off x="3903431" y="5664200"/>
                  <a:ext cx="169072" cy="672276"/>
                  <a:chOff x="4016344" y="5347968"/>
                  <a:chExt cx="169072" cy="719717"/>
                </a:xfrm>
              </p:grpSpPr>
              <p:sp>
                <p:nvSpPr>
                  <p:cNvPr id="40" name="正方形/長方形 39">
                    <a:extLst>
                      <a:ext uri="{FF2B5EF4-FFF2-40B4-BE49-F238E27FC236}">
                        <a16:creationId xmlns:a16="http://schemas.microsoft.com/office/drawing/2014/main" id="{40AAD8B5-A39D-9BED-AC99-0355885F408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86920" y="5771423"/>
                    <a:ext cx="27920" cy="296262"/>
                  </a:xfrm>
                  <a:prstGeom prst="rect">
                    <a:avLst/>
                  </a:prstGeom>
                  <a:noFill/>
                  <a:ln w="12700">
                    <a:solidFill>
                      <a:srgbClr val="996633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  <p:sp>
                <p:nvSpPr>
                  <p:cNvPr id="41" name="二等辺三角形 40">
                    <a:extLst>
                      <a:ext uri="{FF2B5EF4-FFF2-40B4-BE49-F238E27FC236}">
                        <a16:creationId xmlns:a16="http://schemas.microsoft.com/office/drawing/2014/main" id="{EF6EADD4-6F33-9E98-D92A-9C6ECEF4149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16344" y="5347968"/>
                    <a:ext cx="169072" cy="423455"/>
                  </a:xfrm>
                  <a:prstGeom prst="triangle">
                    <a:avLst/>
                  </a:prstGeom>
                  <a:noFill/>
                  <a:ln w="12700">
                    <a:solidFill>
                      <a:srgbClr val="00B05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34" name="グループ化 33">
                  <a:extLst>
                    <a:ext uri="{FF2B5EF4-FFF2-40B4-BE49-F238E27FC236}">
                      <a16:creationId xmlns:a16="http://schemas.microsoft.com/office/drawing/2014/main" id="{D40114F7-8A72-DF31-F5A0-430FBC955DEC}"/>
                    </a:ext>
                  </a:extLst>
                </p:cNvPr>
                <p:cNvGrpSpPr/>
                <p:nvPr/>
              </p:nvGrpSpPr>
              <p:grpSpPr>
                <a:xfrm>
                  <a:off x="4141363" y="5664200"/>
                  <a:ext cx="169072" cy="672276"/>
                  <a:chOff x="4016344" y="5347968"/>
                  <a:chExt cx="169072" cy="719717"/>
                </a:xfrm>
              </p:grpSpPr>
              <p:sp>
                <p:nvSpPr>
                  <p:cNvPr id="38" name="正方形/長方形 37">
                    <a:extLst>
                      <a:ext uri="{FF2B5EF4-FFF2-40B4-BE49-F238E27FC236}">
                        <a16:creationId xmlns:a16="http://schemas.microsoft.com/office/drawing/2014/main" id="{EE0DC3F8-92B8-7FBB-3C63-75E2CC28FC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86920" y="5771423"/>
                    <a:ext cx="27920" cy="296262"/>
                  </a:xfrm>
                  <a:prstGeom prst="rect">
                    <a:avLst/>
                  </a:prstGeom>
                  <a:noFill/>
                  <a:ln w="12700">
                    <a:solidFill>
                      <a:srgbClr val="996633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  <p:sp>
                <p:nvSpPr>
                  <p:cNvPr id="39" name="二等辺三角形 38">
                    <a:extLst>
                      <a:ext uri="{FF2B5EF4-FFF2-40B4-BE49-F238E27FC236}">
                        <a16:creationId xmlns:a16="http://schemas.microsoft.com/office/drawing/2014/main" id="{FFFE0D94-3CB6-FB52-E105-EDE9B7F4C19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16344" y="5347968"/>
                    <a:ext cx="169072" cy="423455"/>
                  </a:xfrm>
                  <a:prstGeom prst="triangle">
                    <a:avLst/>
                  </a:prstGeom>
                  <a:noFill/>
                  <a:ln w="12700">
                    <a:solidFill>
                      <a:srgbClr val="00B05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35" name="グループ化 34">
                  <a:extLst>
                    <a:ext uri="{FF2B5EF4-FFF2-40B4-BE49-F238E27FC236}">
                      <a16:creationId xmlns:a16="http://schemas.microsoft.com/office/drawing/2014/main" id="{599E2B6A-30D7-73B6-CF14-B38B72EF983C}"/>
                    </a:ext>
                  </a:extLst>
                </p:cNvPr>
                <p:cNvGrpSpPr/>
                <p:nvPr/>
              </p:nvGrpSpPr>
              <p:grpSpPr>
                <a:xfrm>
                  <a:off x="4373722" y="5664200"/>
                  <a:ext cx="169072" cy="672276"/>
                  <a:chOff x="4016344" y="5347968"/>
                  <a:chExt cx="169072" cy="719717"/>
                </a:xfrm>
              </p:grpSpPr>
              <p:sp>
                <p:nvSpPr>
                  <p:cNvPr id="36" name="正方形/長方形 35">
                    <a:extLst>
                      <a:ext uri="{FF2B5EF4-FFF2-40B4-BE49-F238E27FC236}">
                        <a16:creationId xmlns:a16="http://schemas.microsoft.com/office/drawing/2014/main" id="{D1F6811A-AAE1-37B8-F607-E7D4E6F48D4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86920" y="5771423"/>
                    <a:ext cx="27920" cy="296262"/>
                  </a:xfrm>
                  <a:prstGeom prst="rect">
                    <a:avLst/>
                  </a:prstGeom>
                  <a:noFill/>
                  <a:ln w="12700">
                    <a:solidFill>
                      <a:srgbClr val="996633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  <p:sp>
                <p:nvSpPr>
                  <p:cNvPr id="37" name="二等辺三角形 36">
                    <a:extLst>
                      <a:ext uri="{FF2B5EF4-FFF2-40B4-BE49-F238E27FC236}">
                        <a16:creationId xmlns:a16="http://schemas.microsoft.com/office/drawing/2014/main" id="{F5327182-0BAE-C68E-2CAB-E31DB7B38D8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016344" y="5347968"/>
                    <a:ext cx="169072" cy="423455"/>
                  </a:xfrm>
                  <a:prstGeom prst="triangle">
                    <a:avLst/>
                  </a:prstGeom>
                  <a:noFill/>
                  <a:ln w="12700">
                    <a:solidFill>
                      <a:srgbClr val="00B050"/>
                    </a:solidFill>
                    <a:prstDash val="sys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>
                    <a:defPPr>
                      <a:defRPr lang="ja-JP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lang="ja-JP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696" name="二等辺三角形 695">
                <a:extLst>
                  <a:ext uri="{FF2B5EF4-FFF2-40B4-BE49-F238E27FC236}">
                    <a16:creationId xmlns:a16="http://schemas.microsoft.com/office/drawing/2014/main" id="{E5BB1F44-FA89-CCDF-983F-6F913CA5139C}"/>
                  </a:ext>
                </a:extLst>
              </p:cNvPr>
              <p:cNvSpPr/>
              <p:nvPr/>
            </p:nvSpPr>
            <p:spPr bwMode="auto">
              <a:xfrm>
                <a:off x="809722" y="4325382"/>
                <a:ext cx="167405" cy="215598"/>
              </a:xfrm>
              <a:prstGeom prst="triangle">
                <a:avLst/>
              </a:prstGeom>
              <a:noFill/>
              <a:ln w="12700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</p:grpSp>
      <p:sp>
        <p:nvSpPr>
          <p:cNvPr id="699" name="正方形/長方形 698">
            <a:extLst>
              <a:ext uri="{FF2B5EF4-FFF2-40B4-BE49-F238E27FC236}">
                <a16:creationId xmlns:a16="http://schemas.microsoft.com/office/drawing/2014/main" id="{7568C0FB-98F2-F2D7-0676-3C040FA036A5}"/>
              </a:ext>
            </a:extLst>
          </p:cNvPr>
          <p:cNvSpPr/>
          <p:nvPr/>
        </p:nvSpPr>
        <p:spPr>
          <a:xfrm>
            <a:off x="4897445" y="5444470"/>
            <a:ext cx="405441" cy="31055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00" name="正方形/長方形 699">
            <a:extLst>
              <a:ext uri="{FF2B5EF4-FFF2-40B4-BE49-F238E27FC236}">
                <a16:creationId xmlns:a16="http://schemas.microsoft.com/office/drawing/2014/main" id="{CE89499C-FCC3-C513-F932-4D09292E3175}"/>
              </a:ext>
            </a:extLst>
          </p:cNvPr>
          <p:cNvSpPr/>
          <p:nvPr/>
        </p:nvSpPr>
        <p:spPr>
          <a:xfrm>
            <a:off x="4897444" y="5794461"/>
            <a:ext cx="405441" cy="3105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3E3035-AD00-D687-7C0C-7D7CD76EEC22}"/>
              </a:ext>
            </a:extLst>
          </p:cNvPr>
          <p:cNvSpPr txBox="1"/>
          <p:nvPr/>
        </p:nvSpPr>
        <p:spPr>
          <a:xfrm>
            <a:off x="4804685" y="3234407"/>
            <a:ext cx="2433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Project boundary</a:t>
            </a:r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5E7D065-BE25-FEF2-EA9B-90512F09A818}"/>
              </a:ext>
            </a:extLst>
          </p:cNvPr>
          <p:cNvSpPr/>
          <p:nvPr/>
        </p:nvSpPr>
        <p:spPr>
          <a:xfrm>
            <a:off x="4897443" y="6129740"/>
            <a:ext cx="405441" cy="3105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1AA80BA-43AE-FF2F-7A08-05282700A078}"/>
              </a:ext>
            </a:extLst>
          </p:cNvPr>
          <p:cNvSpPr txBox="1"/>
          <p:nvPr/>
        </p:nvSpPr>
        <p:spPr>
          <a:xfrm>
            <a:off x="10231426" y="5330908"/>
            <a:ext cx="1933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Only plots with activity records are eligible for credit accounting.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8" name="右中かっこ 17">
            <a:extLst>
              <a:ext uri="{FF2B5EF4-FFF2-40B4-BE49-F238E27FC236}">
                <a16:creationId xmlns:a16="http://schemas.microsoft.com/office/drawing/2014/main" id="{DA3CF900-7E0E-2FDC-BDC0-BBE31619ACAB}"/>
              </a:ext>
            </a:extLst>
          </p:cNvPr>
          <p:cNvSpPr/>
          <p:nvPr/>
        </p:nvSpPr>
        <p:spPr>
          <a:xfrm>
            <a:off x="9850661" y="5525065"/>
            <a:ext cx="197817" cy="538792"/>
          </a:xfrm>
          <a:prstGeom prst="rightBrace">
            <a:avLst>
              <a:gd name="adj1" fmla="val 4329"/>
              <a:gd name="adj2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20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コンテンツ プレースホルダー 10">
            <a:extLst>
              <a:ext uri="{FF2B5EF4-FFF2-40B4-BE49-F238E27FC236}">
                <a16:creationId xmlns:a16="http://schemas.microsoft.com/office/drawing/2014/main" id="{E68B3ECA-D63C-62ED-1A84-0FF46EEA608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599" y="910607"/>
          <a:ext cx="11058525" cy="4828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55462CD-EF0D-3D53-B217-C830A619AEDB}"/>
              </a:ext>
            </a:extLst>
          </p:cNvPr>
          <p:cNvSpPr txBox="1"/>
          <p:nvPr/>
        </p:nvSpPr>
        <p:spPr>
          <a:xfrm>
            <a:off x="4414837" y="6143625"/>
            <a:ext cx="6410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Gvmnt’s</a:t>
            </a: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t> announcement on its goal of net-zero by 2050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13" name="矢印: 上 12">
            <a:extLst>
              <a:ext uri="{FF2B5EF4-FFF2-40B4-BE49-F238E27FC236}">
                <a16:creationId xmlns:a16="http://schemas.microsoft.com/office/drawing/2014/main" id="{78D039D9-44F5-FF73-6E9E-383712F12129}"/>
              </a:ext>
            </a:extLst>
          </p:cNvPr>
          <p:cNvSpPr/>
          <p:nvPr/>
        </p:nvSpPr>
        <p:spPr>
          <a:xfrm>
            <a:off x="7200900" y="5767388"/>
            <a:ext cx="419100" cy="347662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" name="スライド番号プレースホルダー 2">
            <a:extLst>
              <a:ext uri="{FF2B5EF4-FFF2-40B4-BE49-F238E27FC236}">
                <a16:creationId xmlns:a16="http://schemas.microsoft.com/office/drawing/2014/main" id="{B7E307C1-A537-48ED-3E27-480366F4783A}"/>
              </a:ext>
            </a:extLst>
          </p:cNvPr>
          <p:cNvSpPr txBox="1">
            <a:spLocks/>
          </p:cNvSpPr>
          <p:nvPr/>
        </p:nvSpPr>
        <p:spPr>
          <a:xfrm>
            <a:off x="11240318" y="6429615"/>
            <a:ext cx="822144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279F-E4FE-4A60-8F1D-AED3A48570B6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981C3688-149D-237A-5CCE-B251F20B867D}"/>
              </a:ext>
            </a:extLst>
          </p:cNvPr>
          <p:cNvSpPr txBox="1">
            <a:spLocks/>
          </p:cNvSpPr>
          <p:nvPr/>
        </p:nvSpPr>
        <p:spPr>
          <a:xfrm>
            <a:off x="255211" y="237831"/>
            <a:ext cx="11613757" cy="644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Expansion of forest-derived J-Credits is in line with enhanced corporate action toward net-zero.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401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2">
            <a:extLst>
              <a:ext uri="{FF2B5EF4-FFF2-40B4-BE49-F238E27FC236}">
                <a16:creationId xmlns:a16="http://schemas.microsoft.com/office/drawing/2014/main" id="{C07262C8-FB00-C0F6-A1D5-D5A264BF4C23}"/>
              </a:ext>
            </a:extLst>
          </p:cNvPr>
          <p:cNvSpPr txBox="1">
            <a:spLocks/>
          </p:cNvSpPr>
          <p:nvPr/>
        </p:nvSpPr>
        <p:spPr>
          <a:xfrm>
            <a:off x="11240318" y="6429615"/>
            <a:ext cx="822144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279F-E4FE-4A60-8F1D-AED3A48570B6}" type="slidenum">
              <a:rPr kumimoji="1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 pitchFamily="34" charset="0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499E592A-5590-F349-14EB-3255F90E385B}"/>
              </a:ext>
            </a:extLst>
          </p:cNvPr>
          <p:cNvGraphicFramePr>
            <a:graphicFrameLocks noGrp="1"/>
          </p:cNvGraphicFramePr>
          <p:nvPr/>
        </p:nvGraphicFramePr>
        <p:xfrm>
          <a:off x="368847" y="981369"/>
          <a:ext cx="11386484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5167">
                  <a:extLst>
                    <a:ext uri="{9D8B030D-6E8A-4147-A177-3AD203B41FA5}">
                      <a16:colId xmlns:a16="http://schemas.microsoft.com/office/drawing/2014/main" val="2353665344"/>
                    </a:ext>
                  </a:extLst>
                </a:gridCol>
                <a:gridCol w="5531317">
                  <a:extLst>
                    <a:ext uri="{9D8B030D-6E8A-4147-A177-3AD203B41FA5}">
                      <a16:colId xmlns:a16="http://schemas.microsoft.com/office/drawing/2014/main" val="10211498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Offtake agreement to purchase J-Credits from forest project for multiple years with the aim to take responsibility for ongoing emissions and support synergistic approach for biodiversity conservation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u"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Mazda Motor Corporation</a:t>
                      </a:r>
                    </a:p>
                    <a:p>
                      <a:pPr lvl="1"/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14 Dec 2023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Iino Lines (shipping)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15 Dec 2024</a:t>
                      </a:r>
                      <a:endParaRPr kumimoji="1" lang="ja-JP" altLang="en-US" sz="14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LY Corporation (e-commerce)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457200" lvl="1" indent="0">
                        <a:buFont typeface="Wingdings" panose="05000000000000000000" pitchFamily="2" charset="2"/>
                        <a:buNone/>
                      </a:pPr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15 Dec 2024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u"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NYK Line (shipping)</a:t>
                      </a:r>
                    </a:p>
                    <a:p>
                      <a:pPr lvl="1"/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5 Feb 2025</a:t>
                      </a:r>
                      <a:endParaRPr kumimoji="1" lang="ja-JP" altLang="en-US" sz="14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u"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Yamato Kogyo Co., Ltd. (steelmaker)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12 Feb 2025</a:t>
                      </a:r>
                      <a:endParaRPr kumimoji="1" lang="ja-JP" altLang="en-US" sz="14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90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800" b="0" err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LoI</a:t>
                      </a: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to purchase J-Credits from nearby forest to help enhance headwater conservation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Kirishima Shuzo Co., Ltd. (sake brewery)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9748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Branding/promoting differentiated goods and services by offsetting/reducing their carbon footprint with forest-derived J-Credits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u"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Zurich Insurance Co., Ltd.</a:t>
                      </a:r>
                    </a:p>
                    <a:p>
                      <a:pPr marL="457200" lvl="1" indent="0">
                        <a:buFont typeface="Wingdings" panose="05000000000000000000" pitchFamily="2" charset="2"/>
                        <a:buNone/>
                      </a:pPr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25 Oct 2023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800" b="0" err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Saibugas</a:t>
                      </a: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Co., Ltd. (gas manufacturing)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27 Nov 2023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Sakai Moving Service Co., Ltd.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en-US" altLang="ja-JP" sz="14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News release on 23 Jan 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134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Lowering supply chain emissions of wood products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u"/>
                      </a:pPr>
                      <a:r>
                        <a:rPr kumimoji="1" lang="en-US" altLang="ja-JP" sz="18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 local wood market constantly purchasing forest-derived J-Credits to offset emissions generated through truck transportation</a:t>
                      </a:r>
                      <a:endParaRPr kumimoji="1" lang="ja-JP" altLang="en-US" sz="1800" b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258430"/>
                  </a:ext>
                </a:extLst>
              </a:tr>
            </a:tbl>
          </a:graphicData>
        </a:graphic>
      </p:graphicFrame>
      <p:sp>
        <p:nvSpPr>
          <p:cNvPr id="4" name="タイトル 1">
            <a:extLst>
              <a:ext uri="{FF2B5EF4-FFF2-40B4-BE49-F238E27FC236}">
                <a16:creationId xmlns:a16="http://schemas.microsoft.com/office/drawing/2014/main" id="{46E5E9AD-A898-1A75-DEF4-49855200F545}"/>
              </a:ext>
            </a:extLst>
          </p:cNvPr>
          <p:cNvSpPr txBox="1">
            <a:spLocks/>
          </p:cNvSpPr>
          <p:nvPr/>
        </p:nvSpPr>
        <p:spPr>
          <a:xfrm>
            <a:off x="255211" y="237831"/>
            <a:ext cx="11613757" cy="644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A growing number of big companies of various sectors are making investment in forest management through the purchase of J-Credits. 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3108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D5311742-8FCF-035F-3395-66091948D513}"/>
              </a:ext>
            </a:extLst>
          </p:cNvPr>
          <p:cNvSpPr txBox="1">
            <a:spLocks/>
          </p:cNvSpPr>
          <p:nvPr/>
        </p:nvSpPr>
        <p:spPr>
          <a:xfrm>
            <a:off x="396510" y="2422681"/>
            <a:ext cx="11359169" cy="1599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Thank you for your attention.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j-cs"/>
              </a:rPr>
              <a:t>Look forward to your questions.</a:t>
            </a:r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4707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7FFE90F61C854097DA07ED277BC344" ma:contentTypeVersion="31" ma:contentTypeDescription="Create a new document." ma:contentTypeScope="" ma:versionID="5c065207d515bf6f7e45396035bf8c83">
  <xsd:schema xmlns:xsd="http://www.w3.org/2001/XMLSchema" xmlns:xs="http://www.w3.org/2001/XMLSchema" xmlns:p="http://schemas.microsoft.com/office/2006/metadata/properties" xmlns:ns2="5f903c3c-4f52-4be0-a85f-c4d591ba69ef" xmlns:ns3="f870fda6-7c17-4a4b-8e4d-1fafecbc98e3" xmlns:ns4="eb4559c4-8463-4985-927f-f0d558bff8f0" targetNamespace="http://schemas.microsoft.com/office/2006/metadata/properties" ma:root="true" ma:fieldsID="94bc36eac62958b374d438f024d624ef" ns2:_="" ns3:_="" ns4:_="">
    <xsd:import namespace="5f903c3c-4f52-4be0-a85f-c4d591ba69ef"/>
    <xsd:import namespace="f870fda6-7c17-4a4b-8e4d-1fafecbc98e3"/>
    <xsd:import namespace="eb4559c4-8463-4985-927f-f0d558bff8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TypeofDocument" minOccurs="0"/>
                <xsd:element ref="ns2:lcf76f155ced4ddcb4097134ff3c332f" minOccurs="0"/>
                <xsd:element ref="ns4:TaxCatchAll" minOccurs="0"/>
                <xsd:element ref="ns2:TOPIC" minOccurs="0"/>
                <xsd:element ref="ns2:MediaServiceObjectDetectorVersions" minOccurs="0"/>
                <xsd:element ref="ns2:MediaServiceSearchProperties" minOccurs="0"/>
                <xsd:element ref="ns2:Year" minOccurs="0"/>
                <xsd:element ref="ns2:Status" minOccurs="0"/>
                <xsd:element ref="ns2:_Flow_SignoffStatus" minOccurs="0"/>
                <xsd:element ref="ns2:NameofCo_x002d_Chair" minOccurs="0"/>
                <xsd:element ref="ns2:Event" minOccurs="0"/>
                <xsd:element ref="ns2:Status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03c3c-4f52-4be0-a85f-c4d591ba69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TypeofDocument" ma:index="21" nillable="true" ma:displayName="Type of Document" ma:format="Dropdown" ma:indexed="true" ma:internalName="TypeofDocument">
      <xsd:simpleType>
        <xsd:union memberTypes="dms:Text">
          <xsd:simpleType>
            <xsd:restriction base="dms:Choice">
              <xsd:enumeration value="Agenda"/>
              <xsd:enumeration value="Attendance List"/>
              <xsd:enumeration value="Briefing Notes"/>
              <xsd:enumeration value="Budget &amp; Finance"/>
              <xsd:enumeration value="Concept &amp; Scenario Notes"/>
              <xsd:enumeration value="Invitations"/>
              <xsd:enumeration value="Intervention"/>
              <xsd:enumeration value="Logistics/Admin doc"/>
              <xsd:enumeration value="Meeting Notes"/>
              <xsd:enumeration value="Message to the Parties"/>
              <xsd:enumeration value="MoU and Agreement"/>
              <xsd:enumeration value="Planning Document"/>
              <xsd:enumeration value="Recording"/>
              <xsd:enumeration value="Registration &amp; Attendance"/>
              <xsd:enumeration value="Reports"/>
              <xsd:enumeration value="Speaking Notes"/>
              <xsd:enumeration value="Submissions"/>
              <xsd:enumeration value="Travel &amp; DSA"/>
              <xsd:enumeration value="Venue Quotation"/>
              <xsd:enumeration value="ARCHIVE"/>
              <xsd:enumeration value="EMAIL Templates"/>
            </xsd:restriction>
          </xsd:simpleType>
        </xsd:un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d8c265a-5436-43a7-80c1-713d2827ff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OPIC" ma:index="25" nillable="true" ma:displayName="TOPIC" ma:format="Dropdown" ma:internalName="TOPIC">
      <xsd:simpleType>
        <xsd:restriction base="dms:Choice">
          <xsd:enumeration value="MWP"/>
          <xsd:enumeration value="BUNKERS"/>
          <xsd:enumeration value="RCC"/>
          <xsd:enumeration value="NDC Activities"/>
        </xsd:restriction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Year" ma:index="28" nillable="true" ma:displayName="Year" ma:format="Dropdown" ma:internalName="Year">
      <xsd:simpleType>
        <xsd:restriction base="dms:Text">
          <xsd:maxLength value="255"/>
        </xsd:restriction>
      </xsd:simpleType>
    </xsd:element>
    <xsd:element name="Status" ma:index="29" nillable="true" ma:displayName="Travel Status" ma:format="Dropdown" ma:internalName="Status">
      <xsd:simpleType>
        <xsd:restriction base="dms:Choice">
          <xsd:enumeration value="Registration received"/>
          <xsd:enumeration value="Itinarary requested"/>
          <xsd:enumeration value="Itinerary shared with participant"/>
          <xsd:enumeration value="itinerary confirmed"/>
          <xsd:enumeration value="TR requested"/>
          <xsd:enumeration value="Ticket Isssued"/>
          <xsd:enumeration value="Ticket send to Participant"/>
        </xsd:restriction>
      </xsd:simpleType>
    </xsd:element>
    <xsd:element name="_Flow_SignoffStatus" ma:index="30" nillable="true" ma:displayName="Sign-off status" ma:internalName="_x0024_Resources_x003a_core_x002c_Signoff_Status">
      <xsd:simpleType>
        <xsd:restriction base="dms:Text"/>
      </xsd:simpleType>
    </xsd:element>
    <xsd:element name="NameofCo_x002d_Chair" ma:index="31" nillable="true" ma:displayName="Name of invited Person" ma:format="Dropdown" ma:internalName="NameofCo_x002d_Chair">
      <xsd:simpleType>
        <xsd:union memberTypes="dms:Text">
          <xsd:simpleType>
            <xsd:restriction base="dms:Choice">
              <xsd:enumeration value="Angela Churie Kallhauge"/>
              <xsd:enumeration value="Gao Xiang"/>
              <xsd:enumeration value="NFP"/>
              <xsd:enumeration value="Lingyi Xu"/>
              <xsd:enumeration value="Zach Cohen"/>
              <xsd:enumeration value="Choice 6"/>
            </xsd:restriction>
          </xsd:simpleType>
        </xsd:union>
      </xsd:simpleType>
    </xsd:element>
    <xsd:element name="Event" ma:index="32" nillable="true" ma:displayName="Event" ma:format="Dropdown" ma:internalName="Event">
      <xsd:simpleType>
        <xsd:union memberTypes="dms:Text">
          <xsd:simpleType>
            <xsd:restriction base="dms:Choice">
              <xsd:enumeration value="Climate Week"/>
              <xsd:enumeration value="COP"/>
              <xsd:enumeration value="MWP GD &amp; IFE"/>
              <xsd:enumeration value="Planning Retreat"/>
              <xsd:enumeration value="SB"/>
            </xsd:restriction>
          </xsd:simpleType>
        </xsd:union>
      </xsd:simpleType>
    </xsd:element>
    <xsd:element name="Status0" ma:index="33" nillable="true" ma:displayName="Status" ma:format="Dropdown" ma:internalName="Status0">
      <xsd:simpleType>
        <xsd:restriction base="dms:Choice">
          <xsd:enumeration value="Draft"/>
          <xsd:enumeration value="Pending approval"/>
          <xsd:enumeration value="Approved"/>
          <xsd:enumeration value="Final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0fda6-7c17-4a4b-8e4d-1fafecbc98e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4559c4-8463-4985-927f-f0d558bff8f0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d4015c78-049a-4d79-be85-e4b313e07bd7}" ma:internalName="TaxCatchAll" ma:showField="CatchAllData" ma:web="f870fda6-7c17-4a4b-8e4d-1fafecbc98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d8c265a-5436-43a7-80c1-713d2827ffde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0 xmlns="5f903c3c-4f52-4be0-a85f-c4d591ba69ef" xsi:nil="true"/>
    <TOPIC xmlns="5f903c3c-4f52-4be0-a85f-c4d591ba69ef" xsi:nil="true"/>
    <_Flow_SignoffStatus xmlns="5f903c3c-4f52-4be0-a85f-c4d591ba69ef" xsi:nil="true"/>
    <Event xmlns="5f903c3c-4f52-4be0-a85f-c4d591ba69ef" xsi:nil="true"/>
    <TypeofDocument xmlns="5f903c3c-4f52-4be0-a85f-c4d591ba69ef" xsi:nil="true"/>
    <Year xmlns="5f903c3c-4f52-4be0-a85f-c4d591ba69ef" xsi:nil="true"/>
    <TaxCatchAll xmlns="eb4559c4-8463-4985-927f-f0d558bff8f0" xsi:nil="true"/>
    <lcf76f155ced4ddcb4097134ff3c332f xmlns="5f903c3c-4f52-4be0-a85f-c4d591ba69ef">
      <Terms xmlns="http://schemas.microsoft.com/office/infopath/2007/PartnerControls"/>
    </lcf76f155ced4ddcb4097134ff3c332f>
    <Status xmlns="5f903c3c-4f52-4be0-a85f-c4d591ba69ef" xsi:nil="true"/>
    <NameofCo_x002d_Chair xmlns="5f903c3c-4f52-4be0-a85f-c4d591ba69ef" xsi:nil="true"/>
  </documentManagement>
</p:properties>
</file>

<file path=customXml/itemProps1.xml><?xml version="1.0" encoding="utf-8"?>
<ds:datastoreItem xmlns:ds="http://schemas.openxmlformats.org/officeDocument/2006/customXml" ds:itemID="{452163C4-6403-4D2A-8778-6A6E00FC559D}"/>
</file>

<file path=customXml/itemProps2.xml><?xml version="1.0" encoding="utf-8"?>
<ds:datastoreItem xmlns:ds="http://schemas.openxmlformats.org/officeDocument/2006/customXml" ds:itemID="{4A972694-F0E3-4000-A583-46EE8B2CBBEA}"/>
</file>

<file path=customXml/itemProps3.xml><?xml version="1.0" encoding="utf-8"?>
<ds:datastoreItem xmlns:ds="http://schemas.openxmlformats.org/officeDocument/2006/customXml" ds:itemID="{840909ED-B087-443C-8295-EA2CA6F1129E}"/>
</file>

<file path=customXml/itemProps4.xml><?xml version="1.0" encoding="utf-8"?>
<ds:datastoreItem xmlns:ds="http://schemas.openxmlformats.org/officeDocument/2006/customXml" ds:itemID="{6D1F1B41-B6A3-4601-BB99-02193C7BD0A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J-Credit Scheme as a Tool to sustainably manage production forest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 </cp:lastModifiedBy>
  <cp:revision>4</cp:revision>
  <dcterms:created xsi:type="dcterms:W3CDTF">2013-07-15T20:26:40Z</dcterms:created>
  <dcterms:modified xsi:type="dcterms:W3CDTF">2025-06-13T13:02:05Z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0x010100E17FFE90F61C854097DA07ED277BC344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