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1" r:id="rId1"/>
    <p:sldMasterId id="2147484127" r:id="rId2"/>
  </p:sldMasterIdLst>
  <p:notesMasterIdLst>
    <p:notesMasterId r:id="rId15"/>
  </p:notesMasterIdLst>
  <p:handoutMasterIdLst>
    <p:handoutMasterId r:id="rId16"/>
  </p:handoutMasterIdLst>
  <p:sldIdLst>
    <p:sldId id="522" r:id="rId3"/>
    <p:sldId id="606" r:id="rId4"/>
    <p:sldId id="549" r:id="rId5"/>
    <p:sldId id="599" r:id="rId6"/>
    <p:sldId id="368" r:id="rId7"/>
    <p:sldId id="600" r:id="rId8"/>
    <p:sldId id="601" r:id="rId9"/>
    <p:sldId id="602" r:id="rId10"/>
    <p:sldId id="607" r:id="rId11"/>
    <p:sldId id="603" r:id="rId12"/>
    <p:sldId id="604" r:id="rId13"/>
    <p:sldId id="521" r:id="rId14"/>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2CD"/>
    <a:srgbClr val="3399FF"/>
    <a:srgbClr val="EE8434"/>
    <a:srgbClr val="FF5001"/>
    <a:srgbClr val="EF6933"/>
    <a:srgbClr val="DFC887"/>
    <a:srgbClr val="CB0022"/>
    <a:srgbClr val="EFD933"/>
    <a:srgbClr val="F9CA6B"/>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7F1B78-0EF9-4840-BCE3-99B1FA8DE2C3}" v="177" dt="2022-11-01T06:22:22.47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5582" autoAdjust="0"/>
  </p:normalViewPr>
  <p:slideViewPr>
    <p:cSldViewPr snapToGrid="0">
      <p:cViewPr varScale="1">
        <p:scale>
          <a:sx n="92" d="100"/>
          <a:sy n="92" d="100"/>
        </p:scale>
        <p:origin x="103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o federici" userId="9de09c822f254df3" providerId="LiveId" clId="{820BC5DF-59CE-4CA6-B14B-99326AE56316}"/>
    <pc:docChg chg="modSld">
      <pc:chgData name="sandro federici" userId="9de09c822f254df3" providerId="LiveId" clId="{820BC5DF-59CE-4CA6-B14B-99326AE56316}" dt="2022-07-15T21:03:47.212" v="67" actId="404"/>
      <pc:docMkLst>
        <pc:docMk/>
      </pc:docMkLst>
      <pc:sldChg chg="modSp mod">
        <pc:chgData name="sandro federici" userId="9de09c822f254df3" providerId="LiveId" clId="{820BC5DF-59CE-4CA6-B14B-99326AE56316}" dt="2022-07-15T21:03:47.212" v="67" actId="404"/>
        <pc:sldMkLst>
          <pc:docMk/>
          <pc:sldMk cId="2609356358" sldId="520"/>
        </pc:sldMkLst>
        <pc:spChg chg="mod">
          <ac:chgData name="sandro federici" userId="9de09c822f254df3" providerId="LiveId" clId="{820BC5DF-59CE-4CA6-B14B-99326AE56316}" dt="2022-07-15T21:00:24.513" v="11"/>
          <ac:spMkLst>
            <pc:docMk/>
            <pc:sldMk cId="2609356358" sldId="520"/>
            <ac:spMk id="2" creationId="{00000000-0000-0000-0000-000000000000}"/>
          </ac:spMkLst>
        </pc:spChg>
        <pc:spChg chg="mod">
          <ac:chgData name="sandro federici" userId="9de09c822f254df3" providerId="LiveId" clId="{820BC5DF-59CE-4CA6-B14B-99326AE56316}" dt="2022-07-15T21:03:47.212" v="67" actId="404"/>
          <ac:spMkLst>
            <pc:docMk/>
            <pc:sldMk cId="2609356358" sldId="520"/>
            <ac:spMk id="7" creationId="{E83CF700-761A-49ED-8CC8-78A6ADD52BE2}"/>
          </ac:spMkLst>
        </pc:spChg>
      </pc:sldChg>
    </pc:docChg>
  </pc:docChgLst>
  <pc:docChgLst>
    <pc:chgData name="sandro federici" userId="9de09c822f254df3" providerId="LiveId" clId="{C25735C8-85A0-40E4-AA61-138103F50272}"/>
    <pc:docChg chg="undo custSel addSld delSld modSld sldOrd">
      <pc:chgData name="sandro federici" userId="9de09c822f254df3" providerId="LiveId" clId="{C25735C8-85A0-40E4-AA61-138103F50272}" dt="2022-05-16T13:37:50.363" v="1947" actId="123"/>
      <pc:docMkLst>
        <pc:docMk/>
      </pc:docMkLst>
      <pc:sldChg chg="del">
        <pc:chgData name="sandro federici" userId="9de09c822f254df3" providerId="LiveId" clId="{C25735C8-85A0-40E4-AA61-138103F50272}" dt="2022-05-12T00:21:04.426" v="16" actId="47"/>
        <pc:sldMkLst>
          <pc:docMk/>
          <pc:sldMk cId="2709391646" sldId="367"/>
        </pc:sldMkLst>
      </pc:sldChg>
      <pc:sldChg chg="modSp mod ord">
        <pc:chgData name="sandro federici" userId="9de09c822f254df3" providerId="LiveId" clId="{C25735C8-85A0-40E4-AA61-138103F50272}" dt="2022-05-12T01:07:32.332" v="56" actId="20577"/>
        <pc:sldMkLst>
          <pc:docMk/>
          <pc:sldMk cId="3677971562" sldId="392"/>
        </pc:sldMkLst>
        <pc:graphicFrameChg chg="modGraphic">
          <ac:chgData name="sandro federici" userId="9de09c822f254df3" providerId="LiveId" clId="{C25735C8-85A0-40E4-AA61-138103F50272}" dt="2022-05-12T01:07:32.332" v="56" actId="20577"/>
          <ac:graphicFrameMkLst>
            <pc:docMk/>
            <pc:sldMk cId="3677971562" sldId="392"/>
            <ac:graphicFrameMk id="2" creationId="{00000000-0000-0000-0000-000000000000}"/>
          </ac:graphicFrameMkLst>
        </pc:graphicFrameChg>
        <pc:graphicFrameChg chg="modGraphic">
          <ac:chgData name="sandro federici" userId="9de09c822f254df3" providerId="LiveId" clId="{C25735C8-85A0-40E4-AA61-138103F50272}" dt="2022-05-12T01:07:27.977" v="51" actId="20577"/>
          <ac:graphicFrameMkLst>
            <pc:docMk/>
            <pc:sldMk cId="3677971562" sldId="392"/>
            <ac:graphicFrameMk id="6" creationId="{00000000-0000-0000-0000-000000000000}"/>
          </ac:graphicFrameMkLst>
        </pc:graphicFrameChg>
      </pc:sldChg>
      <pc:sldChg chg="modSp del mod">
        <pc:chgData name="sandro federici" userId="9de09c822f254df3" providerId="LiveId" clId="{C25735C8-85A0-40E4-AA61-138103F50272}" dt="2022-05-12T00:16:31.836" v="11" actId="47"/>
        <pc:sldMkLst>
          <pc:docMk/>
          <pc:sldMk cId="1585379469" sldId="527"/>
        </pc:sldMkLst>
        <pc:spChg chg="mod">
          <ac:chgData name="sandro federici" userId="9de09c822f254df3" providerId="LiveId" clId="{C25735C8-85A0-40E4-AA61-138103F50272}" dt="2022-05-12T00:15:59.377" v="4" actId="21"/>
          <ac:spMkLst>
            <pc:docMk/>
            <pc:sldMk cId="1585379469" sldId="527"/>
            <ac:spMk id="19459" creationId="{00000000-0000-0000-0000-000000000000}"/>
          </ac:spMkLst>
        </pc:spChg>
      </pc:sldChg>
      <pc:sldChg chg="modSp del mod ord">
        <pc:chgData name="sandro federici" userId="9de09c822f254df3" providerId="LiveId" clId="{C25735C8-85A0-40E4-AA61-138103F50272}" dt="2022-05-13T07:40:34.798" v="652" actId="47"/>
        <pc:sldMkLst>
          <pc:docMk/>
          <pc:sldMk cId="752349881" sldId="528"/>
        </pc:sldMkLst>
        <pc:spChg chg="mod">
          <ac:chgData name="sandro federici" userId="9de09c822f254df3" providerId="LiveId" clId="{C25735C8-85A0-40E4-AA61-138103F50272}" dt="2022-05-12T01:14:57.678" v="106" actId="20577"/>
          <ac:spMkLst>
            <pc:docMk/>
            <pc:sldMk cId="752349881" sldId="528"/>
            <ac:spMk id="2" creationId="{12A73B8E-E0AD-471D-9C7B-F1A2106C6D16}"/>
          </ac:spMkLst>
        </pc:spChg>
        <pc:spChg chg="mod">
          <ac:chgData name="sandro federici" userId="9de09c822f254df3" providerId="LiveId" clId="{C25735C8-85A0-40E4-AA61-138103F50272}" dt="2022-05-12T01:44:36.023" v="212" actId="21"/>
          <ac:spMkLst>
            <pc:docMk/>
            <pc:sldMk cId="752349881" sldId="528"/>
            <ac:spMk id="3" creationId="{E9969BEC-1F4E-4E71-BEB9-B33695628C5B}"/>
          </ac:spMkLst>
        </pc:spChg>
      </pc:sldChg>
      <pc:sldChg chg="addSp modSp mod">
        <pc:chgData name="sandro federici" userId="9de09c822f254df3" providerId="LiveId" clId="{C25735C8-85A0-40E4-AA61-138103F50272}" dt="2022-05-16T13:37:50.363" v="1947" actId="123"/>
        <pc:sldMkLst>
          <pc:docMk/>
          <pc:sldMk cId="2183119141" sldId="540"/>
        </pc:sldMkLst>
        <pc:spChg chg="mod">
          <ac:chgData name="sandro federici" userId="9de09c822f254df3" providerId="LiveId" clId="{C25735C8-85A0-40E4-AA61-138103F50272}" dt="2022-05-16T06:49:51.423" v="1911" actId="1076"/>
          <ac:spMkLst>
            <pc:docMk/>
            <pc:sldMk cId="2183119141" sldId="540"/>
            <ac:spMk id="3" creationId="{C8C9291A-08A2-4699-8D36-9236C0D6ED7C}"/>
          </ac:spMkLst>
        </pc:spChg>
        <pc:spChg chg="add mod">
          <ac:chgData name="sandro federici" userId="9de09c822f254df3" providerId="LiveId" clId="{C25735C8-85A0-40E4-AA61-138103F50272}" dt="2022-05-16T13:37:50.363" v="1947" actId="123"/>
          <ac:spMkLst>
            <pc:docMk/>
            <pc:sldMk cId="2183119141" sldId="540"/>
            <ac:spMk id="5" creationId="{DA6E39F1-33AA-4FBD-8ED5-6DF6D9130404}"/>
          </ac:spMkLst>
        </pc:spChg>
      </pc:sldChg>
      <pc:sldChg chg="addSp modSp mod">
        <pc:chgData name="sandro federici" userId="9de09c822f254df3" providerId="LiveId" clId="{C25735C8-85A0-40E4-AA61-138103F50272}" dt="2022-05-14T03:37:03.986" v="1188" actId="20577"/>
        <pc:sldMkLst>
          <pc:docMk/>
          <pc:sldMk cId="2607412906" sldId="542"/>
        </pc:sldMkLst>
        <pc:spChg chg="mod">
          <ac:chgData name="sandro federici" userId="9de09c822f254df3" providerId="LiveId" clId="{C25735C8-85A0-40E4-AA61-138103F50272}" dt="2022-05-14T03:37:03.986" v="1188" actId="20577"/>
          <ac:spMkLst>
            <pc:docMk/>
            <pc:sldMk cId="2607412906" sldId="542"/>
            <ac:spMk id="2" creationId="{12A73B8E-E0AD-471D-9C7B-F1A2106C6D16}"/>
          </ac:spMkLst>
        </pc:spChg>
        <pc:spChg chg="mod">
          <ac:chgData name="sandro federici" userId="9de09c822f254df3" providerId="LiveId" clId="{C25735C8-85A0-40E4-AA61-138103F50272}" dt="2022-05-14T03:36:35.269" v="1183" actId="6549"/>
          <ac:spMkLst>
            <pc:docMk/>
            <pc:sldMk cId="2607412906" sldId="542"/>
            <ac:spMk id="3" creationId="{E9969BEC-1F4E-4E71-BEB9-B33695628C5B}"/>
          </ac:spMkLst>
        </pc:spChg>
        <pc:picChg chg="add mod">
          <ac:chgData name="sandro federici" userId="9de09c822f254df3" providerId="LiveId" clId="{C25735C8-85A0-40E4-AA61-138103F50272}" dt="2022-05-14T03:36:50.051" v="1186" actId="1076"/>
          <ac:picMkLst>
            <pc:docMk/>
            <pc:sldMk cId="2607412906" sldId="542"/>
            <ac:picMk id="5" creationId="{4EBD1006-65FB-413D-A0A5-BB3141E2EC87}"/>
          </ac:picMkLst>
        </pc:picChg>
      </pc:sldChg>
      <pc:sldChg chg="modSp mod">
        <pc:chgData name="sandro federici" userId="9de09c822f254df3" providerId="LiveId" clId="{C25735C8-85A0-40E4-AA61-138103F50272}" dt="2022-05-14T03:41:41.747" v="1207" actId="20577"/>
        <pc:sldMkLst>
          <pc:docMk/>
          <pc:sldMk cId="3410059424" sldId="543"/>
        </pc:sldMkLst>
        <pc:spChg chg="mod">
          <ac:chgData name="sandro federici" userId="9de09c822f254df3" providerId="LiveId" clId="{C25735C8-85A0-40E4-AA61-138103F50272}" dt="2022-05-14T03:41:41.747" v="1207" actId="20577"/>
          <ac:spMkLst>
            <pc:docMk/>
            <pc:sldMk cId="3410059424" sldId="543"/>
            <ac:spMk id="2" creationId="{12A73B8E-E0AD-471D-9C7B-F1A2106C6D16}"/>
          </ac:spMkLst>
        </pc:spChg>
        <pc:spChg chg="mod">
          <ac:chgData name="sandro federici" userId="9de09c822f254df3" providerId="LiveId" clId="{C25735C8-85A0-40E4-AA61-138103F50272}" dt="2022-05-14T03:41:27.699" v="1200" actId="20577"/>
          <ac:spMkLst>
            <pc:docMk/>
            <pc:sldMk cId="3410059424" sldId="543"/>
            <ac:spMk id="3" creationId="{E9969BEC-1F4E-4E71-BEB9-B33695628C5B}"/>
          </ac:spMkLst>
        </pc:spChg>
      </pc:sldChg>
      <pc:sldChg chg="modSp mod">
        <pc:chgData name="sandro federici" userId="9de09c822f254df3" providerId="LiveId" clId="{C25735C8-85A0-40E4-AA61-138103F50272}" dt="2022-05-12T00:16:25.642" v="10" actId="12789"/>
        <pc:sldMkLst>
          <pc:docMk/>
          <pc:sldMk cId="1701392111" sldId="545"/>
        </pc:sldMkLst>
        <pc:spChg chg="mod">
          <ac:chgData name="sandro federici" userId="9de09c822f254df3" providerId="LiveId" clId="{C25735C8-85A0-40E4-AA61-138103F50272}" dt="2022-05-12T00:16:25.642" v="10" actId="12789"/>
          <ac:spMkLst>
            <pc:docMk/>
            <pc:sldMk cId="1701392111" sldId="545"/>
            <ac:spMk id="19459" creationId="{00000000-0000-0000-0000-000000000000}"/>
          </ac:spMkLst>
        </pc:spChg>
      </pc:sldChg>
      <pc:sldChg chg="del">
        <pc:chgData name="sandro federici" userId="9de09c822f254df3" providerId="LiveId" clId="{C25735C8-85A0-40E4-AA61-138103F50272}" dt="2022-05-12T00:20:40.775" v="12" actId="47"/>
        <pc:sldMkLst>
          <pc:docMk/>
          <pc:sldMk cId="4062388367" sldId="546"/>
        </pc:sldMkLst>
      </pc:sldChg>
      <pc:sldChg chg="del">
        <pc:chgData name="sandro federici" userId="9de09c822f254df3" providerId="LiveId" clId="{C25735C8-85A0-40E4-AA61-138103F50272}" dt="2022-05-12T00:20:44.841" v="13" actId="47"/>
        <pc:sldMkLst>
          <pc:docMk/>
          <pc:sldMk cId="112608848" sldId="547"/>
        </pc:sldMkLst>
      </pc:sldChg>
      <pc:sldChg chg="del">
        <pc:chgData name="sandro federici" userId="9de09c822f254df3" providerId="LiveId" clId="{C25735C8-85A0-40E4-AA61-138103F50272}" dt="2022-05-12T00:21:09.468" v="19" actId="47"/>
        <pc:sldMkLst>
          <pc:docMk/>
          <pc:sldMk cId="3463814147" sldId="548"/>
        </pc:sldMkLst>
      </pc:sldChg>
      <pc:sldChg chg="addSp delSp mod">
        <pc:chgData name="sandro federici" userId="9de09c822f254df3" providerId="LiveId" clId="{C25735C8-85A0-40E4-AA61-138103F50272}" dt="2022-05-12T00:52:26.804" v="39" actId="22"/>
        <pc:sldMkLst>
          <pc:docMk/>
          <pc:sldMk cId="924453359" sldId="549"/>
        </pc:sldMkLst>
        <pc:picChg chg="del">
          <ac:chgData name="sandro federici" userId="9de09c822f254df3" providerId="LiveId" clId="{C25735C8-85A0-40E4-AA61-138103F50272}" dt="2022-05-12T00:52:25.858" v="38" actId="478"/>
          <ac:picMkLst>
            <pc:docMk/>
            <pc:sldMk cId="924453359" sldId="549"/>
            <ac:picMk id="3" creationId="{00000000-0000-0000-0000-000000000000}"/>
          </ac:picMkLst>
        </pc:picChg>
        <pc:picChg chg="add">
          <ac:chgData name="sandro federici" userId="9de09c822f254df3" providerId="LiveId" clId="{C25735C8-85A0-40E4-AA61-138103F50272}" dt="2022-05-12T00:52:26.804" v="39" actId="22"/>
          <ac:picMkLst>
            <pc:docMk/>
            <pc:sldMk cId="924453359" sldId="549"/>
            <ac:picMk id="5" creationId="{69364FE3-31E9-4147-8C2C-5582829F75F7}"/>
          </ac:picMkLst>
        </pc:picChg>
      </pc:sldChg>
      <pc:sldChg chg="del">
        <pc:chgData name="sandro federici" userId="9de09c822f254df3" providerId="LiveId" clId="{C25735C8-85A0-40E4-AA61-138103F50272}" dt="2022-05-12T00:21:07.907" v="18" actId="47"/>
        <pc:sldMkLst>
          <pc:docMk/>
          <pc:sldMk cId="1713179009" sldId="550"/>
        </pc:sldMkLst>
      </pc:sldChg>
      <pc:sldChg chg="del">
        <pc:chgData name="sandro federici" userId="9de09c822f254df3" providerId="LiveId" clId="{C25735C8-85A0-40E4-AA61-138103F50272}" dt="2022-05-12T00:22:04.437" v="30" actId="47"/>
        <pc:sldMkLst>
          <pc:docMk/>
          <pc:sldMk cId="2538593293" sldId="551"/>
        </pc:sldMkLst>
      </pc:sldChg>
      <pc:sldChg chg="del">
        <pc:chgData name="sandro federici" userId="9de09c822f254df3" providerId="LiveId" clId="{C25735C8-85A0-40E4-AA61-138103F50272}" dt="2022-05-12T00:22:09.030" v="33" actId="47"/>
        <pc:sldMkLst>
          <pc:docMk/>
          <pc:sldMk cId="2230693076" sldId="552"/>
        </pc:sldMkLst>
      </pc:sldChg>
      <pc:sldChg chg="del">
        <pc:chgData name="sandro federici" userId="9de09c822f254df3" providerId="LiveId" clId="{C25735C8-85A0-40E4-AA61-138103F50272}" dt="2022-05-12T00:22:05.874" v="31" actId="47"/>
        <pc:sldMkLst>
          <pc:docMk/>
          <pc:sldMk cId="3551798329" sldId="553"/>
        </pc:sldMkLst>
      </pc:sldChg>
      <pc:sldChg chg="del">
        <pc:chgData name="sandro federici" userId="9de09c822f254df3" providerId="LiveId" clId="{C25735C8-85A0-40E4-AA61-138103F50272}" dt="2022-05-12T00:21:17.934" v="24" actId="47"/>
        <pc:sldMkLst>
          <pc:docMk/>
          <pc:sldMk cId="3312887520" sldId="554"/>
        </pc:sldMkLst>
      </pc:sldChg>
      <pc:sldChg chg="del">
        <pc:chgData name="sandro federici" userId="9de09c822f254df3" providerId="LiveId" clId="{C25735C8-85A0-40E4-AA61-138103F50272}" dt="2022-05-12T00:22:02.559" v="29" actId="47"/>
        <pc:sldMkLst>
          <pc:docMk/>
          <pc:sldMk cId="2761029244" sldId="555"/>
        </pc:sldMkLst>
      </pc:sldChg>
      <pc:sldChg chg="addSp delSp add del mod">
        <pc:chgData name="sandro federici" userId="9de09c822f254df3" providerId="LiveId" clId="{C25735C8-85A0-40E4-AA61-138103F50272}" dt="2022-05-12T01:04:09.163" v="41" actId="22"/>
        <pc:sldMkLst>
          <pc:docMk/>
          <pc:sldMk cId="3743651876" sldId="556"/>
        </pc:sldMkLst>
        <pc:picChg chg="add">
          <ac:chgData name="sandro federici" userId="9de09c822f254df3" providerId="LiveId" clId="{C25735C8-85A0-40E4-AA61-138103F50272}" dt="2022-05-12T01:04:09.163" v="41" actId="22"/>
          <ac:picMkLst>
            <pc:docMk/>
            <pc:sldMk cId="3743651876" sldId="556"/>
            <ac:picMk id="4" creationId="{342951AE-AD9A-4CD4-A7A9-2950816B11D3}"/>
          </ac:picMkLst>
        </pc:picChg>
        <pc:picChg chg="del">
          <ac:chgData name="sandro federici" userId="9de09c822f254df3" providerId="LiveId" clId="{C25735C8-85A0-40E4-AA61-138103F50272}" dt="2022-05-12T01:04:07.913" v="40" actId="478"/>
          <ac:picMkLst>
            <pc:docMk/>
            <pc:sldMk cId="3743651876" sldId="556"/>
            <ac:picMk id="9" creationId="{B99C6505-2D6C-4F5A-A079-EF7A039A2206}"/>
          </ac:picMkLst>
        </pc:picChg>
      </pc:sldChg>
      <pc:sldChg chg="del">
        <pc:chgData name="sandro federici" userId="9de09c822f254df3" providerId="LiveId" clId="{C25735C8-85A0-40E4-AA61-138103F50272}" dt="2022-05-12T00:22:07.177" v="32" actId="47"/>
        <pc:sldMkLst>
          <pc:docMk/>
          <pc:sldMk cId="389213122" sldId="557"/>
        </pc:sldMkLst>
      </pc:sldChg>
      <pc:sldChg chg="del">
        <pc:chgData name="sandro federici" userId="9de09c822f254df3" providerId="LiveId" clId="{C25735C8-85A0-40E4-AA61-138103F50272}" dt="2022-05-12T00:22:10.863" v="34" actId="47"/>
        <pc:sldMkLst>
          <pc:docMk/>
          <pc:sldMk cId="181792529" sldId="560"/>
        </pc:sldMkLst>
      </pc:sldChg>
      <pc:sldChg chg="del">
        <pc:chgData name="sandro federici" userId="9de09c822f254df3" providerId="LiveId" clId="{C25735C8-85A0-40E4-AA61-138103F50272}" dt="2022-05-12T00:21:00.921" v="14" actId="47"/>
        <pc:sldMkLst>
          <pc:docMk/>
          <pc:sldMk cId="3426871263" sldId="561"/>
        </pc:sldMkLst>
      </pc:sldChg>
      <pc:sldChg chg="del">
        <pc:chgData name="sandro federici" userId="9de09c822f254df3" providerId="LiveId" clId="{C25735C8-85A0-40E4-AA61-138103F50272}" dt="2022-05-12T00:21:12.416" v="20" actId="47"/>
        <pc:sldMkLst>
          <pc:docMk/>
          <pc:sldMk cId="1687154673" sldId="562"/>
        </pc:sldMkLst>
      </pc:sldChg>
      <pc:sldChg chg="del">
        <pc:chgData name="sandro federici" userId="9de09c822f254df3" providerId="LiveId" clId="{C25735C8-85A0-40E4-AA61-138103F50272}" dt="2022-05-12T00:21:14.885" v="21" actId="47"/>
        <pc:sldMkLst>
          <pc:docMk/>
          <pc:sldMk cId="1920500274" sldId="563"/>
        </pc:sldMkLst>
      </pc:sldChg>
      <pc:sldChg chg="del">
        <pc:chgData name="sandro federici" userId="9de09c822f254df3" providerId="LiveId" clId="{C25735C8-85A0-40E4-AA61-138103F50272}" dt="2022-05-12T00:21:16.356" v="22" actId="47"/>
        <pc:sldMkLst>
          <pc:docMk/>
          <pc:sldMk cId="146326981" sldId="564"/>
        </pc:sldMkLst>
      </pc:sldChg>
      <pc:sldChg chg="del">
        <pc:chgData name="sandro federici" userId="9de09c822f254df3" providerId="LiveId" clId="{C25735C8-85A0-40E4-AA61-138103F50272}" dt="2022-05-12T00:21:17.179" v="23" actId="47"/>
        <pc:sldMkLst>
          <pc:docMk/>
          <pc:sldMk cId="2110950765" sldId="565"/>
        </pc:sldMkLst>
      </pc:sldChg>
      <pc:sldChg chg="del">
        <pc:chgData name="sandro federici" userId="9de09c822f254df3" providerId="LiveId" clId="{C25735C8-85A0-40E4-AA61-138103F50272}" dt="2022-05-12T01:07:14.397" v="44" actId="47"/>
        <pc:sldMkLst>
          <pc:docMk/>
          <pc:sldMk cId="2171732102" sldId="566"/>
        </pc:sldMkLst>
      </pc:sldChg>
      <pc:sldChg chg="del">
        <pc:chgData name="sandro federici" userId="9de09c822f254df3" providerId="LiveId" clId="{C25735C8-85A0-40E4-AA61-138103F50272}" dt="2022-05-12T00:23:04.421" v="37" actId="47"/>
        <pc:sldMkLst>
          <pc:docMk/>
          <pc:sldMk cId="1138185398" sldId="568"/>
        </pc:sldMkLst>
      </pc:sldChg>
      <pc:sldChg chg="del">
        <pc:chgData name="sandro federici" userId="9de09c822f254df3" providerId="LiveId" clId="{C25735C8-85A0-40E4-AA61-138103F50272}" dt="2022-05-13T08:43:02.393" v="999" actId="47"/>
        <pc:sldMkLst>
          <pc:docMk/>
          <pc:sldMk cId="3904401768" sldId="571"/>
        </pc:sldMkLst>
      </pc:sldChg>
      <pc:sldChg chg="del">
        <pc:chgData name="sandro federici" userId="9de09c822f254df3" providerId="LiveId" clId="{C25735C8-85A0-40E4-AA61-138103F50272}" dt="2022-05-12T00:21:03.175" v="15" actId="47"/>
        <pc:sldMkLst>
          <pc:docMk/>
          <pc:sldMk cId="3440105785" sldId="572"/>
        </pc:sldMkLst>
      </pc:sldChg>
      <pc:sldChg chg="del">
        <pc:chgData name="sandro federici" userId="9de09c822f254df3" providerId="LiveId" clId="{C25735C8-85A0-40E4-AA61-138103F50272}" dt="2022-05-12T00:21:05.610" v="17" actId="47"/>
        <pc:sldMkLst>
          <pc:docMk/>
          <pc:sldMk cId="963465073" sldId="573"/>
        </pc:sldMkLst>
      </pc:sldChg>
      <pc:sldChg chg="addSp delSp add del mod">
        <pc:chgData name="sandro federici" userId="9de09c822f254df3" providerId="LiveId" clId="{C25735C8-85A0-40E4-AA61-138103F50272}" dt="2022-05-12T01:06:58.890" v="43" actId="22"/>
        <pc:sldMkLst>
          <pc:docMk/>
          <pc:sldMk cId="3422840811" sldId="574"/>
        </pc:sldMkLst>
        <pc:picChg chg="add">
          <ac:chgData name="sandro federici" userId="9de09c822f254df3" providerId="LiveId" clId="{C25735C8-85A0-40E4-AA61-138103F50272}" dt="2022-05-12T01:06:58.890" v="43" actId="22"/>
          <ac:picMkLst>
            <pc:docMk/>
            <pc:sldMk cId="3422840811" sldId="574"/>
            <ac:picMk id="3" creationId="{59AA78B7-D7D0-4B5F-80B7-E91168A733BC}"/>
          </ac:picMkLst>
        </pc:picChg>
        <pc:picChg chg="del">
          <ac:chgData name="sandro federici" userId="9de09c822f254df3" providerId="LiveId" clId="{C25735C8-85A0-40E4-AA61-138103F50272}" dt="2022-05-12T01:06:57.774" v="42" actId="478"/>
          <ac:picMkLst>
            <pc:docMk/>
            <pc:sldMk cId="3422840811" sldId="574"/>
            <ac:picMk id="5" creationId="{F6DFFB38-030F-46A9-BCDF-3DB771168DC9}"/>
          </ac:picMkLst>
        </pc:picChg>
      </pc:sldChg>
      <pc:sldChg chg="modSp del mod">
        <pc:chgData name="sandro federici" userId="9de09c822f254df3" providerId="LiveId" clId="{C25735C8-85A0-40E4-AA61-138103F50272}" dt="2022-05-13T08:42:51.587" v="997" actId="47"/>
        <pc:sldMkLst>
          <pc:docMk/>
          <pc:sldMk cId="934962670" sldId="575"/>
        </pc:sldMkLst>
        <pc:spChg chg="mod">
          <ac:chgData name="sandro federici" userId="9de09c822f254df3" providerId="LiveId" clId="{C25735C8-85A0-40E4-AA61-138103F50272}" dt="2022-05-13T08:33:49.243" v="822" actId="20577"/>
          <ac:spMkLst>
            <pc:docMk/>
            <pc:sldMk cId="934962670" sldId="575"/>
            <ac:spMk id="2" creationId="{12A73B8E-E0AD-471D-9C7B-F1A2106C6D16}"/>
          </ac:spMkLst>
        </pc:spChg>
        <pc:spChg chg="mod">
          <ac:chgData name="sandro federici" userId="9de09c822f254df3" providerId="LiveId" clId="{C25735C8-85A0-40E4-AA61-138103F50272}" dt="2022-05-13T08:37:50.439" v="880" actId="21"/>
          <ac:spMkLst>
            <pc:docMk/>
            <pc:sldMk cId="934962670" sldId="575"/>
            <ac:spMk id="3" creationId="{E9969BEC-1F4E-4E71-BEB9-B33695628C5B}"/>
          </ac:spMkLst>
        </pc:spChg>
      </pc:sldChg>
      <pc:sldChg chg="addSp delSp modSp add mod ord">
        <pc:chgData name="sandro federici" userId="9de09c822f254df3" providerId="LiveId" clId="{C25735C8-85A0-40E4-AA61-138103F50272}" dt="2022-05-13T07:41:36.560" v="669" actId="20577"/>
        <pc:sldMkLst>
          <pc:docMk/>
          <pc:sldMk cId="571360371" sldId="576"/>
        </pc:sldMkLst>
        <pc:spChg chg="mod">
          <ac:chgData name="sandro federici" userId="9de09c822f254df3" providerId="LiveId" clId="{C25735C8-85A0-40E4-AA61-138103F50272}" dt="2022-05-13T07:41:36.560" v="669" actId="20577"/>
          <ac:spMkLst>
            <pc:docMk/>
            <pc:sldMk cId="571360371" sldId="576"/>
            <ac:spMk id="2" creationId="{12A73B8E-E0AD-471D-9C7B-F1A2106C6D16}"/>
          </ac:spMkLst>
        </pc:spChg>
        <pc:spChg chg="del">
          <ac:chgData name="sandro federici" userId="9de09c822f254df3" providerId="LiveId" clId="{C25735C8-85A0-40E4-AA61-138103F50272}" dt="2022-05-13T07:41:14.009" v="653" actId="478"/>
          <ac:spMkLst>
            <pc:docMk/>
            <pc:sldMk cId="571360371" sldId="576"/>
            <ac:spMk id="3" creationId="{E9969BEC-1F4E-4E71-BEB9-B33695628C5B}"/>
          </ac:spMkLst>
        </pc:spChg>
        <pc:spChg chg="add del mod">
          <ac:chgData name="sandro federici" userId="9de09c822f254df3" providerId="LiveId" clId="{C25735C8-85A0-40E4-AA61-138103F50272}" dt="2022-05-13T07:41:17.476" v="654" actId="478"/>
          <ac:spMkLst>
            <pc:docMk/>
            <pc:sldMk cId="571360371" sldId="576"/>
            <ac:spMk id="4" creationId="{38C0FEE8-ABDD-4FE9-9BCD-FA5EF408714C}"/>
          </ac:spMkLst>
        </pc:spChg>
        <pc:spChg chg="add mod">
          <ac:chgData name="sandro federici" userId="9de09c822f254df3" providerId="LiveId" clId="{C25735C8-85A0-40E4-AA61-138103F50272}" dt="2022-05-13T07:41:31.401" v="665" actId="6549"/>
          <ac:spMkLst>
            <pc:docMk/>
            <pc:sldMk cId="571360371" sldId="576"/>
            <ac:spMk id="5" creationId="{26BFF93D-A863-41A6-BDB3-3E6AA4F88D69}"/>
          </ac:spMkLst>
        </pc:spChg>
      </pc:sldChg>
      <pc:sldChg chg="modSp add mod">
        <pc:chgData name="sandro federici" userId="9de09c822f254df3" providerId="LiveId" clId="{C25735C8-85A0-40E4-AA61-138103F50272}" dt="2022-05-16T07:30:42.333" v="1932" actId="113"/>
        <pc:sldMkLst>
          <pc:docMk/>
          <pc:sldMk cId="2457666556" sldId="577"/>
        </pc:sldMkLst>
        <pc:spChg chg="mod">
          <ac:chgData name="sandro federici" userId="9de09c822f254df3" providerId="LiveId" clId="{C25735C8-85A0-40E4-AA61-138103F50272}" dt="2022-05-16T07:30:42.333" v="1932" actId="113"/>
          <ac:spMkLst>
            <pc:docMk/>
            <pc:sldMk cId="2457666556" sldId="577"/>
            <ac:spMk id="3" creationId="{E9969BEC-1F4E-4E71-BEB9-B33695628C5B}"/>
          </ac:spMkLst>
        </pc:spChg>
      </pc:sldChg>
      <pc:sldChg chg="addSp delSp modSp add mod">
        <pc:chgData name="sandro federici" userId="9de09c822f254df3" providerId="LiveId" clId="{C25735C8-85A0-40E4-AA61-138103F50272}" dt="2022-05-12T08:58:14.929" v="412" actId="20577"/>
        <pc:sldMkLst>
          <pc:docMk/>
          <pc:sldMk cId="3688823761" sldId="578"/>
        </pc:sldMkLst>
        <pc:spChg chg="mod">
          <ac:chgData name="sandro federici" userId="9de09c822f254df3" providerId="LiveId" clId="{C25735C8-85A0-40E4-AA61-138103F50272}" dt="2022-05-12T08:58:14.929" v="412" actId="20577"/>
          <ac:spMkLst>
            <pc:docMk/>
            <pc:sldMk cId="3688823761" sldId="578"/>
            <ac:spMk id="2" creationId="{12A73B8E-E0AD-471D-9C7B-F1A2106C6D16}"/>
          </ac:spMkLst>
        </pc:spChg>
        <pc:spChg chg="del">
          <ac:chgData name="sandro federici" userId="9de09c822f254df3" providerId="LiveId" clId="{C25735C8-85A0-40E4-AA61-138103F50272}" dt="2022-05-12T01:32:45.124" v="162" actId="478"/>
          <ac:spMkLst>
            <pc:docMk/>
            <pc:sldMk cId="3688823761" sldId="578"/>
            <ac:spMk id="3" creationId="{E9969BEC-1F4E-4E71-BEB9-B33695628C5B}"/>
          </ac:spMkLst>
        </pc:spChg>
        <pc:spChg chg="add del mod">
          <ac:chgData name="sandro federici" userId="9de09c822f254df3" providerId="LiveId" clId="{C25735C8-85A0-40E4-AA61-138103F50272}" dt="2022-05-12T01:32:48.817" v="163" actId="478"/>
          <ac:spMkLst>
            <pc:docMk/>
            <pc:sldMk cId="3688823761" sldId="578"/>
            <ac:spMk id="4" creationId="{5A4B4158-72CF-4BAD-BD53-90639A15501B}"/>
          </ac:spMkLst>
        </pc:spChg>
        <pc:spChg chg="add mod ord">
          <ac:chgData name="sandro federici" userId="9de09c822f254df3" providerId="LiveId" clId="{C25735C8-85A0-40E4-AA61-138103F50272}" dt="2022-05-12T01:42:53.869" v="198" actId="14100"/>
          <ac:spMkLst>
            <pc:docMk/>
            <pc:sldMk cId="3688823761" sldId="578"/>
            <ac:spMk id="7" creationId="{2D1B435B-6952-4EFA-AC0F-B98BB22BDF06}"/>
          </ac:spMkLst>
        </pc:spChg>
        <pc:spChg chg="add mod">
          <ac:chgData name="sandro federici" userId="9de09c822f254df3" providerId="LiveId" clId="{C25735C8-85A0-40E4-AA61-138103F50272}" dt="2022-05-12T01:43:25.574" v="206" actId="14100"/>
          <ac:spMkLst>
            <pc:docMk/>
            <pc:sldMk cId="3688823761" sldId="578"/>
            <ac:spMk id="10" creationId="{31E65BAC-57AF-4F65-8EFC-BFADF2BE6C5D}"/>
          </ac:spMkLst>
        </pc:spChg>
        <pc:spChg chg="add mod">
          <ac:chgData name="sandro federici" userId="9de09c822f254df3" providerId="LiveId" clId="{C25735C8-85A0-40E4-AA61-138103F50272}" dt="2022-05-12T08:36:03.645" v="321" actId="1076"/>
          <ac:spMkLst>
            <pc:docMk/>
            <pc:sldMk cId="3688823761" sldId="578"/>
            <ac:spMk id="13" creationId="{2B97581E-9598-42EC-A6BE-48660CE2B2F8}"/>
          </ac:spMkLst>
        </pc:spChg>
        <pc:picChg chg="add del mod">
          <ac:chgData name="sandro federici" userId="9de09c822f254df3" providerId="LiveId" clId="{C25735C8-85A0-40E4-AA61-138103F50272}" dt="2022-05-12T01:41:46.494" v="182" actId="478"/>
          <ac:picMkLst>
            <pc:docMk/>
            <pc:sldMk cId="3688823761" sldId="578"/>
            <ac:picMk id="6" creationId="{C107BD4C-C4F7-4BD3-9089-FFB7675D3719}"/>
          </ac:picMkLst>
        </pc:picChg>
        <pc:picChg chg="add mod">
          <ac:chgData name="sandro federici" userId="9de09c822f254df3" providerId="LiveId" clId="{C25735C8-85A0-40E4-AA61-138103F50272}" dt="2022-05-12T08:35:56.802" v="320" actId="1076"/>
          <ac:picMkLst>
            <pc:docMk/>
            <pc:sldMk cId="3688823761" sldId="578"/>
            <ac:picMk id="9" creationId="{6204526A-A93D-4EF3-9E7B-8C545839DB33}"/>
          </ac:picMkLst>
        </pc:picChg>
        <pc:picChg chg="add mod">
          <ac:chgData name="sandro federici" userId="9de09c822f254df3" providerId="LiveId" clId="{C25735C8-85A0-40E4-AA61-138103F50272}" dt="2022-05-12T08:35:46.959" v="317" actId="1076"/>
          <ac:picMkLst>
            <pc:docMk/>
            <pc:sldMk cId="3688823761" sldId="578"/>
            <ac:picMk id="12" creationId="{D58B7C5C-29E3-424B-AC1F-D48F8AF17D0C}"/>
          </ac:picMkLst>
        </pc:picChg>
      </pc:sldChg>
      <pc:sldChg chg="addSp delSp modSp add mod">
        <pc:chgData name="sandro federici" userId="9de09c822f254df3" providerId="LiveId" clId="{C25735C8-85A0-40E4-AA61-138103F50272}" dt="2022-05-16T08:08:36.696" v="1938" actId="20577"/>
        <pc:sldMkLst>
          <pc:docMk/>
          <pc:sldMk cId="3161779988" sldId="579"/>
        </pc:sldMkLst>
        <pc:spChg chg="mod">
          <ac:chgData name="sandro federici" userId="9de09c822f254df3" providerId="LiveId" clId="{C25735C8-85A0-40E4-AA61-138103F50272}" dt="2022-05-12T08:58:35.982" v="438" actId="20577"/>
          <ac:spMkLst>
            <pc:docMk/>
            <pc:sldMk cId="3161779988" sldId="579"/>
            <ac:spMk id="2" creationId="{12A73B8E-E0AD-471D-9C7B-F1A2106C6D16}"/>
          </ac:spMkLst>
        </pc:spChg>
        <pc:spChg chg="mod">
          <ac:chgData name="sandro federici" userId="9de09c822f254df3" providerId="LiveId" clId="{C25735C8-85A0-40E4-AA61-138103F50272}" dt="2022-05-16T08:08:36.696" v="1938" actId="20577"/>
          <ac:spMkLst>
            <pc:docMk/>
            <pc:sldMk cId="3161779988" sldId="579"/>
            <ac:spMk id="3" creationId="{E9969BEC-1F4E-4E71-BEB9-B33695628C5B}"/>
          </ac:spMkLst>
        </pc:spChg>
        <pc:picChg chg="add del mod">
          <ac:chgData name="sandro federici" userId="9de09c822f254df3" providerId="LiveId" clId="{C25735C8-85A0-40E4-AA61-138103F50272}" dt="2022-05-12T08:39:08.638" v="326" actId="478"/>
          <ac:picMkLst>
            <pc:docMk/>
            <pc:sldMk cId="3161779988" sldId="579"/>
            <ac:picMk id="5" creationId="{AF6E2181-F8D7-4561-86F5-6A6CDDCE365F}"/>
          </ac:picMkLst>
        </pc:picChg>
        <pc:picChg chg="add del mod">
          <ac:chgData name="sandro federici" userId="9de09c822f254df3" providerId="LiveId" clId="{C25735C8-85A0-40E4-AA61-138103F50272}" dt="2022-05-12T08:39:20.958" v="330" actId="478"/>
          <ac:picMkLst>
            <pc:docMk/>
            <pc:sldMk cId="3161779988" sldId="579"/>
            <ac:picMk id="7" creationId="{8D870840-CADE-4150-A0C2-38F300FD8285}"/>
          </ac:picMkLst>
        </pc:picChg>
      </pc:sldChg>
      <pc:sldChg chg="addSp delSp modSp add mod">
        <pc:chgData name="sandro federici" userId="9de09c822f254df3" providerId="LiveId" clId="{C25735C8-85A0-40E4-AA61-138103F50272}" dt="2022-05-16T01:40:41.693" v="1262" actId="14100"/>
        <pc:sldMkLst>
          <pc:docMk/>
          <pc:sldMk cId="995009548" sldId="580"/>
        </pc:sldMkLst>
        <pc:spChg chg="del mod">
          <ac:chgData name="sandro federici" userId="9de09c822f254df3" providerId="LiveId" clId="{C25735C8-85A0-40E4-AA61-138103F50272}" dt="2022-05-12T10:33:59.607" v="606" actId="478"/>
          <ac:spMkLst>
            <pc:docMk/>
            <pc:sldMk cId="995009548" sldId="580"/>
            <ac:spMk id="2" creationId="{12A73B8E-E0AD-471D-9C7B-F1A2106C6D16}"/>
          </ac:spMkLst>
        </pc:spChg>
        <pc:spChg chg="del">
          <ac:chgData name="sandro federici" userId="9de09c822f254df3" providerId="LiveId" clId="{C25735C8-85A0-40E4-AA61-138103F50272}" dt="2022-05-12T10:25:51.045" v="454" actId="478"/>
          <ac:spMkLst>
            <pc:docMk/>
            <pc:sldMk cId="995009548" sldId="580"/>
            <ac:spMk id="3" creationId="{E9969BEC-1F4E-4E71-BEB9-B33695628C5B}"/>
          </ac:spMkLst>
        </pc:spChg>
        <pc:spChg chg="add del mod">
          <ac:chgData name="sandro federici" userId="9de09c822f254df3" providerId="LiveId" clId="{C25735C8-85A0-40E4-AA61-138103F50272}" dt="2022-05-12T10:25:53.373" v="455" actId="478"/>
          <ac:spMkLst>
            <pc:docMk/>
            <pc:sldMk cId="995009548" sldId="580"/>
            <ac:spMk id="4" creationId="{2ADBC0DD-A104-4691-9148-E1BED59DA4CF}"/>
          </ac:spMkLst>
        </pc:spChg>
        <pc:spChg chg="add mod ord">
          <ac:chgData name="sandro federici" userId="9de09c822f254df3" providerId="LiveId" clId="{C25735C8-85A0-40E4-AA61-138103F50272}" dt="2022-05-12T10:32:43.821" v="590" actId="1076"/>
          <ac:spMkLst>
            <pc:docMk/>
            <pc:sldMk cId="995009548" sldId="580"/>
            <ac:spMk id="5" creationId="{34876283-2A86-40BF-BAF4-37458CB3DA97}"/>
          </ac:spMkLst>
        </pc:spChg>
        <pc:spChg chg="add mod">
          <ac:chgData name="sandro federici" userId="9de09c822f254df3" providerId="LiveId" clId="{C25735C8-85A0-40E4-AA61-138103F50272}" dt="2022-05-16T01:40:41.693" v="1262" actId="14100"/>
          <ac:spMkLst>
            <pc:docMk/>
            <pc:sldMk cId="995009548" sldId="580"/>
            <ac:spMk id="7" creationId="{E5359A62-B637-49F4-82EC-A65510E4198C}"/>
          </ac:spMkLst>
        </pc:spChg>
        <pc:spChg chg="add del mod">
          <ac:chgData name="sandro federici" userId="9de09c822f254df3" providerId="LiveId" clId="{C25735C8-85A0-40E4-AA61-138103F50272}" dt="2022-05-12T10:34:04.117" v="607" actId="478"/>
          <ac:spMkLst>
            <pc:docMk/>
            <pc:sldMk cId="995009548" sldId="580"/>
            <ac:spMk id="13" creationId="{DCF29757-B01A-4F1C-AE68-BD883FC2EEB3}"/>
          </ac:spMkLst>
        </pc:spChg>
        <pc:spChg chg="add mod">
          <ac:chgData name="sandro federici" userId="9de09c822f254df3" providerId="LiveId" clId="{C25735C8-85A0-40E4-AA61-138103F50272}" dt="2022-05-12T10:34:11.426" v="619" actId="6549"/>
          <ac:spMkLst>
            <pc:docMk/>
            <pc:sldMk cId="995009548" sldId="580"/>
            <ac:spMk id="14" creationId="{C0B7C2F0-4A07-4CE8-9A15-92D5A199D5E7}"/>
          </ac:spMkLst>
        </pc:spChg>
        <pc:picChg chg="add mod">
          <ac:chgData name="sandro federici" userId="9de09c822f254df3" providerId="LiveId" clId="{C25735C8-85A0-40E4-AA61-138103F50272}" dt="2022-05-16T01:40:09.112" v="1256" actId="1076"/>
          <ac:picMkLst>
            <pc:docMk/>
            <pc:sldMk cId="995009548" sldId="580"/>
            <ac:picMk id="3" creationId="{E476EAAC-9CC4-461A-9849-C3AAD4E9C1C2}"/>
          </ac:picMkLst>
        </pc:picChg>
        <pc:picChg chg="del">
          <ac:chgData name="sandro federici" userId="9de09c822f254df3" providerId="LiveId" clId="{C25735C8-85A0-40E4-AA61-138103F50272}" dt="2022-05-12T10:25:46.224" v="453" actId="478"/>
          <ac:picMkLst>
            <pc:docMk/>
            <pc:sldMk cId="995009548" sldId="580"/>
            <ac:picMk id="7" creationId="{8D870840-CADE-4150-A0C2-38F300FD8285}"/>
          </ac:picMkLst>
        </pc:picChg>
        <pc:picChg chg="add del mod">
          <ac:chgData name="sandro federici" userId="9de09c822f254df3" providerId="LiveId" clId="{C25735C8-85A0-40E4-AA61-138103F50272}" dt="2022-05-12T10:29:22.278" v="522" actId="478"/>
          <ac:picMkLst>
            <pc:docMk/>
            <pc:sldMk cId="995009548" sldId="580"/>
            <ac:picMk id="8" creationId="{F0C3214D-C3DE-46CA-9D59-A6935D2EB32F}"/>
          </ac:picMkLst>
        </pc:picChg>
        <pc:picChg chg="add del">
          <ac:chgData name="sandro federici" userId="9de09c822f254df3" providerId="LiveId" clId="{C25735C8-85A0-40E4-AA61-138103F50272}" dt="2022-05-12T10:29:37.578" v="524" actId="478"/>
          <ac:picMkLst>
            <pc:docMk/>
            <pc:sldMk cId="995009548" sldId="580"/>
            <ac:picMk id="10" creationId="{EAA09533-691B-43B3-BD2D-A20A48B80AE3}"/>
          </ac:picMkLst>
        </pc:picChg>
        <pc:picChg chg="add mod">
          <ac:chgData name="sandro federici" userId="9de09c822f254df3" providerId="LiveId" clId="{C25735C8-85A0-40E4-AA61-138103F50272}" dt="2022-05-16T01:40:11.938" v="1257" actId="1076"/>
          <ac:picMkLst>
            <pc:docMk/>
            <pc:sldMk cId="995009548" sldId="580"/>
            <ac:picMk id="12" creationId="{8566ABB5-090E-45BC-AFC2-74078252367E}"/>
          </ac:picMkLst>
        </pc:picChg>
      </pc:sldChg>
      <pc:sldChg chg="addSp delSp modSp add mod">
        <pc:chgData name="sandro federici" userId="9de09c822f254df3" providerId="LiveId" clId="{C25735C8-85A0-40E4-AA61-138103F50272}" dt="2022-05-12T10:39:05.421" v="628" actId="166"/>
        <pc:sldMkLst>
          <pc:docMk/>
          <pc:sldMk cId="3997255545" sldId="581"/>
        </pc:sldMkLst>
        <pc:spChg chg="mod">
          <ac:chgData name="sandro federici" userId="9de09c822f254df3" providerId="LiveId" clId="{C25735C8-85A0-40E4-AA61-138103F50272}" dt="2022-05-12T10:39:05.421" v="628" actId="166"/>
          <ac:spMkLst>
            <pc:docMk/>
            <pc:sldMk cId="3997255545" sldId="581"/>
            <ac:spMk id="2" creationId="{12A73B8E-E0AD-471D-9C7B-F1A2106C6D16}"/>
          </ac:spMkLst>
        </pc:spChg>
        <pc:spChg chg="mod ord">
          <ac:chgData name="sandro federici" userId="9de09c822f254df3" providerId="LiveId" clId="{C25735C8-85A0-40E4-AA61-138103F50272}" dt="2022-05-12T10:36:36.973" v="627" actId="14100"/>
          <ac:spMkLst>
            <pc:docMk/>
            <pc:sldMk cId="3997255545" sldId="581"/>
            <ac:spMk id="5" creationId="{34876283-2A86-40BF-BAF4-37458CB3DA97}"/>
          </ac:spMkLst>
        </pc:spChg>
        <pc:picChg chg="add mod">
          <ac:chgData name="sandro federici" userId="9de09c822f254df3" providerId="LiveId" clId="{C25735C8-85A0-40E4-AA61-138103F50272}" dt="2022-05-12T10:36:25.030" v="623" actId="1076"/>
          <ac:picMkLst>
            <pc:docMk/>
            <pc:sldMk cId="3997255545" sldId="581"/>
            <ac:picMk id="4" creationId="{F5567F14-FCFD-45D1-ABCE-595CA4867CB9}"/>
          </ac:picMkLst>
        </pc:picChg>
        <pc:picChg chg="del">
          <ac:chgData name="sandro federici" userId="9de09c822f254df3" providerId="LiveId" clId="{C25735C8-85A0-40E4-AA61-138103F50272}" dt="2022-05-12T10:34:17.489" v="620" actId="478"/>
          <ac:picMkLst>
            <pc:docMk/>
            <pc:sldMk cId="3997255545" sldId="581"/>
            <ac:picMk id="12" creationId="{8566ABB5-090E-45BC-AFC2-74078252367E}"/>
          </ac:picMkLst>
        </pc:picChg>
      </pc:sldChg>
      <pc:sldChg chg="addSp delSp modSp add mod">
        <pc:chgData name="sandro federici" userId="9de09c822f254df3" providerId="LiveId" clId="{C25735C8-85A0-40E4-AA61-138103F50272}" dt="2022-05-12T10:40:50.739" v="645" actId="14100"/>
        <pc:sldMkLst>
          <pc:docMk/>
          <pc:sldMk cId="2459549938" sldId="582"/>
        </pc:sldMkLst>
        <pc:spChg chg="mod">
          <ac:chgData name="sandro federici" userId="9de09c822f254df3" providerId="LiveId" clId="{C25735C8-85A0-40E4-AA61-138103F50272}" dt="2022-05-12T10:39:38.455" v="635" actId="20577"/>
          <ac:spMkLst>
            <pc:docMk/>
            <pc:sldMk cId="2459549938" sldId="582"/>
            <ac:spMk id="2" creationId="{12A73B8E-E0AD-471D-9C7B-F1A2106C6D16}"/>
          </ac:spMkLst>
        </pc:spChg>
        <pc:spChg chg="mod ord">
          <ac:chgData name="sandro federici" userId="9de09c822f254df3" providerId="LiveId" clId="{C25735C8-85A0-40E4-AA61-138103F50272}" dt="2022-05-12T10:40:50.739" v="645" actId="14100"/>
          <ac:spMkLst>
            <pc:docMk/>
            <pc:sldMk cId="2459549938" sldId="582"/>
            <ac:spMk id="5" creationId="{34876283-2A86-40BF-BAF4-37458CB3DA97}"/>
          </ac:spMkLst>
        </pc:spChg>
        <pc:picChg chg="del">
          <ac:chgData name="sandro federici" userId="9de09c822f254df3" providerId="LiveId" clId="{C25735C8-85A0-40E4-AA61-138103F50272}" dt="2022-05-12T10:39:43.726" v="637" actId="478"/>
          <ac:picMkLst>
            <pc:docMk/>
            <pc:sldMk cId="2459549938" sldId="582"/>
            <ac:picMk id="4" creationId="{F5567F14-FCFD-45D1-ABCE-595CA4867CB9}"/>
          </ac:picMkLst>
        </pc:picChg>
        <pc:picChg chg="add mod">
          <ac:chgData name="sandro federici" userId="9de09c822f254df3" providerId="LiveId" clId="{C25735C8-85A0-40E4-AA61-138103F50272}" dt="2022-05-12T10:40:34.691" v="640" actId="12789"/>
          <ac:picMkLst>
            <pc:docMk/>
            <pc:sldMk cId="2459549938" sldId="582"/>
            <ac:picMk id="6" creationId="{F2705535-002E-4F43-A611-935AB193DBD9}"/>
          </ac:picMkLst>
        </pc:picChg>
      </pc:sldChg>
      <pc:sldChg chg="add del">
        <pc:chgData name="sandro federici" userId="9de09c822f254df3" providerId="LiveId" clId="{C25735C8-85A0-40E4-AA61-138103F50272}" dt="2022-05-14T03:42:00.719" v="1208" actId="47"/>
        <pc:sldMkLst>
          <pc:docMk/>
          <pc:sldMk cId="1499028675" sldId="583"/>
        </pc:sldMkLst>
      </pc:sldChg>
      <pc:sldChg chg="addSp delSp modSp add mod ord">
        <pc:chgData name="sandro federici" userId="9de09c822f254df3" providerId="LiveId" clId="{C25735C8-85A0-40E4-AA61-138103F50272}" dt="2022-05-16T01:22:50.044" v="1239" actId="113"/>
        <pc:sldMkLst>
          <pc:docMk/>
          <pc:sldMk cId="3581217825" sldId="584"/>
        </pc:sldMkLst>
        <pc:spChg chg="del mod">
          <ac:chgData name="sandro federici" userId="9de09c822f254df3" providerId="LiveId" clId="{C25735C8-85A0-40E4-AA61-138103F50272}" dt="2022-05-13T07:54:38.580" v="750" actId="478"/>
          <ac:spMkLst>
            <pc:docMk/>
            <pc:sldMk cId="3581217825" sldId="584"/>
            <ac:spMk id="3" creationId="{E9969BEC-1F4E-4E71-BEB9-B33695628C5B}"/>
          </ac:spMkLst>
        </pc:spChg>
        <pc:spChg chg="add mod">
          <ac:chgData name="sandro federici" userId="9de09c822f254df3" providerId="LiveId" clId="{C25735C8-85A0-40E4-AA61-138103F50272}" dt="2022-05-16T01:22:50.044" v="1239" actId="113"/>
          <ac:spMkLst>
            <pc:docMk/>
            <pc:sldMk cId="3581217825" sldId="584"/>
            <ac:spMk id="4" creationId="{3A1EFED6-68E5-42D8-96C4-D3EC36F54FDF}"/>
          </ac:spMkLst>
        </pc:spChg>
        <pc:spChg chg="add del mod">
          <ac:chgData name="sandro federici" userId="9de09c822f254df3" providerId="LiveId" clId="{C25735C8-85A0-40E4-AA61-138103F50272}" dt="2022-05-13T07:54:41.978" v="751" actId="478"/>
          <ac:spMkLst>
            <pc:docMk/>
            <pc:sldMk cId="3581217825" sldId="584"/>
            <ac:spMk id="5" creationId="{D166B2C8-27B6-479A-B888-26CFCD7B86A2}"/>
          </ac:spMkLst>
        </pc:spChg>
      </pc:sldChg>
      <pc:sldChg chg="modSp add mod">
        <pc:chgData name="sandro federici" userId="9de09c822f254df3" providerId="LiveId" clId="{C25735C8-85A0-40E4-AA61-138103F50272}" dt="2022-05-14T03:28:59.493" v="1054" actId="6549"/>
        <pc:sldMkLst>
          <pc:docMk/>
          <pc:sldMk cId="4230021940" sldId="585"/>
        </pc:sldMkLst>
        <pc:spChg chg="mod">
          <ac:chgData name="sandro federici" userId="9de09c822f254df3" providerId="LiveId" clId="{C25735C8-85A0-40E4-AA61-138103F50272}" dt="2022-05-13T08:40:07.839" v="903" actId="20577"/>
          <ac:spMkLst>
            <pc:docMk/>
            <pc:sldMk cId="4230021940" sldId="585"/>
            <ac:spMk id="2" creationId="{12A73B8E-E0AD-471D-9C7B-F1A2106C6D16}"/>
          </ac:spMkLst>
        </pc:spChg>
        <pc:spChg chg="mod">
          <ac:chgData name="sandro federici" userId="9de09c822f254df3" providerId="LiveId" clId="{C25735C8-85A0-40E4-AA61-138103F50272}" dt="2022-05-14T03:28:59.493" v="1054" actId="6549"/>
          <ac:spMkLst>
            <pc:docMk/>
            <pc:sldMk cId="4230021940" sldId="585"/>
            <ac:spMk id="4" creationId="{3A1EFED6-68E5-42D8-96C4-D3EC36F54FDF}"/>
          </ac:spMkLst>
        </pc:spChg>
      </pc:sldChg>
      <pc:sldChg chg="modSp add mod">
        <pc:chgData name="sandro federici" userId="9de09c822f254df3" providerId="LiveId" clId="{C25735C8-85A0-40E4-AA61-138103F50272}" dt="2022-05-16T01:24:00.789" v="1241" actId="6549"/>
        <pc:sldMkLst>
          <pc:docMk/>
          <pc:sldMk cId="3316658328" sldId="586"/>
        </pc:sldMkLst>
        <pc:spChg chg="mod">
          <ac:chgData name="sandro federici" userId="9de09c822f254df3" providerId="LiveId" clId="{C25735C8-85A0-40E4-AA61-138103F50272}" dt="2022-05-13T08:43:14.354" v="1002" actId="6549"/>
          <ac:spMkLst>
            <pc:docMk/>
            <pc:sldMk cId="3316658328" sldId="586"/>
            <ac:spMk id="2" creationId="{12A73B8E-E0AD-471D-9C7B-F1A2106C6D16}"/>
          </ac:spMkLst>
        </pc:spChg>
        <pc:spChg chg="mod">
          <ac:chgData name="sandro federici" userId="9de09c822f254df3" providerId="LiveId" clId="{C25735C8-85A0-40E4-AA61-138103F50272}" dt="2022-05-16T01:24:00.789" v="1241" actId="6549"/>
          <ac:spMkLst>
            <pc:docMk/>
            <pc:sldMk cId="3316658328" sldId="586"/>
            <ac:spMk id="4" creationId="{3A1EFED6-68E5-42D8-96C4-D3EC36F54FDF}"/>
          </ac:spMkLst>
        </pc:spChg>
      </pc:sldChg>
      <pc:sldChg chg="modSp add mod">
        <pc:chgData name="sandro federici" userId="9de09c822f254df3" providerId="LiveId" clId="{C25735C8-85A0-40E4-AA61-138103F50272}" dt="2022-05-14T03:33:24.711" v="1083" actId="20577"/>
        <pc:sldMkLst>
          <pc:docMk/>
          <pc:sldMk cId="1483799059" sldId="587"/>
        </pc:sldMkLst>
        <pc:spChg chg="mod">
          <ac:chgData name="sandro federici" userId="9de09c822f254df3" providerId="LiveId" clId="{C25735C8-85A0-40E4-AA61-138103F50272}" dt="2022-05-14T03:33:00.125" v="1065" actId="20577"/>
          <ac:spMkLst>
            <pc:docMk/>
            <pc:sldMk cId="1483799059" sldId="587"/>
            <ac:spMk id="2" creationId="{12A73B8E-E0AD-471D-9C7B-F1A2106C6D16}"/>
          </ac:spMkLst>
        </pc:spChg>
        <pc:spChg chg="mod">
          <ac:chgData name="sandro federici" userId="9de09c822f254df3" providerId="LiveId" clId="{C25735C8-85A0-40E4-AA61-138103F50272}" dt="2022-05-14T03:33:24.711" v="1083" actId="20577"/>
          <ac:spMkLst>
            <pc:docMk/>
            <pc:sldMk cId="1483799059" sldId="587"/>
            <ac:spMk id="4" creationId="{3A1EFED6-68E5-42D8-96C4-D3EC36F54FDF}"/>
          </ac:spMkLst>
        </pc:spChg>
      </pc:sldChg>
      <pc:sldChg chg="modSp add mod">
        <pc:chgData name="sandro federici" userId="9de09c822f254df3" providerId="LiveId" clId="{C25735C8-85A0-40E4-AA61-138103F50272}" dt="2022-05-14T03:37:43.248" v="1196"/>
        <pc:sldMkLst>
          <pc:docMk/>
          <pc:sldMk cId="3788700146" sldId="588"/>
        </pc:sldMkLst>
        <pc:spChg chg="mod">
          <ac:chgData name="sandro federici" userId="9de09c822f254df3" providerId="LiveId" clId="{C25735C8-85A0-40E4-AA61-138103F50272}" dt="2022-05-14T03:37:24.241" v="1195" actId="20577"/>
          <ac:spMkLst>
            <pc:docMk/>
            <pc:sldMk cId="3788700146" sldId="588"/>
            <ac:spMk id="2" creationId="{12A73B8E-E0AD-471D-9C7B-F1A2106C6D16}"/>
          </ac:spMkLst>
        </pc:spChg>
        <pc:spChg chg="mod">
          <ac:chgData name="sandro federici" userId="9de09c822f254df3" providerId="LiveId" clId="{C25735C8-85A0-40E4-AA61-138103F50272}" dt="2022-05-14T03:37:43.248" v="1196"/>
          <ac:spMkLst>
            <pc:docMk/>
            <pc:sldMk cId="3788700146" sldId="588"/>
            <ac:spMk id="3" creationId="{E9969BEC-1F4E-4E71-BEB9-B33695628C5B}"/>
          </ac:spMkLst>
        </pc:spChg>
      </pc:sldChg>
      <pc:sldChg chg="modSp add mod">
        <pc:chgData name="sandro federici" userId="9de09c822f254df3" providerId="LiveId" clId="{C25735C8-85A0-40E4-AA61-138103F50272}" dt="2022-05-16T01:35:25.207" v="1254" actId="6549"/>
        <pc:sldMkLst>
          <pc:docMk/>
          <pc:sldMk cId="2830802532" sldId="589"/>
        </pc:sldMkLst>
        <pc:spChg chg="mod">
          <ac:chgData name="sandro federici" userId="9de09c822f254df3" providerId="LiveId" clId="{C25735C8-85A0-40E4-AA61-138103F50272}" dt="2022-05-14T03:41:36.268" v="1204" actId="20577"/>
          <ac:spMkLst>
            <pc:docMk/>
            <pc:sldMk cId="2830802532" sldId="589"/>
            <ac:spMk id="2" creationId="{12A73B8E-E0AD-471D-9C7B-F1A2106C6D16}"/>
          </ac:spMkLst>
        </pc:spChg>
        <pc:spChg chg="mod">
          <ac:chgData name="sandro federici" userId="9de09c822f254df3" providerId="LiveId" clId="{C25735C8-85A0-40E4-AA61-138103F50272}" dt="2022-05-16T01:35:25.207" v="1254" actId="6549"/>
          <ac:spMkLst>
            <pc:docMk/>
            <pc:sldMk cId="2830802532" sldId="589"/>
            <ac:spMk id="3" creationId="{E9969BEC-1F4E-4E71-BEB9-B33695628C5B}"/>
          </ac:spMkLst>
        </pc:spChg>
      </pc:sldChg>
      <pc:sldChg chg="modSp mod">
        <pc:chgData name="sandro federici" userId="9de09c822f254df3" providerId="LiveId" clId="{C25735C8-85A0-40E4-AA61-138103F50272}" dt="2022-05-16T05:40:07.184" v="1782" actId="1076"/>
        <pc:sldMkLst>
          <pc:docMk/>
          <pc:sldMk cId="3053247351" sldId="591"/>
        </pc:sldMkLst>
        <pc:spChg chg="mod">
          <ac:chgData name="sandro federici" userId="9de09c822f254df3" providerId="LiveId" clId="{C25735C8-85A0-40E4-AA61-138103F50272}" dt="2022-05-16T05:29:07.562" v="1265" actId="14100"/>
          <ac:spMkLst>
            <pc:docMk/>
            <pc:sldMk cId="3053247351" sldId="591"/>
            <ac:spMk id="2" creationId="{647A313F-131E-D6F9-244B-C2A80AB32868}"/>
          </ac:spMkLst>
        </pc:spChg>
        <pc:spChg chg="mod">
          <ac:chgData name="sandro federici" userId="9de09c822f254df3" providerId="LiveId" clId="{C25735C8-85A0-40E4-AA61-138103F50272}" dt="2022-05-16T05:40:07.184" v="1782" actId="1076"/>
          <ac:spMkLst>
            <pc:docMk/>
            <pc:sldMk cId="3053247351" sldId="591"/>
            <ac:spMk id="4" creationId="{C0C8D9AA-E78E-6B6F-5BC7-979750CC843D}"/>
          </ac:spMkLst>
        </pc:spChg>
      </pc:sldChg>
      <pc:sldChg chg="modSp del mod">
        <pc:chgData name="sandro federici" userId="9de09c822f254df3" providerId="LiveId" clId="{C25735C8-85A0-40E4-AA61-138103F50272}" dt="2022-05-16T05:40:32.436" v="1783" actId="47"/>
        <pc:sldMkLst>
          <pc:docMk/>
          <pc:sldMk cId="2604587925" sldId="592"/>
        </pc:sldMkLst>
        <pc:spChg chg="mod">
          <ac:chgData name="sandro federici" userId="9de09c822f254df3" providerId="LiveId" clId="{C25735C8-85A0-40E4-AA61-138103F50272}" dt="2022-05-16T05:37:51.484" v="1618" actId="21"/>
          <ac:spMkLst>
            <pc:docMk/>
            <pc:sldMk cId="2604587925" sldId="592"/>
            <ac:spMk id="4" creationId="{896A37C6-C31B-AD4C-D3D7-DA6E1BB8D178}"/>
          </ac:spMkLst>
        </pc:spChg>
      </pc:sldChg>
      <pc:sldChg chg="modSp mod">
        <pc:chgData name="sandro federici" userId="9de09c822f254df3" providerId="LiveId" clId="{C25735C8-85A0-40E4-AA61-138103F50272}" dt="2022-05-16T05:42:49.124" v="1839" actId="12789"/>
        <pc:sldMkLst>
          <pc:docMk/>
          <pc:sldMk cId="1471822240" sldId="594"/>
        </pc:sldMkLst>
        <pc:spChg chg="mod">
          <ac:chgData name="sandro federici" userId="9de09c822f254df3" providerId="LiveId" clId="{C25735C8-85A0-40E4-AA61-138103F50272}" dt="2022-05-16T05:42:49.124" v="1839" actId="12789"/>
          <ac:spMkLst>
            <pc:docMk/>
            <pc:sldMk cId="1471822240" sldId="594"/>
            <ac:spMk id="4" creationId="{663B60B5-C0C9-3636-BEB3-C6E117CA6931}"/>
          </ac:spMkLst>
        </pc:spChg>
        <pc:spChg chg="mod">
          <ac:chgData name="sandro federici" userId="9de09c822f254df3" providerId="LiveId" clId="{C25735C8-85A0-40E4-AA61-138103F50272}" dt="2022-05-16T05:30:06.354" v="1366" actId="255"/>
          <ac:spMkLst>
            <pc:docMk/>
            <pc:sldMk cId="1471822240" sldId="594"/>
            <ac:spMk id="5" creationId="{B2059FB4-827C-7D60-2967-1A6141BCFA59}"/>
          </ac:spMkLst>
        </pc:spChg>
      </pc:sldChg>
      <pc:sldChg chg="modSp add mod">
        <pc:chgData name="sandro federici" userId="9de09c822f254df3" providerId="LiveId" clId="{C25735C8-85A0-40E4-AA61-138103F50272}" dt="2022-05-16T06:58:06.720" v="1919" actId="6549"/>
        <pc:sldMkLst>
          <pc:docMk/>
          <pc:sldMk cId="1726156784" sldId="598"/>
        </pc:sldMkLst>
        <pc:spChg chg="mod">
          <ac:chgData name="sandro federici" userId="9de09c822f254df3" providerId="LiveId" clId="{C25735C8-85A0-40E4-AA61-138103F50272}" dt="2022-05-16T06:58:06.720" v="1919" actId="6549"/>
          <ac:spMkLst>
            <pc:docMk/>
            <pc:sldMk cId="1726156784" sldId="598"/>
            <ac:spMk id="3" creationId="{E9969BEC-1F4E-4E71-BEB9-B33695628C5B}"/>
          </ac:spMkLst>
        </pc:spChg>
      </pc:sldChg>
    </pc:docChg>
  </pc:docChgLst>
  <pc:docChgLst>
    <pc:chgData name="sandro federici" userId="9de09c822f254df3" providerId="LiveId" clId="{CE7F1B78-0EF9-4840-BCE3-99B1FA8DE2C3}"/>
    <pc:docChg chg="undo redo custSel addSld delSld modSld sldOrd delMainMaster">
      <pc:chgData name="sandro federici" userId="9de09c822f254df3" providerId="LiveId" clId="{CE7F1B78-0EF9-4840-BCE3-99B1FA8DE2C3}" dt="2022-11-01T06:25:38.368" v="3978" actId="12789"/>
      <pc:docMkLst>
        <pc:docMk/>
      </pc:docMkLst>
      <pc:sldChg chg="addSp delSp modSp mod ord modTransition">
        <pc:chgData name="sandro federici" userId="9de09c822f254df3" providerId="LiveId" clId="{CE7F1B78-0EF9-4840-BCE3-99B1FA8DE2C3}" dt="2022-11-01T06:22:45.079" v="3822" actId="20577"/>
        <pc:sldMkLst>
          <pc:docMk/>
          <pc:sldMk cId="2616359779" sldId="368"/>
        </pc:sldMkLst>
        <pc:spChg chg="mod">
          <ac:chgData name="sandro federici" userId="9de09c822f254df3" providerId="LiveId" clId="{CE7F1B78-0EF9-4840-BCE3-99B1FA8DE2C3}" dt="2022-10-29T11:33:05.537" v="776" actId="114"/>
          <ac:spMkLst>
            <pc:docMk/>
            <pc:sldMk cId="2616359779" sldId="368"/>
            <ac:spMk id="2" creationId="{00000000-0000-0000-0000-000000000000}"/>
          </ac:spMkLst>
        </pc:spChg>
        <pc:spChg chg="mod">
          <ac:chgData name="sandro federici" userId="9de09c822f254df3" providerId="LiveId" clId="{CE7F1B78-0EF9-4840-BCE3-99B1FA8DE2C3}" dt="2022-10-29T11:08:15.508" v="628" actId="164"/>
          <ac:spMkLst>
            <pc:docMk/>
            <pc:sldMk cId="2616359779" sldId="368"/>
            <ac:spMk id="3" creationId="{00000000-0000-0000-0000-000000000000}"/>
          </ac:spMkLst>
        </pc:spChg>
        <pc:spChg chg="del">
          <ac:chgData name="sandro federici" userId="9de09c822f254df3" providerId="LiveId" clId="{CE7F1B78-0EF9-4840-BCE3-99B1FA8DE2C3}" dt="2022-10-29T11:08:01.409" v="626" actId="478"/>
          <ac:spMkLst>
            <pc:docMk/>
            <pc:sldMk cId="2616359779" sldId="368"/>
            <ac:spMk id="4" creationId="{6AC85790-85D8-4C06-8A79-1266E48AF28B}"/>
          </ac:spMkLst>
        </pc:spChg>
        <pc:spChg chg="mod">
          <ac:chgData name="sandro federici" userId="9de09c822f254df3" providerId="LiveId" clId="{CE7F1B78-0EF9-4840-BCE3-99B1FA8DE2C3}" dt="2022-10-29T11:08:15.508" v="628" actId="164"/>
          <ac:spMkLst>
            <pc:docMk/>
            <pc:sldMk cId="2616359779" sldId="368"/>
            <ac:spMk id="5" creationId="{00000000-0000-0000-0000-000000000000}"/>
          </ac:spMkLst>
        </pc:spChg>
        <pc:spChg chg="mod">
          <ac:chgData name="sandro federici" userId="9de09c822f254df3" providerId="LiveId" clId="{CE7F1B78-0EF9-4840-BCE3-99B1FA8DE2C3}" dt="2022-10-29T11:08:15.508" v="628" actId="164"/>
          <ac:spMkLst>
            <pc:docMk/>
            <pc:sldMk cId="2616359779" sldId="368"/>
            <ac:spMk id="6" creationId="{00000000-0000-0000-0000-000000000000}"/>
          </ac:spMkLst>
        </pc:spChg>
        <pc:spChg chg="mod">
          <ac:chgData name="sandro federici" userId="9de09c822f254df3" providerId="LiveId" clId="{CE7F1B78-0EF9-4840-BCE3-99B1FA8DE2C3}" dt="2022-10-29T11:08:15.508" v="628" actId="164"/>
          <ac:spMkLst>
            <pc:docMk/>
            <pc:sldMk cId="2616359779" sldId="368"/>
            <ac:spMk id="7" creationId="{00000000-0000-0000-0000-000000000000}"/>
          </ac:spMkLst>
        </pc:spChg>
        <pc:spChg chg="mod">
          <ac:chgData name="sandro federici" userId="9de09c822f254df3" providerId="LiveId" clId="{CE7F1B78-0EF9-4840-BCE3-99B1FA8DE2C3}" dt="2022-10-29T11:08:15.508" v="628" actId="164"/>
          <ac:spMkLst>
            <pc:docMk/>
            <pc:sldMk cId="2616359779" sldId="368"/>
            <ac:spMk id="8" creationId="{00000000-0000-0000-0000-000000000000}"/>
          </ac:spMkLst>
        </pc:spChg>
        <pc:spChg chg="mod">
          <ac:chgData name="sandro federici" userId="9de09c822f254df3" providerId="LiveId" clId="{CE7F1B78-0EF9-4840-BCE3-99B1FA8DE2C3}" dt="2022-10-29T11:08:15.508" v="628" actId="164"/>
          <ac:spMkLst>
            <pc:docMk/>
            <pc:sldMk cId="2616359779" sldId="368"/>
            <ac:spMk id="9" creationId="{00000000-0000-0000-0000-000000000000}"/>
          </ac:spMkLst>
        </pc:spChg>
        <pc:spChg chg="mod">
          <ac:chgData name="sandro federici" userId="9de09c822f254df3" providerId="LiveId" clId="{CE7F1B78-0EF9-4840-BCE3-99B1FA8DE2C3}" dt="2022-10-29T11:08:15.508" v="628" actId="164"/>
          <ac:spMkLst>
            <pc:docMk/>
            <pc:sldMk cId="2616359779" sldId="368"/>
            <ac:spMk id="10" creationId="{00000000-0000-0000-0000-000000000000}"/>
          </ac:spMkLst>
        </pc:spChg>
        <pc:spChg chg="mod">
          <ac:chgData name="sandro federici" userId="9de09c822f254df3" providerId="LiveId" clId="{CE7F1B78-0EF9-4840-BCE3-99B1FA8DE2C3}" dt="2022-10-29T11:08:15.508" v="628" actId="164"/>
          <ac:spMkLst>
            <pc:docMk/>
            <pc:sldMk cId="2616359779" sldId="368"/>
            <ac:spMk id="11" creationId="{00000000-0000-0000-0000-000000000000}"/>
          </ac:spMkLst>
        </pc:spChg>
        <pc:spChg chg="mod">
          <ac:chgData name="sandro federici" userId="9de09c822f254df3" providerId="LiveId" clId="{CE7F1B78-0EF9-4840-BCE3-99B1FA8DE2C3}" dt="2022-10-29T11:08:15.508" v="628" actId="164"/>
          <ac:spMkLst>
            <pc:docMk/>
            <pc:sldMk cId="2616359779" sldId="368"/>
            <ac:spMk id="12" creationId="{00000000-0000-0000-0000-000000000000}"/>
          </ac:spMkLst>
        </pc:spChg>
        <pc:spChg chg="add mod">
          <ac:chgData name="sandro federici" userId="9de09c822f254df3" providerId="LiveId" clId="{CE7F1B78-0EF9-4840-BCE3-99B1FA8DE2C3}" dt="2022-11-01T06:22:45.079" v="3822" actId="20577"/>
          <ac:spMkLst>
            <pc:docMk/>
            <pc:sldMk cId="2616359779" sldId="368"/>
            <ac:spMk id="14" creationId="{0F727F03-FA15-7F86-1A34-7212469AABC9}"/>
          </ac:spMkLst>
        </pc:spChg>
        <pc:spChg chg="del">
          <ac:chgData name="sandro federici" userId="9de09c822f254df3" providerId="LiveId" clId="{CE7F1B78-0EF9-4840-BCE3-99B1FA8DE2C3}" dt="2022-10-29T11:08:04.301" v="627" actId="478"/>
          <ac:spMkLst>
            <pc:docMk/>
            <pc:sldMk cId="2616359779" sldId="368"/>
            <ac:spMk id="15" creationId="{FC005F5E-EA10-4E51-BDA8-1706F8C51452}"/>
          </ac:spMkLst>
        </pc:spChg>
        <pc:spChg chg="add del mod">
          <ac:chgData name="sandro federici" userId="9de09c822f254df3" providerId="LiveId" clId="{CE7F1B78-0EF9-4840-BCE3-99B1FA8DE2C3}" dt="2022-10-29T11:28:29.862" v="740" actId="478"/>
          <ac:spMkLst>
            <pc:docMk/>
            <pc:sldMk cId="2616359779" sldId="368"/>
            <ac:spMk id="16" creationId="{D00F945B-07DC-E4BF-0C1A-57620B18D426}"/>
          </ac:spMkLst>
        </pc:spChg>
        <pc:spChg chg="del">
          <ac:chgData name="sandro federici" userId="9de09c822f254df3" providerId="LiveId" clId="{CE7F1B78-0EF9-4840-BCE3-99B1FA8DE2C3}" dt="2022-10-29T11:08:58.081" v="636" actId="478"/>
          <ac:spMkLst>
            <pc:docMk/>
            <pc:sldMk cId="2616359779" sldId="368"/>
            <ac:spMk id="19" creationId="{00000000-0000-0000-0000-000000000000}"/>
          </ac:spMkLst>
        </pc:spChg>
        <pc:spChg chg="mod">
          <ac:chgData name="sandro federici" userId="9de09c822f254df3" providerId="LiveId" clId="{CE7F1B78-0EF9-4840-BCE3-99B1FA8DE2C3}" dt="2022-10-29T11:08:15.508" v="628" actId="164"/>
          <ac:spMkLst>
            <pc:docMk/>
            <pc:sldMk cId="2616359779" sldId="368"/>
            <ac:spMk id="20" creationId="{00000000-0000-0000-0000-000000000000}"/>
          </ac:spMkLst>
        </pc:spChg>
        <pc:grpChg chg="add del mod">
          <ac:chgData name="sandro federici" userId="9de09c822f254df3" providerId="LiveId" clId="{CE7F1B78-0EF9-4840-BCE3-99B1FA8DE2C3}" dt="2022-10-29T11:08:52.742" v="635" actId="478"/>
          <ac:grpSpMkLst>
            <pc:docMk/>
            <pc:sldMk cId="2616359779" sldId="368"/>
            <ac:grpSpMk id="13" creationId="{1AF1702F-1B90-87D2-3978-71471062A0DD}"/>
          </ac:grpSpMkLst>
        </pc:grpChg>
      </pc:sldChg>
      <pc:sldChg chg="del">
        <pc:chgData name="sandro federici" userId="9de09c822f254df3" providerId="LiveId" clId="{CE7F1B78-0EF9-4840-BCE3-99B1FA8DE2C3}" dt="2022-10-29T11:13:07.730" v="724" actId="47"/>
        <pc:sldMkLst>
          <pc:docMk/>
          <pc:sldMk cId="3677971562" sldId="392"/>
        </pc:sldMkLst>
      </pc:sldChg>
      <pc:sldChg chg="add del">
        <pc:chgData name="sandro federici" userId="9de09c822f254df3" providerId="LiveId" clId="{CE7F1B78-0EF9-4840-BCE3-99B1FA8DE2C3}" dt="2022-10-30T06:52:27.152" v="3221" actId="47"/>
        <pc:sldMkLst>
          <pc:docMk/>
          <pc:sldMk cId="2011199126" sldId="395"/>
        </pc:sldMkLst>
      </pc:sldChg>
      <pc:sldChg chg="add del">
        <pc:chgData name="sandro federici" userId="9de09c822f254df3" providerId="LiveId" clId="{CE7F1B78-0EF9-4840-BCE3-99B1FA8DE2C3}" dt="2022-10-29T10:28:48.474" v="29" actId="47"/>
        <pc:sldMkLst>
          <pc:docMk/>
          <pc:sldMk cId="2609356358" sldId="520"/>
        </pc:sldMkLst>
      </pc:sldChg>
      <pc:sldChg chg="addSp delSp modSp mod">
        <pc:chgData name="sandro federici" userId="9de09c822f254df3" providerId="LiveId" clId="{CE7F1B78-0EF9-4840-BCE3-99B1FA8DE2C3}" dt="2022-10-29T13:56:02.432" v="2295"/>
        <pc:sldMkLst>
          <pc:docMk/>
          <pc:sldMk cId="1540530159" sldId="521"/>
        </pc:sldMkLst>
        <pc:spChg chg="del">
          <ac:chgData name="sandro federici" userId="9de09c822f254df3" providerId="LiveId" clId="{CE7F1B78-0EF9-4840-BCE3-99B1FA8DE2C3}" dt="2022-10-29T11:27:00.637" v="734" actId="478"/>
          <ac:spMkLst>
            <pc:docMk/>
            <pc:sldMk cId="1540530159" sldId="521"/>
            <ac:spMk id="4" creationId="{00000000-0000-0000-0000-000000000000}"/>
          </ac:spMkLst>
        </pc:spChg>
        <pc:spChg chg="add del mod">
          <ac:chgData name="sandro federici" userId="9de09c822f254df3" providerId="LiveId" clId="{CE7F1B78-0EF9-4840-BCE3-99B1FA8DE2C3}" dt="2022-10-29T11:27:05.357" v="735" actId="478"/>
          <ac:spMkLst>
            <pc:docMk/>
            <pc:sldMk cId="1540530159" sldId="521"/>
            <ac:spMk id="5" creationId="{FBF543C0-06A3-9243-8084-1172586A6CDD}"/>
          </ac:spMkLst>
        </pc:spChg>
        <pc:spChg chg="add del mod">
          <ac:chgData name="sandro federici" userId="9de09c822f254df3" providerId="LiveId" clId="{CE7F1B78-0EF9-4840-BCE3-99B1FA8DE2C3}" dt="2022-10-29T13:56:01.314" v="2294" actId="478"/>
          <ac:spMkLst>
            <pc:docMk/>
            <pc:sldMk cId="1540530159" sldId="521"/>
            <ac:spMk id="6" creationId="{1496B851-7DAB-3B5F-DF62-E5B2A2098761}"/>
          </ac:spMkLst>
        </pc:spChg>
        <pc:spChg chg="add mod">
          <ac:chgData name="sandro federici" userId="9de09c822f254df3" providerId="LiveId" clId="{CE7F1B78-0EF9-4840-BCE3-99B1FA8DE2C3}" dt="2022-10-29T13:56:02.432" v="2295"/>
          <ac:spMkLst>
            <pc:docMk/>
            <pc:sldMk cId="1540530159" sldId="521"/>
            <ac:spMk id="7" creationId="{82EDD90D-C8B9-13CE-FD71-302F115F37AB}"/>
          </ac:spMkLst>
        </pc:spChg>
      </pc:sldChg>
      <pc:sldChg chg="modSp add mod">
        <pc:chgData name="sandro federici" userId="9de09c822f254df3" providerId="LiveId" clId="{CE7F1B78-0EF9-4840-BCE3-99B1FA8DE2C3}" dt="2022-10-30T05:20:51.657" v="2460" actId="20577"/>
        <pc:sldMkLst>
          <pc:docMk/>
          <pc:sldMk cId="2769329186" sldId="522"/>
        </pc:sldMkLst>
        <pc:spChg chg="mod">
          <ac:chgData name="sandro federici" userId="9de09c822f254df3" providerId="LiveId" clId="{CE7F1B78-0EF9-4840-BCE3-99B1FA8DE2C3}" dt="2022-10-30T05:20:51.657" v="2460" actId="20577"/>
          <ac:spMkLst>
            <pc:docMk/>
            <pc:sldMk cId="2769329186" sldId="522"/>
            <ac:spMk id="2" creationId="{00000000-0000-0000-0000-000000000000}"/>
          </ac:spMkLst>
        </pc:spChg>
      </pc:sldChg>
      <pc:sldChg chg="modSp del mod">
        <pc:chgData name="sandro federici" userId="9de09c822f254df3" providerId="LiveId" clId="{CE7F1B78-0EF9-4840-BCE3-99B1FA8DE2C3}" dt="2022-10-29T10:33:24.967" v="39" actId="47"/>
        <pc:sldMkLst>
          <pc:docMk/>
          <pc:sldMk cId="1189898499" sldId="523"/>
        </pc:sldMkLst>
        <pc:spChg chg="mod">
          <ac:chgData name="sandro federici" userId="9de09c822f254df3" providerId="LiveId" clId="{CE7F1B78-0EF9-4840-BCE3-99B1FA8DE2C3}" dt="2022-10-29T10:33:18.047" v="34" actId="21"/>
          <ac:spMkLst>
            <pc:docMk/>
            <pc:sldMk cId="1189898499" sldId="523"/>
            <ac:spMk id="3" creationId="{E9969BEC-1F4E-4E71-BEB9-B33695628C5B}"/>
          </ac:spMkLst>
        </pc:spChg>
      </pc:sldChg>
      <pc:sldChg chg="del">
        <pc:chgData name="sandro federici" userId="9de09c822f254df3" providerId="LiveId" clId="{CE7F1B78-0EF9-4840-BCE3-99B1FA8DE2C3}" dt="2022-10-29T13:52:15.193" v="2222" actId="47"/>
        <pc:sldMkLst>
          <pc:docMk/>
          <pc:sldMk cId="2183119141" sldId="540"/>
        </pc:sldMkLst>
      </pc:sldChg>
      <pc:sldChg chg="del">
        <pc:chgData name="sandro federici" userId="9de09c822f254df3" providerId="LiveId" clId="{CE7F1B78-0EF9-4840-BCE3-99B1FA8DE2C3}" dt="2022-10-29T13:39:34.318" v="1723" actId="47"/>
        <pc:sldMkLst>
          <pc:docMk/>
          <pc:sldMk cId="2607412906" sldId="542"/>
        </pc:sldMkLst>
      </pc:sldChg>
      <pc:sldChg chg="modSp del mod">
        <pc:chgData name="sandro federici" userId="9de09c822f254df3" providerId="LiveId" clId="{CE7F1B78-0EF9-4840-BCE3-99B1FA8DE2C3}" dt="2022-10-29T13:44:17.022" v="1883" actId="47"/>
        <pc:sldMkLst>
          <pc:docMk/>
          <pc:sldMk cId="3410059424" sldId="543"/>
        </pc:sldMkLst>
        <pc:spChg chg="mod">
          <ac:chgData name="sandro federici" userId="9de09c822f254df3" providerId="LiveId" clId="{CE7F1B78-0EF9-4840-BCE3-99B1FA8DE2C3}" dt="2022-10-29T13:43:39.456" v="1876" actId="21"/>
          <ac:spMkLst>
            <pc:docMk/>
            <pc:sldMk cId="3410059424" sldId="543"/>
            <ac:spMk id="3" creationId="{E9969BEC-1F4E-4E71-BEB9-B33695628C5B}"/>
          </ac:spMkLst>
        </pc:spChg>
      </pc:sldChg>
      <pc:sldChg chg="addSp modSp del mod">
        <pc:chgData name="sandro federici" userId="9de09c822f254df3" providerId="LiveId" clId="{CE7F1B78-0EF9-4840-BCE3-99B1FA8DE2C3}" dt="2022-10-29T11:09:44.693" v="653" actId="47"/>
        <pc:sldMkLst>
          <pc:docMk/>
          <pc:sldMk cId="1701392111" sldId="545"/>
        </pc:sldMkLst>
        <pc:spChg chg="add mod">
          <ac:chgData name="sandro federici" userId="9de09c822f254df3" providerId="LiveId" clId="{CE7F1B78-0EF9-4840-BCE3-99B1FA8DE2C3}" dt="2022-10-29T11:07:31.153" v="621" actId="1076"/>
          <ac:spMkLst>
            <pc:docMk/>
            <pc:sldMk cId="1701392111" sldId="545"/>
            <ac:spMk id="3" creationId="{0440A4A0-0F30-581B-5E55-E76989C56AFB}"/>
          </ac:spMkLst>
        </pc:spChg>
        <pc:spChg chg="mod">
          <ac:chgData name="sandro federici" userId="9de09c822f254df3" providerId="LiveId" clId="{CE7F1B78-0EF9-4840-BCE3-99B1FA8DE2C3}" dt="2022-10-29T11:07:50.788" v="625" actId="6549"/>
          <ac:spMkLst>
            <pc:docMk/>
            <pc:sldMk cId="1701392111" sldId="545"/>
            <ac:spMk id="19459" creationId="{00000000-0000-0000-0000-000000000000}"/>
          </ac:spMkLst>
        </pc:spChg>
        <pc:spChg chg="mod">
          <ac:chgData name="sandro federici" userId="9de09c822f254df3" providerId="LiveId" clId="{CE7F1B78-0EF9-4840-BCE3-99B1FA8DE2C3}" dt="2022-10-29T11:06:51.293" v="609" actId="14100"/>
          <ac:spMkLst>
            <pc:docMk/>
            <pc:sldMk cId="1701392111" sldId="545"/>
            <ac:spMk id="291842" creationId="{00000000-0000-0000-0000-000000000000}"/>
          </ac:spMkLst>
        </pc:spChg>
      </pc:sldChg>
      <pc:sldChg chg="addSp modSp add mod ord modTransition">
        <pc:chgData name="sandro federici" userId="9de09c822f254df3" providerId="LiveId" clId="{CE7F1B78-0EF9-4840-BCE3-99B1FA8DE2C3}" dt="2022-11-01T06:14:45.479" v="3733" actId="6549"/>
        <pc:sldMkLst>
          <pc:docMk/>
          <pc:sldMk cId="355230885" sldId="549"/>
        </pc:sldMkLst>
        <pc:spChg chg="add mod">
          <ac:chgData name="sandro federici" userId="9de09c822f254df3" providerId="LiveId" clId="{CE7F1B78-0EF9-4840-BCE3-99B1FA8DE2C3}" dt="2022-11-01T06:12:37.498" v="3680" actId="14100"/>
          <ac:spMkLst>
            <pc:docMk/>
            <pc:sldMk cId="355230885" sldId="549"/>
            <ac:spMk id="2" creationId="{D916C1DC-F5B4-21A1-0861-0E176C7217E0}"/>
          </ac:spMkLst>
        </pc:spChg>
        <pc:spChg chg="add mod">
          <ac:chgData name="sandro federici" userId="9de09c822f254df3" providerId="LiveId" clId="{CE7F1B78-0EF9-4840-BCE3-99B1FA8DE2C3}" dt="2022-10-29T12:12:07.556" v="926" actId="1076"/>
          <ac:spMkLst>
            <pc:docMk/>
            <pc:sldMk cId="355230885" sldId="549"/>
            <ac:spMk id="3" creationId="{B99B5EF1-8F5E-A7D6-98CF-D12EA0253B89}"/>
          </ac:spMkLst>
        </pc:spChg>
        <pc:spChg chg="add mod">
          <ac:chgData name="sandro federici" userId="9de09c822f254df3" providerId="LiveId" clId="{CE7F1B78-0EF9-4840-BCE3-99B1FA8DE2C3}" dt="2022-11-01T06:12:47.107" v="3682" actId="1076"/>
          <ac:spMkLst>
            <pc:docMk/>
            <pc:sldMk cId="355230885" sldId="549"/>
            <ac:spMk id="8" creationId="{3C40CE18-D39E-2AF7-8DDE-FC6D48CF2D10}"/>
          </ac:spMkLst>
        </pc:spChg>
        <pc:spChg chg="add mod">
          <ac:chgData name="sandro federici" userId="9de09c822f254df3" providerId="LiveId" clId="{CE7F1B78-0EF9-4840-BCE3-99B1FA8DE2C3}" dt="2022-11-01T06:12:17.936" v="3671" actId="1038"/>
          <ac:spMkLst>
            <pc:docMk/>
            <pc:sldMk cId="355230885" sldId="549"/>
            <ac:spMk id="9" creationId="{40F490EC-2179-5DCF-2C19-1213D3A7E96C}"/>
          </ac:spMkLst>
        </pc:spChg>
        <pc:spChg chg="add mod">
          <ac:chgData name="sandro federici" userId="9de09c822f254df3" providerId="LiveId" clId="{CE7F1B78-0EF9-4840-BCE3-99B1FA8DE2C3}" dt="2022-11-01T06:11:54.391" v="3655" actId="14100"/>
          <ac:spMkLst>
            <pc:docMk/>
            <pc:sldMk cId="355230885" sldId="549"/>
            <ac:spMk id="15" creationId="{3ED2A911-DADA-7F76-FBBB-7BBAFBB5F010}"/>
          </ac:spMkLst>
        </pc:spChg>
        <pc:spChg chg="add mod">
          <ac:chgData name="sandro federici" userId="9de09c822f254df3" providerId="LiveId" clId="{CE7F1B78-0EF9-4840-BCE3-99B1FA8DE2C3}" dt="2022-11-01T06:13:58.116" v="3702" actId="1036"/>
          <ac:spMkLst>
            <pc:docMk/>
            <pc:sldMk cId="355230885" sldId="549"/>
            <ac:spMk id="21" creationId="{1ACB2E09-F824-9245-73BF-33E94944F2A9}"/>
          </ac:spMkLst>
        </pc:spChg>
        <pc:spChg chg="add mod">
          <ac:chgData name="sandro federici" userId="9de09c822f254df3" providerId="LiveId" clId="{CE7F1B78-0EF9-4840-BCE3-99B1FA8DE2C3}" dt="2022-11-01T06:14:45.479" v="3733" actId="6549"/>
          <ac:spMkLst>
            <pc:docMk/>
            <pc:sldMk cId="355230885" sldId="549"/>
            <ac:spMk id="24" creationId="{B92B8A5D-C8B4-B5DC-88FA-696B0522D237}"/>
          </ac:spMkLst>
        </pc:spChg>
        <pc:picChg chg="mod">
          <ac:chgData name="sandro federici" userId="9de09c822f254df3" providerId="LiveId" clId="{CE7F1B78-0EF9-4840-BCE3-99B1FA8DE2C3}" dt="2022-11-01T06:13:33.006" v="3690" actId="1076"/>
          <ac:picMkLst>
            <pc:docMk/>
            <pc:sldMk cId="355230885" sldId="549"/>
            <ac:picMk id="5" creationId="{69364FE3-31E9-4147-8C2C-5582829F75F7}"/>
          </ac:picMkLst>
        </pc:picChg>
        <pc:cxnChg chg="add mod">
          <ac:chgData name="sandro federici" userId="9de09c822f254df3" providerId="LiveId" clId="{CE7F1B78-0EF9-4840-BCE3-99B1FA8DE2C3}" dt="2022-11-01T06:12:47.107" v="3682" actId="1076"/>
          <ac:cxnSpMkLst>
            <pc:docMk/>
            <pc:sldMk cId="355230885" sldId="549"/>
            <ac:cxnSpMk id="7" creationId="{E3C1F9EB-D5B2-6709-72F8-F23375C63358}"/>
          </ac:cxnSpMkLst>
        </pc:cxnChg>
        <pc:cxnChg chg="add mod">
          <ac:chgData name="sandro federici" userId="9de09c822f254df3" providerId="LiveId" clId="{CE7F1B78-0EF9-4840-BCE3-99B1FA8DE2C3}" dt="2022-11-01T06:12:53.653" v="3683" actId="14100"/>
          <ac:cxnSpMkLst>
            <pc:docMk/>
            <pc:sldMk cId="355230885" sldId="549"/>
            <ac:cxnSpMk id="10" creationId="{A6778753-1884-517F-4386-70CB8408A6E7}"/>
          </ac:cxnSpMkLst>
        </pc:cxnChg>
        <pc:cxnChg chg="add mod">
          <ac:chgData name="sandro federici" userId="9de09c822f254df3" providerId="LiveId" clId="{CE7F1B78-0EF9-4840-BCE3-99B1FA8DE2C3}" dt="2022-11-01T06:14:23.704" v="3706" actId="14100"/>
          <ac:cxnSpMkLst>
            <pc:docMk/>
            <pc:sldMk cId="355230885" sldId="549"/>
            <ac:cxnSpMk id="22" creationId="{27629179-1930-45D5-F8C4-F6FB7EF7FD5F}"/>
          </ac:cxnSpMkLst>
        </pc:cxnChg>
      </pc:sldChg>
      <pc:sldChg chg="modSp add del mod">
        <pc:chgData name="sandro federici" userId="9de09c822f254df3" providerId="LiveId" clId="{CE7F1B78-0EF9-4840-BCE3-99B1FA8DE2C3}" dt="2022-10-29T11:33:33.308" v="781"/>
        <pc:sldMkLst>
          <pc:docMk/>
          <pc:sldMk cId="879418291" sldId="549"/>
        </pc:sldMkLst>
        <pc:spChg chg="mod">
          <ac:chgData name="sandro federici" userId="9de09c822f254df3" providerId="LiveId" clId="{CE7F1B78-0EF9-4840-BCE3-99B1FA8DE2C3}" dt="2022-10-29T11:33:33.308" v="781"/>
          <ac:spMkLst>
            <pc:docMk/>
            <pc:sldMk cId="879418291" sldId="549"/>
            <ac:spMk id="4" creationId="{5E85225C-A968-4D46-95E4-4C2C99B20355}"/>
          </ac:spMkLst>
        </pc:spChg>
      </pc:sldChg>
      <pc:sldChg chg="modSp del mod modTransition">
        <pc:chgData name="sandro federici" userId="9de09c822f254df3" providerId="LiveId" clId="{CE7F1B78-0EF9-4840-BCE3-99B1FA8DE2C3}" dt="2022-10-29T11:33:24.550" v="777" actId="2696"/>
        <pc:sldMkLst>
          <pc:docMk/>
          <pc:sldMk cId="924453359" sldId="549"/>
        </pc:sldMkLst>
        <pc:spChg chg="mod">
          <ac:chgData name="sandro federici" userId="9de09c822f254df3" providerId="LiveId" clId="{CE7F1B78-0EF9-4840-BCE3-99B1FA8DE2C3}" dt="2022-10-29T11:10:32.438" v="714" actId="1035"/>
          <ac:spMkLst>
            <pc:docMk/>
            <pc:sldMk cId="924453359" sldId="549"/>
            <ac:spMk id="4" creationId="{5E85225C-A968-4D46-95E4-4C2C99B20355}"/>
          </ac:spMkLst>
        </pc:spChg>
      </pc:sldChg>
      <pc:sldChg chg="del">
        <pc:chgData name="sandro federici" userId="9de09c822f254df3" providerId="LiveId" clId="{CE7F1B78-0EF9-4840-BCE3-99B1FA8DE2C3}" dt="2022-10-29T11:12:57.956" v="722" actId="47"/>
        <pc:sldMkLst>
          <pc:docMk/>
          <pc:sldMk cId="3743651876" sldId="556"/>
        </pc:sldMkLst>
      </pc:sldChg>
      <pc:sldChg chg="del">
        <pc:chgData name="sandro federici" userId="9de09c822f254df3" providerId="LiveId" clId="{CE7F1B78-0EF9-4840-BCE3-99B1FA8DE2C3}" dt="2022-10-29T11:13:04.781" v="723" actId="47"/>
        <pc:sldMkLst>
          <pc:docMk/>
          <pc:sldMk cId="3422840811" sldId="574"/>
        </pc:sldMkLst>
      </pc:sldChg>
      <pc:sldChg chg="del">
        <pc:chgData name="sandro federici" userId="9de09c822f254df3" providerId="LiveId" clId="{CE7F1B78-0EF9-4840-BCE3-99B1FA8DE2C3}" dt="2022-10-29T13:16:27.230" v="1088" actId="47"/>
        <pc:sldMkLst>
          <pc:docMk/>
          <pc:sldMk cId="571360371" sldId="576"/>
        </pc:sldMkLst>
      </pc:sldChg>
      <pc:sldChg chg="del ord">
        <pc:chgData name="sandro federici" userId="9de09c822f254df3" providerId="LiveId" clId="{CE7F1B78-0EF9-4840-BCE3-99B1FA8DE2C3}" dt="2022-10-29T13:16:19.938" v="1086" actId="47"/>
        <pc:sldMkLst>
          <pc:docMk/>
          <pc:sldMk cId="2457666556" sldId="577"/>
        </pc:sldMkLst>
      </pc:sldChg>
      <pc:sldChg chg="del">
        <pc:chgData name="sandro federici" userId="9de09c822f254df3" providerId="LiveId" clId="{CE7F1B78-0EF9-4840-BCE3-99B1FA8DE2C3}" dt="2022-10-29T11:29:02.641" v="747" actId="47"/>
        <pc:sldMkLst>
          <pc:docMk/>
          <pc:sldMk cId="3688823761" sldId="578"/>
        </pc:sldMkLst>
      </pc:sldChg>
      <pc:sldChg chg="del">
        <pc:chgData name="sandro federici" userId="9de09c822f254df3" providerId="LiveId" clId="{CE7F1B78-0EF9-4840-BCE3-99B1FA8DE2C3}" dt="2022-10-29T11:29:06.932" v="748" actId="47"/>
        <pc:sldMkLst>
          <pc:docMk/>
          <pc:sldMk cId="3161779988" sldId="579"/>
        </pc:sldMkLst>
      </pc:sldChg>
      <pc:sldChg chg="del">
        <pc:chgData name="sandro federici" userId="9de09c822f254df3" providerId="LiveId" clId="{CE7F1B78-0EF9-4840-BCE3-99B1FA8DE2C3}" dt="2022-10-29T11:29:11.709" v="749" actId="47"/>
        <pc:sldMkLst>
          <pc:docMk/>
          <pc:sldMk cId="995009548" sldId="580"/>
        </pc:sldMkLst>
      </pc:sldChg>
      <pc:sldChg chg="del">
        <pc:chgData name="sandro federici" userId="9de09c822f254df3" providerId="LiveId" clId="{CE7F1B78-0EF9-4840-BCE3-99B1FA8DE2C3}" dt="2022-10-29T11:29:13.936" v="750" actId="47"/>
        <pc:sldMkLst>
          <pc:docMk/>
          <pc:sldMk cId="3997255545" sldId="581"/>
        </pc:sldMkLst>
      </pc:sldChg>
      <pc:sldChg chg="del">
        <pc:chgData name="sandro federici" userId="9de09c822f254df3" providerId="LiveId" clId="{CE7F1B78-0EF9-4840-BCE3-99B1FA8DE2C3}" dt="2022-10-29T11:29:16.293" v="751" actId="47"/>
        <pc:sldMkLst>
          <pc:docMk/>
          <pc:sldMk cId="2459549938" sldId="582"/>
        </pc:sldMkLst>
      </pc:sldChg>
      <pc:sldChg chg="modSp add del mod">
        <pc:chgData name="sandro federici" userId="9de09c822f254df3" providerId="LiveId" clId="{CE7F1B78-0EF9-4840-BCE3-99B1FA8DE2C3}" dt="2022-10-29T13:21:43.887" v="1214" actId="47"/>
        <pc:sldMkLst>
          <pc:docMk/>
          <pc:sldMk cId="3581217825" sldId="584"/>
        </pc:sldMkLst>
        <pc:spChg chg="mod">
          <ac:chgData name="sandro federici" userId="9de09c822f254df3" providerId="LiveId" clId="{CE7F1B78-0EF9-4840-BCE3-99B1FA8DE2C3}" dt="2022-10-29T13:20:54.190" v="1148" actId="21"/>
          <ac:spMkLst>
            <pc:docMk/>
            <pc:sldMk cId="3581217825" sldId="584"/>
            <ac:spMk id="4" creationId="{3A1EFED6-68E5-42D8-96C4-D3EC36F54FDF}"/>
          </ac:spMkLst>
        </pc:spChg>
      </pc:sldChg>
      <pc:sldChg chg="modSp del mod ord">
        <pc:chgData name="sandro federici" userId="9de09c822f254df3" providerId="LiveId" clId="{CE7F1B78-0EF9-4840-BCE3-99B1FA8DE2C3}" dt="2022-10-29T13:46:08.586" v="1929" actId="47"/>
        <pc:sldMkLst>
          <pc:docMk/>
          <pc:sldMk cId="4230021940" sldId="585"/>
        </pc:sldMkLst>
        <pc:spChg chg="mod">
          <ac:chgData name="sandro federici" userId="9de09c822f254df3" providerId="LiveId" clId="{CE7F1B78-0EF9-4840-BCE3-99B1FA8DE2C3}" dt="2022-10-29T13:45:49.104" v="1896" actId="21"/>
          <ac:spMkLst>
            <pc:docMk/>
            <pc:sldMk cId="4230021940" sldId="585"/>
            <ac:spMk id="4" creationId="{3A1EFED6-68E5-42D8-96C4-D3EC36F54FDF}"/>
          </ac:spMkLst>
        </pc:spChg>
      </pc:sldChg>
      <pc:sldChg chg="del">
        <pc:chgData name="sandro federici" userId="9de09c822f254df3" providerId="LiveId" clId="{CE7F1B78-0EF9-4840-BCE3-99B1FA8DE2C3}" dt="2022-10-29T13:31:51.590" v="1328" actId="47"/>
        <pc:sldMkLst>
          <pc:docMk/>
          <pc:sldMk cId="3316658328" sldId="586"/>
        </pc:sldMkLst>
      </pc:sldChg>
      <pc:sldChg chg="del">
        <pc:chgData name="sandro federici" userId="9de09c822f254df3" providerId="LiveId" clId="{CE7F1B78-0EF9-4840-BCE3-99B1FA8DE2C3}" dt="2022-10-29T13:39:38.829" v="1724" actId="47"/>
        <pc:sldMkLst>
          <pc:docMk/>
          <pc:sldMk cId="3788700146" sldId="588"/>
        </pc:sldMkLst>
      </pc:sldChg>
      <pc:sldChg chg="del">
        <pc:chgData name="sandro federici" userId="9de09c822f254df3" providerId="LiveId" clId="{CE7F1B78-0EF9-4840-BCE3-99B1FA8DE2C3}" dt="2022-10-29T13:40:43.935" v="1835" actId="47"/>
        <pc:sldMkLst>
          <pc:docMk/>
          <pc:sldMk cId="2830802532" sldId="589"/>
        </pc:sldMkLst>
      </pc:sldChg>
      <pc:sldChg chg="del">
        <pc:chgData name="sandro federici" userId="9de09c822f254df3" providerId="LiveId" clId="{CE7F1B78-0EF9-4840-BCE3-99B1FA8DE2C3}" dt="2022-10-29T11:29:31.258" v="752" actId="47"/>
        <pc:sldMkLst>
          <pc:docMk/>
          <pc:sldMk cId="3053247351" sldId="591"/>
        </pc:sldMkLst>
      </pc:sldChg>
      <pc:sldChg chg="del">
        <pc:chgData name="sandro federici" userId="9de09c822f254df3" providerId="LiveId" clId="{CE7F1B78-0EF9-4840-BCE3-99B1FA8DE2C3}" dt="2022-10-29T11:29:33.784" v="753" actId="47"/>
        <pc:sldMkLst>
          <pc:docMk/>
          <pc:sldMk cId="1471822240" sldId="594"/>
        </pc:sldMkLst>
      </pc:sldChg>
      <pc:sldChg chg="del">
        <pc:chgData name="sandro federici" userId="9de09c822f254df3" providerId="LiveId" clId="{CE7F1B78-0EF9-4840-BCE3-99B1FA8DE2C3}" dt="2022-10-29T11:29:37.804" v="755" actId="47"/>
        <pc:sldMkLst>
          <pc:docMk/>
          <pc:sldMk cId="2665313681" sldId="596"/>
        </pc:sldMkLst>
      </pc:sldChg>
      <pc:sldChg chg="del">
        <pc:chgData name="sandro federici" userId="9de09c822f254df3" providerId="LiveId" clId="{CE7F1B78-0EF9-4840-BCE3-99B1FA8DE2C3}" dt="2022-10-29T11:29:35.580" v="754" actId="47"/>
        <pc:sldMkLst>
          <pc:docMk/>
          <pc:sldMk cId="973246805" sldId="597"/>
        </pc:sldMkLst>
      </pc:sldChg>
      <pc:sldChg chg="del ord">
        <pc:chgData name="sandro federici" userId="9de09c822f254df3" providerId="LiveId" clId="{CE7F1B78-0EF9-4840-BCE3-99B1FA8DE2C3}" dt="2022-10-29T13:16:23.883" v="1087" actId="47"/>
        <pc:sldMkLst>
          <pc:docMk/>
          <pc:sldMk cId="1726156784" sldId="598"/>
        </pc:sldMkLst>
      </pc:sldChg>
      <pc:sldChg chg="addSp delSp modSp add mod modTransition">
        <pc:chgData name="sandro federici" userId="9de09c822f254df3" providerId="LiveId" clId="{CE7F1B78-0EF9-4840-BCE3-99B1FA8DE2C3}" dt="2022-10-31T03:40:03.929" v="3234" actId="20577"/>
        <pc:sldMkLst>
          <pc:docMk/>
          <pc:sldMk cId="97210037" sldId="599"/>
        </pc:sldMkLst>
        <pc:spChg chg="mod topLvl">
          <ac:chgData name="sandro federici" userId="9de09c822f254df3" providerId="LiveId" clId="{CE7F1B78-0EF9-4840-BCE3-99B1FA8DE2C3}" dt="2022-10-29T12:12:48.388" v="954" actId="1035"/>
          <ac:spMkLst>
            <pc:docMk/>
            <pc:sldMk cId="97210037" sldId="599"/>
            <ac:spMk id="3" creationId="{00000000-0000-0000-0000-000000000000}"/>
          </ac:spMkLst>
        </pc:spChg>
        <pc:spChg chg="mod topLvl">
          <ac:chgData name="sandro federici" userId="9de09c822f254df3" providerId="LiveId" clId="{CE7F1B78-0EF9-4840-BCE3-99B1FA8DE2C3}" dt="2022-10-29T12:12:48.388" v="954" actId="1035"/>
          <ac:spMkLst>
            <pc:docMk/>
            <pc:sldMk cId="97210037" sldId="599"/>
            <ac:spMk id="5" creationId="{00000000-0000-0000-0000-000000000000}"/>
          </ac:spMkLst>
        </pc:spChg>
        <pc:spChg chg="mod topLvl">
          <ac:chgData name="sandro federici" userId="9de09c822f254df3" providerId="LiveId" clId="{CE7F1B78-0EF9-4840-BCE3-99B1FA8DE2C3}" dt="2022-10-29T12:12:48.388" v="954" actId="1035"/>
          <ac:spMkLst>
            <pc:docMk/>
            <pc:sldMk cId="97210037" sldId="599"/>
            <ac:spMk id="6" creationId="{00000000-0000-0000-0000-000000000000}"/>
          </ac:spMkLst>
        </pc:spChg>
        <pc:spChg chg="mod topLvl">
          <ac:chgData name="sandro federici" userId="9de09c822f254df3" providerId="LiveId" clId="{CE7F1B78-0EF9-4840-BCE3-99B1FA8DE2C3}" dt="2022-10-31T03:40:03.929" v="3234" actId="20577"/>
          <ac:spMkLst>
            <pc:docMk/>
            <pc:sldMk cId="97210037" sldId="599"/>
            <ac:spMk id="7" creationId="{00000000-0000-0000-0000-000000000000}"/>
          </ac:spMkLst>
        </pc:spChg>
        <pc:spChg chg="mod topLvl">
          <ac:chgData name="sandro federici" userId="9de09c822f254df3" providerId="LiveId" clId="{CE7F1B78-0EF9-4840-BCE3-99B1FA8DE2C3}" dt="2022-10-29T12:12:48.388" v="954" actId="1035"/>
          <ac:spMkLst>
            <pc:docMk/>
            <pc:sldMk cId="97210037" sldId="599"/>
            <ac:spMk id="8" creationId="{00000000-0000-0000-0000-000000000000}"/>
          </ac:spMkLst>
        </pc:spChg>
        <pc:spChg chg="mod topLvl">
          <ac:chgData name="sandro federici" userId="9de09c822f254df3" providerId="LiveId" clId="{CE7F1B78-0EF9-4840-BCE3-99B1FA8DE2C3}" dt="2022-10-29T12:12:48.388" v="954" actId="1035"/>
          <ac:spMkLst>
            <pc:docMk/>
            <pc:sldMk cId="97210037" sldId="599"/>
            <ac:spMk id="9" creationId="{00000000-0000-0000-0000-000000000000}"/>
          </ac:spMkLst>
        </pc:spChg>
        <pc:spChg chg="mod topLvl">
          <ac:chgData name="sandro federici" userId="9de09c822f254df3" providerId="LiveId" clId="{CE7F1B78-0EF9-4840-BCE3-99B1FA8DE2C3}" dt="2022-10-29T12:12:48.388" v="954" actId="1035"/>
          <ac:spMkLst>
            <pc:docMk/>
            <pc:sldMk cId="97210037" sldId="599"/>
            <ac:spMk id="10" creationId="{00000000-0000-0000-0000-000000000000}"/>
          </ac:spMkLst>
        </pc:spChg>
        <pc:spChg chg="mod topLvl">
          <ac:chgData name="sandro federici" userId="9de09c822f254df3" providerId="LiveId" clId="{CE7F1B78-0EF9-4840-BCE3-99B1FA8DE2C3}" dt="2022-10-29T12:12:48.388" v="954" actId="1035"/>
          <ac:spMkLst>
            <pc:docMk/>
            <pc:sldMk cId="97210037" sldId="599"/>
            <ac:spMk id="11" creationId="{00000000-0000-0000-0000-000000000000}"/>
          </ac:spMkLst>
        </pc:spChg>
        <pc:spChg chg="mod topLvl">
          <ac:chgData name="sandro federici" userId="9de09c822f254df3" providerId="LiveId" clId="{CE7F1B78-0EF9-4840-BCE3-99B1FA8DE2C3}" dt="2022-10-29T12:12:48.388" v="954" actId="1035"/>
          <ac:spMkLst>
            <pc:docMk/>
            <pc:sldMk cId="97210037" sldId="599"/>
            <ac:spMk id="12" creationId="{00000000-0000-0000-0000-000000000000}"/>
          </ac:spMkLst>
        </pc:spChg>
        <pc:spChg chg="add del mod">
          <ac:chgData name="sandro federici" userId="9de09c822f254df3" providerId="LiveId" clId="{CE7F1B78-0EF9-4840-BCE3-99B1FA8DE2C3}" dt="2022-10-29T11:34:03.962" v="791"/>
          <ac:spMkLst>
            <pc:docMk/>
            <pc:sldMk cId="97210037" sldId="599"/>
            <ac:spMk id="14" creationId="{F1E7854E-9FFE-D612-9F9F-E5C2E5E5368F}"/>
          </ac:spMkLst>
        </pc:spChg>
        <pc:spChg chg="add del mod">
          <ac:chgData name="sandro federici" userId="9de09c822f254df3" providerId="LiveId" clId="{CE7F1B78-0EF9-4840-BCE3-99B1FA8DE2C3}" dt="2022-10-29T12:11:21.840" v="913" actId="478"/>
          <ac:spMkLst>
            <pc:docMk/>
            <pc:sldMk cId="97210037" sldId="599"/>
            <ac:spMk id="16" creationId="{8CAC734F-8E20-9F3E-1ECA-CE6E77C36E35}"/>
          </ac:spMkLst>
        </pc:spChg>
        <pc:spChg chg="add mod">
          <ac:chgData name="sandro federici" userId="9de09c822f254df3" providerId="LiveId" clId="{CE7F1B78-0EF9-4840-BCE3-99B1FA8DE2C3}" dt="2022-10-29T12:17:50.100" v="978" actId="1076"/>
          <ac:spMkLst>
            <pc:docMk/>
            <pc:sldMk cId="97210037" sldId="599"/>
            <ac:spMk id="17" creationId="{F4D3875B-7734-6CAC-5ACB-52DFB88F3564}"/>
          </ac:spMkLst>
        </pc:spChg>
        <pc:spChg chg="mod topLvl">
          <ac:chgData name="sandro federici" userId="9de09c822f254df3" providerId="LiveId" clId="{CE7F1B78-0EF9-4840-BCE3-99B1FA8DE2C3}" dt="2022-10-29T12:12:48.388" v="954" actId="1035"/>
          <ac:spMkLst>
            <pc:docMk/>
            <pc:sldMk cId="97210037" sldId="599"/>
            <ac:spMk id="20" creationId="{00000000-0000-0000-0000-000000000000}"/>
          </ac:spMkLst>
        </pc:spChg>
        <pc:grpChg chg="del">
          <ac:chgData name="sandro federici" userId="9de09c822f254df3" providerId="LiveId" clId="{CE7F1B78-0EF9-4840-BCE3-99B1FA8DE2C3}" dt="2022-10-29T11:34:22.816" v="795" actId="165"/>
          <ac:grpSpMkLst>
            <pc:docMk/>
            <pc:sldMk cId="97210037" sldId="599"/>
            <ac:grpSpMk id="13" creationId="{1AF1702F-1B90-87D2-3978-71471062A0DD}"/>
          </ac:grpSpMkLst>
        </pc:grpChg>
      </pc:sldChg>
      <pc:sldChg chg="modSp add del mod modTransition">
        <pc:chgData name="sandro federici" userId="9de09c822f254df3" providerId="LiveId" clId="{CE7F1B78-0EF9-4840-BCE3-99B1FA8DE2C3}" dt="2022-10-29T11:33:24.550" v="777" actId="2696"/>
        <pc:sldMkLst>
          <pc:docMk/>
          <pc:sldMk cId="1299223343" sldId="599"/>
        </pc:sldMkLst>
        <pc:spChg chg="mod">
          <ac:chgData name="sandro federici" userId="9de09c822f254df3" providerId="LiveId" clId="{CE7F1B78-0EF9-4840-BCE3-99B1FA8DE2C3}" dt="2022-10-29T11:09:13.953" v="640" actId="1038"/>
          <ac:spMkLst>
            <pc:docMk/>
            <pc:sldMk cId="1299223343" sldId="599"/>
            <ac:spMk id="19" creationId="{00000000-0000-0000-0000-000000000000}"/>
          </ac:spMkLst>
        </pc:spChg>
      </pc:sldChg>
      <pc:sldChg chg="add del">
        <pc:chgData name="sandro federici" userId="9de09c822f254df3" providerId="LiveId" clId="{CE7F1B78-0EF9-4840-BCE3-99B1FA8DE2C3}" dt="2022-10-29T11:33:33.308" v="781"/>
        <pc:sldMkLst>
          <pc:docMk/>
          <pc:sldMk cId="3797129246" sldId="599"/>
        </pc:sldMkLst>
      </pc:sldChg>
      <pc:sldChg chg="delSp add del mod ord">
        <pc:chgData name="sandro federici" userId="9de09c822f254df3" providerId="LiveId" clId="{CE7F1B78-0EF9-4840-BCE3-99B1FA8DE2C3}" dt="2022-10-29T11:38:32.617" v="899" actId="47"/>
        <pc:sldMkLst>
          <pc:docMk/>
          <pc:sldMk cId="828654889" sldId="600"/>
        </pc:sldMkLst>
        <pc:spChg chg="del">
          <ac:chgData name="sandro federici" userId="9de09c822f254df3" providerId="LiveId" clId="{CE7F1B78-0EF9-4840-BCE3-99B1FA8DE2C3}" dt="2022-10-29T11:26:51.936" v="733" actId="21"/>
          <ac:spMkLst>
            <pc:docMk/>
            <pc:sldMk cId="828654889" sldId="600"/>
            <ac:spMk id="16" creationId="{D00F945B-07DC-E4BF-0C1A-57620B18D426}"/>
          </ac:spMkLst>
        </pc:spChg>
      </pc:sldChg>
      <pc:sldChg chg="modSp add mod modTransition">
        <pc:chgData name="sandro federici" userId="9de09c822f254df3" providerId="LiveId" clId="{CE7F1B78-0EF9-4840-BCE3-99B1FA8DE2C3}" dt="2022-10-31T03:45:04.230" v="3266" actId="20577"/>
        <pc:sldMkLst>
          <pc:docMk/>
          <pc:sldMk cId="1555730256" sldId="600"/>
        </pc:sldMkLst>
        <pc:spChg chg="mod">
          <ac:chgData name="sandro federici" userId="9de09c822f254df3" providerId="LiveId" clId="{CE7F1B78-0EF9-4840-BCE3-99B1FA8DE2C3}" dt="2022-10-29T13:17:18.055" v="1125" actId="114"/>
          <ac:spMkLst>
            <pc:docMk/>
            <pc:sldMk cId="1555730256" sldId="600"/>
            <ac:spMk id="2" creationId="{00000000-0000-0000-0000-000000000000}"/>
          </ac:spMkLst>
        </pc:spChg>
        <pc:spChg chg="mod">
          <ac:chgData name="sandro federici" userId="9de09c822f254df3" providerId="LiveId" clId="{CE7F1B78-0EF9-4840-BCE3-99B1FA8DE2C3}" dt="2022-10-31T03:45:04.230" v="3266" actId="20577"/>
          <ac:spMkLst>
            <pc:docMk/>
            <pc:sldMk cId="1555730256" sldId="600"/>
            <ac:spMk id="14" creationId="{0F727F03-FA15-7F86-1A34-7212469AABC9}"/>
          </ac:spMkLst>
        </pc:spChg>
      </pc:sldChg>
      <pc:sldChg chg="addSp delSp modSp add mod modTransition">
        <pc:chgData name="sandro federici" userId="9de09c822f254df3" providerId="LiveId" clId="{CE7F1B78-0EF9-4840-BCE3-99B1FA8DE2C3}" dt="2022-10-30T06:52:56.671" v="3227"/>
        <pc:sldMkLst>
          <pc:docMk/>
          <pc:sldMk cId="2829778000" sldId="601"/>
        </pc:sldMkLst>
        <pc:spChg chg="mod">
          <ac:chgData name="sandro federici" userId="9de09c822f254df3" providerId="LiveId" clId="{CE7F1B78-0EF9-4840-BCE3-99B1FA8DE2C3}" dt="2022-10-29T13:33:21.168" v="1359" actId="6549"/>
          <ac:spMkLst>
            <pc:docMk/>
            <pc:sldMk cId="2829778000" sldId="601"/>
            <ac:spMk id="2" creationId="{00000000-0000-0000-0000-000000000000}"/>
          </ac:spMkLst>
        </pc:spChg>
        <pc:spChg chg="add del mod">
          <ac:chgData name="sandro federici" userId="9de09c822f254df3" providerId="LiveId" clId="{CE7F1B78-0EF9-4840-BCE3-99B1FA8DE2C3}" dt="2022-10-29T13:33:11.011" v="1331" actId="478"/>
          <ac:spMkLst>
            <pc:docMk/>
            <pc:sldMk cId="2829778000" sldId="601"/>
            <ac:spMk id="4" creationId="{A22500CF-0A1B-BD0C-B016-7FD569D13FE8}"/>
          </ac:spMkLst>
        </pc:spChg>
        <pc:spChg chg="add mod">
          <ac:chgData name="sandro federici" userId="9de09c822f254df3" providerId="LiveId" clId="{CE7F1B78-0EF9-4840-BCE3-99B1FA8DE2C3}" dt="2022-10-29T13:44:12.770" v="1882" actId="12789"/>
          <ac:spMkLst>
            <pc:docMk/>
            <pc:sldMk cId="2829778000" sldId="601"/>
            <ac:spMk id="5" creationId="{E34C6F56-9742-96A2-FA3A-397F73E39775}"/>
          </ac:spMkLst>
        </pc:spChg>
        <pc:spChg chg="del">
          <ac:chgData name="sandro federici" userId="9de09c822f254df3" providerId="LiveId" clId="{CE7F1B78-0EF9-4840-BCE3-99B1FA8DE2C3}" dt="2022-10-29T13:33:08.368" v="1330" actId="478"/>
          <ac:spMkLst>
            <pc:docMk/>
            <pc:sldMk cId="2829778000" sldId="601"/>
            <ac:spMk id="14" creationId="{0F727F03-FA15-7F86-1A34-7212469AABC9}"/>
          </ac:spMkLst>
        </pc:spChg>
      </pc:sldChg>
      <pc:sldChg chg="modSp add mod modTransition">
        <pc:chgData name="sandro federici" userId="9de09c822f254df3" providerId="LiveId" clId="{CE7F1B78-0EF9-4840-BCE3-99B1FA8DE2C3}" dt="2022-10-30T06:52:58.321" v="3228"/>
        <pc:sldMkLst>
          <pc:docMk/>
          <pc:sldMk cId="1400581255" sldId="602"/>
        </pc:sldMkLst>
        <pc:spChg chg="mod">
          <ac:chgData name="sandro federici" userId="9de09c822f254df3" providerId="LiveId" clId="{CE7F1B78-0EF9-4840-BCE3-99B1FA8DE2C3}" dt="2022-10-29T13:44:34.728" v="1890" actId="20577"/>
          <ac:spMkLst>
            <pc:docMk/>
            <pc:sldMk cId="1400581255" sldId="602"/>
            <ac:spMk id="2" creationId="{00000000-0000-0000-0000-000000000000}"/>
          </ac:spMkLst>
        </pc:spChg>
        <pc:spChg chg="mod">
          <ac:chgData name="sandro federici" userId="9de09c822f254df3" providerId="LiveId" clId="{CE7F1B78-0EF9-4840-BCE3-99B1FA8DE2C3}" dt="2022-10-29T13:47:03.046" v="2020" actId="12789"/>
          <ac:spMkLst>
            <pc:docMk/>
            <pc:sldMk cId="1400581255" sldId="602"/>
            <ac:spMk id="14" creationId="{0F727F03-FA15-7F86-1A34-7212469AABC9}"/>
          </ac:spMkLst>
        </pc:spChg>
      </pc:sldChg>
      <pc:sldChg chg="addSp delSp modSp add mod modTransition">
        <pc:chgData name="sandro federici" userId="9de09c822f254df3" providerId="LiveId" clId="{CE7F1B78-0EF9-4840-BCE3-99B1FA8DE2C3}" dt="2022-10-30T06:53:01.299" v="3229"/>
        <pc:sldMkLst>
          <pc:docMk/>
          <pc:sldMk cId="1839451857" sldId="603"/>
        </pc:sldMkLst>
        <pc:spChg chg="mod">
          <ac:chgData name="sandro federici" userId="9de09c822f254df3" providerId="LiveId" clId="{CE7F1B78-0EF9-4840-BCE3-99B1FA8DE2C3}" dt="2022-10-29T13:54:49.843" v="2262" actId="20577"/>
          <ac:spMkLst>
            <pc:docMk/>
            <pc:sldMk cId="1839451857" sldId="603"/>
            <ac:spMk id="2" creationId="{00000000-0000-0000-0000-000000000000}"/>
          </ac:spMkLst>
        </pc:spChg>
        <pc:spChg chg="add del mod">
          <ac:chgData name="sandro federici" userId="9de09c822f254df3" providerId="LiveId" clId="{CE7F1B78-0EF9-4840-BCE3-99B1FA8DE2C3}" dt="2022-10-29T13:54:26.050" v="2226" actId="478"/>
          <ac:spMkLst>
            <pc:docMk/>
            <pc:sldMk cId="1839451857" sldId="603"/>
            <ac:spMk id="3" creationId="{0938BD2D-B232-D49A-E7C8-8998047DDD2C}"/>
          </ac:spMkLst>
        </pc:spChg>
        <pc:spChg chg="mod">
          <ac:chgData name="sandro federici" userId="9de09c822f254df3" providerId="LiveId" clId="{CE7F1B78-0EF9-4840-BCE3-99B1FA8DE2C3}" dt="2022-10-29T13:57:19.431" v="2446" actId="13926"/>
          <ac:spMkLst>
            <pc:docMk/>
            <pc:sldMk cId="1839451857" sldId="603"/>
            <ac:spMk id="14" creationId="{0F727F03-FA15-7F86-1A34-7212469AABC9}"/>
          </ac:spMkLst>
        </pc:spChg>
      </pc:sldChg>
      <pc:sldChg chg="modSp add mod modTransition">
        <pc:chgData name="sandro federici" userId="9de09c822f254df3" providerId="LiveId" clId="{CE7F1B78-0EF9-4840-BCE3-99B1FA8DE2C3}" dt="2022-10-31T03:52:44.841" v="3381" actId="1076"/>
        <pc:sldMkLst>
          <pc:docMk/>
          <pc:sldMk cId="1785049116" sldId="604"/>
        </pc:sldMkLst>
        <pc:spChg chg="mod">
          <ac:chgData name="sandro federici" userId="9de09c822f254df3" providerId="LiveId" clId="{CE7F1B78-0EF9-4840-BCE3-99B1FA8DE2C3}" dt="2022-10-31T03:52:44.841" v="3381" actId="1076"/>
          <ac:spMkLst>
            <pc:docMk/>
            <pc:sldMk cId="1785049116" sldId="604"/>
            <ac:spMk id="3" creationId="{0938BD2D-B232-D49A-E7C8-8998047DDD2C}"/>
          </ac:spMkLst>
        </pc:spChg>
        <pc:spChg chg="mod">
          <ac:chgData name="sandro federici" userId="9de09c822f254df3" providerId="LiveId" clId="{CE7F1B78-0EF9-4840-BCE3-99B1FA8DE2C3}" dt="2022-10-31T03:52:35.271" v="3379" actId="113"/>
          <ac:spMkLst>
            <pc:docMk/>
            <pc:sldMk cId="1785049116" sldId="604"/>
            <ac:spMk id="14" creationId="{0F727F03-FA15-7F86-1A34-7212469AABC9}"/>
          </ac:spMkLst>
        </pc:spChg>
      </pc:sldChg>
      <pc:sldChg chg="addSp delSp modSp new mod ord modTransition">
        <pc:chgData name="sandro federici" userId="9de09c822f254df3" providerId="LiveId" clId="{CE7F1B78-0EF9-4840-BCE3-99B1FA8DE2C3}" dt="2022-10-31T03:39:40.169" v="3232"/>
        <pc:sldMkLst>
          <pc:docMk/>
          <pc:sldMk cId="265874279" sldId="605"/>
        </pc:sldMkLst>
        <pc:spChg chg="del">
          <ac:chgData name="sandro federici" userId="9de09c822f254df3" providerId="LiveId" clId="{CE7F1B78-0EF9-4840-BCE3-99B1FA8DE2C3}" dt="2022-10-30T05:21:24.397" v="2463" actId="478"/>
          <ac:spMkLst>
            <pc:docMk/>
            <pc:sldMk cId="265874279" sldId="605"/>
            <ac:spMk id="2" creationId="{D6C06AAA-116F-346D-AF0D-02B3BDA0BF6D}"/>
          </ac:spMkLst>
        </pc:spChg>
        <pc:spChg chg="del">
          <ac:chgData name="sandro federici" userId="9de09c822f254df3" providerId="LiveId" clId="{CE7F1B78-0EF9-4840-BCE3-99B1FA8DE2C3}" dt="2022-10-30T05:21:21.931" v="2462" actId="478"/>
          <ac:spMkLst>
            <pc:docMk/>
            <pc:sldMk cId="265874279" sldId="605"/>
            <ac:spMk id="3" creationId="{4966CCFE-1282-8063-DD55-DFCFC38E0599}"/>
          </ac:spMkLst>
        </pc:spChg>
        <pc:spChg chg="add mod">
          <ac:chgData name="sandro federici" userId="9de09c822f254df3" providerId="LiveId" clId="{CE7F1B78-0EF9-4840-BCE3-99B1FA8DE2C3}" dt="2022-10-30T05:25:39.693" v="2839" actId="20577"/>
          <ac:spMkLst>
            <pc:docMk/>
            <pc:sldMk cId="265874279" sldId="605"/>
            <ac:spMk id="6" creationId="{689E59B7-094F-5878-85CD-7C3FBC26CD41}"/>
          </ac:spMkLst>
        </pc:spChg>
        <pc:spChg chg="add mod">
          <ac:chgData name="sandro federici" userId="9de09c822f254df3" providerId="LiveId" clId="{CE7F1B78-0EF9-4840-BCE3-99B1FA8DE2C3}" dt="2022-10-30T05:31:44.658" v="3219" actId="20577"/>
          <ac:spMkLst>
            <pc:docMk/>
            <pc:sldMk cId="265874279" sldId="605"/>
            <ac:spMk id="7" creationId="{3CAA8090-8E6C-0C36-B350-23DC5DC579B2}"/>
          </ac:spMkLst>
        </pc:spChg>
        <pc:picChg chg="add mod">
          <ac:chgData name="sandro federici" userId="9de09c822f254df3" providerId="LiveId" clId="{CE7F1B78-0EF9-4840-BCE3-99B1FA8DE2C3}" dt="2022-10-30T05:26:20.697" v="2844" actId="1076"/>
          <ac:picMkLst>
            <pc:docMk/>
            <pc:sldMk cId="265874279" sldId="605"/>
            <ac:picMk id="4" creationId="{9736D8AC-86C6-DD85-23A3-49619E6E718C}"/>
          </ac:picMkLst>
        </pc:picChg>
        <pc:picChg chg="add del mod">
          <ac:chgData name="sandro federici" userId="9de09c822f254df3" providerId="LiveId" clId="{CE7F1B78-0EF9-4840-BCE3-99B1FA8DE2C3}" dt="2022-10-30T05:21:29.606" v="2466" actId="478"/>
          <ac:picMkLst>
            <pc:docMk/>
            <pc:sldMk cId="265874279" sldId="605"/>
            <ac:picMk id="5" creationId="{80595D6C-5C34-62D1-F00F-D948892B992F}"/>
          </ac:picMkLst>
        </pc:picChg>
      </pc:sldChg>
      <pc:sldChg chg="modSp add mod ord">
        <pc:chgData name="sandro federici" userId="9de09c822f254df3" providerId="LiveId" clId="{CE7F1B78-0EF9-4840-BCE3-99B1FA8DE2C3}" dt="2022-11-01T06:25:38.368" v="3978" actId="12789"/>
        <pc:sldMkLst>
          <pc:docMk/>
          <pc:sldMk cId="979416105" sldId="606"/>
        </pc:sldMkLst>
        <pc:spChg chg="mod">
          <ac:chgData name="sandro federici" userId="9de09c822f254df3" providerId="LiveId" clId="{CE7F1B78-0EF9-4840-BCE3-99B1FA8DE2C3}" dt="2022-11-01T06:05:09.893" v="3406" actId="6549"/>
          <ac:spMkLst>
            <pc:docMk/>
            <pc:sldMk cId="979416105" sldId="606"/>
            <ac:spMk id="2" creationId="{00000000-0000-0000-0000-000000000000}"/>
          </ac:spMkLst>
        </pc:spChg>
        <pc:spChg chg="mod">
          <ac:chgData name="sandro federici" userId="9de09c822f254df3" providerId="LiveId" clId="{CE7F1B78-0EF9-4840-BCE3-99B1FA8DE2C3}" dt="2022-11-01T06:25:38.368" v="3978" actId="12789"/>
          <ac:spMkLst>
            <pc:docMk/>
            <pc:sldMk cId="979416105" sldId="606"/>
            <ac:spMk id="14" creationId="{0F727F03-FA15-7F86-1A34-7212469AABC9}"/>
          </ac:spMkLst>
        </pc:spChg>
      </pc:sldChg>
      <pc:sldChg chg="modSp add del mod">
        <pc:chgData name="sandro federici" userId="9de09c822f254df3" providerId="LiveId" clId="{CE7F1B78-0EF9-4840-BCE3-99B1FA8DE2C3}" dt="2022-11-01T06:04:59.692" v="3386"/>
        <pc:sldMkLst>
          <pc:docMk/>
          <pc:sldMk cId="4219089867" sldId="606"/>
        </pc:sldMkLst>
        <pc:spChg chg="mod">
          <ac:chgData name="sandro federici" userId="9de09c822f254df3" providerId="LiveId" clId="{CE7F1B78-0EF9-4840-BCE3-99B1FA8DE2C3}" dt="2022-11-01T06:04:59.692" v="3386"/>
          <ac:spMkLst>
            <pc:docMk/>
            <pc:sldMk cId="4219089867" sldId="606"/>
            <ac:spMk id="2" creationId="{00000000-0000-0000-0000-000000000000}"/>
          </ac:spMkLst>
        </pc:spChg>
        <pc:spChg chg="mod">
          <ac:chgData name="sandro federici" userId="9de09c822f254df3" providerId="LiveId" clId="{CE7F1B78-0EF9-4840-BCE3-99B1FA8DE2C3}" dt="2022-11-01T06:04:59.692" v="3386"/>
          <ac:spMkLst>
            <pc:docMk/>
            <pc:sldMk cId="4219089867" sldId="606"/>
            <ac:spMk id="14" creationId="{0F727F03-FA15-7F86-1A34-7212469AABC9}"/>
          </ac:spMkLst>
        </pc:spChg>
      </pc:sldChg>
      <pc:sldMasterChg chg="del delSldLayout">
        <pc:chgData name="sandro federici" userId="9de09c822f254df3" providerId="LiveId" clId="{CE7F1B78-0EF9-4840-BCE3-99B1FA8DE2C3}" dt="2022-10-29T13:52:15.193" v="2222" actId="47"/>
        <pc:sldMasterMkLst>
          <pc:docMk/>
          <pc:sldMasterMk cId="2778796230" sldId="2147484111"/>
        </pc:sldMasterMkLst>
        <pc:sldLayoutChg chg="del">
          <pc:chgData name="sandro federici" userId="9de09c822f254df3" providerId="LiveId" clId="{CE7F1B78-0EF9-4840-BCE3-99B1FA8DE2C3}" dt="2022-10-29T13:52:15.193" v="2222" actId="47"/>
          <pc:sldLayoutMkLst>
            <pc:docMk/>
            <pc:sldMasterMk cId="2778796230" sldId="2147484111"/>
            <pc:sldLayoutMk cId="2295797132" sldId="2147484112"/>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3419690216" sldId="2147484113"/>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3401485808" sldId="2147484114"/>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1814746560" sldId="2147484115"/>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1011781200" sldId="2147484116"/>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3985096180" sldId="2147484117"/>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1074731702" sldId="2147484118"/>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3376213237" sldId="2147484119"/>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3199164062" sldId="2147484120"/>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3432115578" sldId="2147484121"/>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3148703896" sldId="2147484122"/>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3568645336" sldId="2147484123"/>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2174566543" sldId="2147484124"/>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829555124" sldId="2147484125"/>
          </pc:sldLayoutMkLst>
        </pc:sldLayoutChg>
        <pc:sldLayoutChg chg="del">
          <pc:chgData name="sandro federici" userId="9de09c822f254df3" providerId="LiveId" clId="{CE7F1B78-0EF9-4840-BCE3-99B1FA8DE2C3}" dt="2022-10-29T13:52:15.193" v="2222" actId="47"/>
          <pc:sldLayoutMkLst>
            <pc:docMk/>
            <pc:sldMasterMk cId="2778796230" sldId="2147484111"/>
            <pc:sldLayoutMk cId="2763078491" sldId="2147484126"/>
          </pc:sldLayoutMkLst>
        </pc:sldLayoutChg>
      </pc:sldMasterChg>
    </pc:docChg>
  </pc:docChgLst>
  <pc:docChgLst>
    <pc:chgData name="sandro federici" userId="9de09c822f254df3" providerId="LiveId" clId="{7E522892-68E1-4347-B26D-B8CD057BA536}"/>
    <pc:docChg chg="custSel addSld delSld modSld">
      <pc:chgData name="sandro federici" userId="9de09c822f254df3" providerId="LiveId" clId="{7E522892-68E1-4347-B26D-B8CD057BA536}" dt="2022-06-01T23:14:40.150" v="348" actId="47"/>
      <pc:docMkLst>
        <pc:docMk/>
      </pc:docMkLst>
      <pc:sldChg chg="modSp mod">
        <pc:chgData name="sandro federici" userId="9de09c822f254df3" providerId="LiveId" clId="{7E522892-68E1-4347-B26D-B8CD057BA536}" dt="2022-05-31T12:27:47.496" v="299" actId="20577"/>
        <pc:sldMkLst>
          <pc:docMk/>
          <pc:sldMk cId="2609356358" sldId="520"/>
        </pc:sldMkLst>
        <pc:spChg chg="mod">
          <ac:chgData name="sandro federici" userId="9de09c822f254df3" providerId="LiveId" clId="{7E522892-68E1-4347-B26D-B8CD057BA536}" dt="2022-05-31T12:21:56.445" v="242" actId="6549"/>
          <ac:spMkLst>
            <pc:docMk/>
            <pc:sldMk cId="2609356358" sldId="520"/>
            <ac:spMk id="2" creationId="{00000000-0000-0000-0000-000000000000}"/>
          </ac:spMkLst>
        </pc:spChg>
        <pc:spChg chg="mod">
          <ac:chgData name="sandro federici" userId="9de09c822f254df3" providerId="LiveId" clId="{7E522892-68E1-4347-B26D-B8CD057BA536}" dt="2022-05-31T12:27:47.496" v="299" actId="20577"/>
          <ac:spMkLst>
            <pc:docMk/>
            <pc:sldMk cId="2609356358" sldId="520"/>
            <ac:spMk id="7" creationId="{E83CF700-761A-49ED-8CC8-78A6ADD52BE2}"/>
          </ac:spMkLst>
        </pc:spChg>
      </pc:sldChg>
      <pc:sldChg chg="modSp mod">
        <pc:chgData name="sandro federici" userId="9de09c822f254df3" providerId="LiveId" clId="{7E522892-68E1-4347-B26D-B8CD057BA536}" dt="2022-05-31T10:13:51.429" v="239" actId="12789"/>
        <pc:sldMkLst>
          <pc:docMk/>
          <pc:sldMk cId="1189898499" sldId="523"/>
        </pc:sldMkLst>
        <pc:spChg chg="mod">
          <ac:chgData name="sandro federici" userId="9de09c822f254df3" providerId="LiveId" clId="{7E522892-68E1-4347-B26D-B8CD057BA536}" dt="2022-05-31T10:13:51.429" v="239" actId="12789"/>
          <ac:spMkLst>
            <pc:docMk/>
            <pc:sldMk cId="1189898499" sldId="523"/>
            <ac:spMk id="3" creationId="{E9969BEC-1F4E-4E71-BEB9-B33695628C5B}"/>
          </ac:spMkLst>
        </pc:spChg>
      </pc:sldChg>
      <pc:sldChg chg="modSp mod">
        <pc:chgData name="sandro federici" userId="9de09c822f254df3" providerId="LiveId" clId="{7E522892-68E1-4347-B26D-B8CD057BA536}" dt="2022-05-31T09:51:24.676" v="10" actId="20577"/>
        <pc:sldMkLst>
          <pc:docMk/>
          <pc:sldMk cId="3581217825" sldId="584"/>
        </pc:sldMkLst>
        <pc:spChg chg="mod">
          <ac:chgData name="sandro federici" userId="9de09c822f254df3" providerId="LiveId" clId="{7E522892-68E1-4347-B26D-B8CD057BA536}" dt="2022-05-31T09:51:24.676" v="10" actId="20577"/>
          <ac:spMkLst>
            <pc:docMk/>
            <pc:sldMk cId="3581217825" sldId="584"/>
            <ac:spMk id="4" creationId="{3A1EFED6-68E5-42D8-96C4-D3EC36F54FDF}"/>
          </ac:spMkLst>
        </pc:spChg>
      </pc:sldChg>
      <pc:sldChg chg="modSp mod">
        <pc:chgData name="sandro federici" userId="9de09c822f254df3" providerId="LiveId" clId="{7E522892-68E1-4347-B26D-B8CD057BA536}" dt="2022-05-31T10:10:34.430" v="24" actId="6549"/>
        <pc:sldMkLst>
          <pc:docMk/>
          <pc:sldMk cId="3788700146" sldId="588"/>
        </pc:sldMkLst>
        <pc:spChg chg="mod">
          <ac:chgData name="sandro federici" userId="9de09c822f254df3" providerId="LiveId" clId="{7E522892-68E1-4347-B26D-B8CD057BA536}" dt="2022-05-31T10:10:34.430" v="24" actId="6549"/>
          <ac:spMkLst>
            <pc:docMk/>
            <pc:sldMk cId="3788700146" sldId="588"/>
            <ac:spMk id="3" creationId="{E9969BEC-1F4E-4E71-BEB9-B33695628C5B}"/>
          </ac:spMkLst>
        </pc:spChg>
      </pc:sldChg>
      <pc:sldChg chg="modSp mod">
        <pc:chgData name="sandro federici" userId="9de09c822f254df3" providerId="LiveId" clId="{7E522892-68E1-4347-B26D-B8CD057BA536}" dt="2022-06-01T23:14:35.624" v="347" actId="108"/>
        <pc:sldMkLst>
          <pc:docMk/>
          <pc:sldMk cId="1471822240" sldId="594"/>
        </pc:sldMkLst>
        <pc:spChg chg="mod">
          <ac:chgData name="sandro federici" userId="9de09c822f254df3" providerId="LiveId" clId="{7E522892-68E1-4347-B26D-B8CD057BA536}" dt="2022-06-01T23:14:35.624" v="347" actId="108"/>
          <ac:spMkLst>
            <pc:docMk/>
            <pc:sldMk cId="1471822240" sldId="594"/>
            <ac:spMk id="4" creationId="{663B60B5-C0C9-3636-BEB3-C6E117CA6931}"/>
          </ac:spMkLst>
        </pc:spChg>
      </pc:sldChg>
      <pc:sldChg chg="add del">
        <pc:chgData name="sandro federici" userId="9de09c822f254df3" providerId="LiveId" clId="{7E522892-68E1-4347-B26D-B8CD057BA536}" dt="2022-06-01T23:14:40.150" v="348" actId="47"/>
        <pc:sldMkLst>
          <pc:docMk/>
          <pc:sldMk cId="722145975" sldId="5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dirty="0"/>
          </a:p>
        </p:txBody>
      </p:sp>
      <p:sp>
        <p:nvSpPr>
          <p:cNvPr id="69635"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dirty="0"/>
          </a:p>
        </p:txBody>
      </p:sp>
      <p:sp>
        <p:nvSpPr>
          <p:cNvPr id="69636"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dirty="0"/>
          </a:p>
        </p:txBody>
      </p:sp>
      <p:sp>
        <p:nvSpPr>
          <p:cNvPr id="69637"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7FDA663-6B58-4C64-85D7-5B8D4E0A1F08}" type="slidenum">
              <a:rPr lang="ja-JP" altLang="en-US"/>
              <a:pPr>
                <a:defRPr/>
              </a:pPr>
              <a:t>‹#›</a:t>
            </a:fld>
            <a:endParaRPr lang="en-US" altLang="ja-JP" dirty="0"/>
          </a:p>
        </p:txBody>
      </p:sp>
    </p:spTree>
    <p:extLst>
      <p:ext uri="{BB962C8B-B14F-4D97-AF65-F5344CB8AC3E}">
        <p14:creationId xmlns:p14="http://schemas.microsoft.com/office/powerpoint/2010/main" val="1895610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ltLang="ja-JP" dirty="0"/>
          </a:p>
        </p:txBody>
      </p:sp>
      <p:sp>
        <p:nvSpPr>
          <p:cNvPr id="99331"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ja-JP" dirty="0"/>
          </a:p>
        </p:txBody>
      </p:sp>
      <p:sp>
        <p:nvSpPr>
          <p:cNvPr id="6758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9334"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ltLang="ja-JP" dirty="0"/>
          </a:p>
        </p:txBody>
      </p:sp>
      <p:sp>
        <p:nvSpPr>
          <p:cNvPr id="99335"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11CC14-D109-462E-A840-07371AD1D5CB}" type="slidenum">
              <a:rPr lang="en-GB" altLang="ja-JP"/>
              <a:pPr>
                <a:defRPr/>
              </a:pPr>
              <a:t>‹#›</a:t>
            </a:fld>
            <a:endParaRPr lang="en-GB" altLang="ja-JP" dirty="0"/>
          </a:p>
        </p:txBody>
      </p:sp>
    </p:spTree>
    <p:extLst>
      <p:ext uri="{BB962C8B-B14F-4D97-AF65-F5344CB8AC3E}">
        <p14:creationId xmlns:p14="http://schemas.microsoft.com/office/powerpoint/2010/main" val="70248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E7966-BC4D-4F99-A24C-95170EC0E80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906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E7966-BC4D-4F99-A24C-95170EC0E80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906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E7966-BC4D-4F99-A24C-95170EC0E80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50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E7966-BC4D-4F99-A24C-95170EC0E80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94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E7966-BC4D-4F99-A24C-95170EC0E80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754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E7966-BC4D-4F99-A24C-95170EC0E80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989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E7966-BC4D-4F99-A24C-95170EC0E80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22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E7966-BC4D-4F99-A24C-95170EC0E80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67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E7966-BC4D-4F99-A24C-95170EC0E80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5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solidFill>
                  <a:schemeClr val="bg1"/>
                </a:solidFill>
              </a:defRPr>
            </a:lvl1pPr>
          </a:lstStyle>
          <a:p>
            <a:r>
              <a:rPr lang="en-US" dirty="0"/>
              <a:t>[Insert the title of your presentation]</a:t>
            </a:r>
            <a:br>
              <a:rPr lang="en-US" dirty="0"/>
            </a:br>
            <a:r>
              <a:rPr lang="en-US" dirty="0"/>
              <a:t>[name of the event]</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lang="en-US" sz="320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the presenter] </a:t>
            </a:r>
            <a:r>
              <a:rPr lang="fr-CH" dirty="0"/>
              <a:t>[Professional </a:t>
            </a:r>
            <a:r>
              <a:rPr lang="fr-CH" dirty="0" err="1"/>
              <a:t>title</a:t>
            </a:r>
            <a:r>
              <a:rPr lang="fr-CH" dirty="0"/>
              <a:t>]</a:t>
            </a:r>
          </a:p>
          <a:p>
            <a:r>
              <a:rPr lang="fr-CH" dirty="0"/>
              <a:t>[Date, place]</a:t>
            </a:r>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6019800"/>
            <a:ext cx="4876800" cy="748517"/>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r>
              <a:rPr lang="en-US" dirty="0"/>
              <a:t>Date, place</a:t>
            </a:r>
          </a:p>
        </p:txBody>
      </p:sp>
      <p:pic>
        <p:nvPicPr>
          <p:cNvPr id="6" name="図 5" descr="http://www.iges.or.jp/files/access/images/hayama.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10250" y="0"/>
            <a:ext cx="3333750" cy="2219325"/>
          </a:xfrm>
          <a:prstGeom prst="rect">
            <a:avLst/>
          </a:prstGeom>
          <a:noFill/>
          <a:ln>
            <a:noFill/>
          </a:ln>
        </p:spPr>
      </p:pic>
      <p:pic>
        <p:nvPicPr>
          <p:cNvPr id="7" name="図 6"/>
          <p:cNvPicPr>
            <a:picLocks noChangeAspect="1"/>
          </p:cNvPicPr>
          <p:nvPr userDrawn="1"/>
        </p:nvPicPr>
        <p:blipFill rotWithShape="1">
          <a:blip r:embed="rId4"/>
          <a:srcRect b="14817"/>
          <a:stretch/>
        </p:blipFill>
        <p:spPr>
          <a:xfrm>
            <a:off x="0" y="0"/>
            <a:ext cx="5828676" cy="2222500"/>
          </a:xfrm>
          <a:prstGeom prst="rect">
            <a:avLst/>
          </a:prstGeom>
        </p:spPr>
      </p:pic>
    </p:spTree>
    <p:extLst>
      <p:ext uri="{BB962C8B-B14F-4D97-AF65-F5344CB8AC3E}">
        <p14:creationId xmlns:p14="http://schemas.microsoft.com/office/powerpoint/2010/main" val="78192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1030081.JPG"/>
          <p:cNvPicPr>
            <a:picLocks noChangeAspect="1"/>
          </p:cNvPicPr>
          <p:nvPr userDrawn="1"/>
        </p:nvPicPr>
        <p:blipFill>
          <a:blip r:embed="rId2" cstate="print"/>
          <a:srcRect/>
          <a:stretch>
            <a:fillRect/>
          </a:stretch>
        </p:blipFill>
        <p:spPr bwMode="auto">
          <a:xfrm>
            <a:off x="3563938" y="0"/>
            <a:ext cx="1884362" cy="1412875"/>
          </a:xfrm>
          <a:prstGeom prst="rect">
            <a:avLst/>
          </a:prstGeom>
          <a:noFill/>
          <a:ln w="9525">
            <a:noFill/>
            <a:miter lim="800000"/>
            <a:headEnd/>
            <a:tailEnd/>
          </a:ln>
        </p:spPr>
      </p:pic>
      <p:pic>
        <p:nvPicPr>
          <p:cNvPr id="5" name="Picture 9" descr="P1020749.JPG"/>
          <p:cNvPicPr>
            <a:picLocks noChangeAspect="1"/>
          </p:cNvPicPr>
          <p:nvPr userDrawn="1"/>
        </p:nvPicPr>
        <p:blipFill>
          <a:blip r:embed="rId3" cstate="print"/>
          <a:srcRect/>
          <a:stretch>
            <a:fillRect/>
          </a:stretch>
        </p:blipFill>
        <p:spPr bwMode="auto">
          <a:xfrm>
            <a:off x="1752600" y="0"/>
            <a:ext cx="1882775" cy="1412875"/>
          </a:xfrm>
          <a:prstGeom prst="rect">
            <a:avLst/>
          </a:prstGeom>
          <a:noFill/>
          <a:ln w="9525">
            <a:noFill/>
            <a:miter lim="800000"/>
            <a:headEnd/>
            <a:tailEnd/>
          </a:ln>
        </p:spPr>
      </p:pic>
      <p:pic>
        <p:nvPicPr>
          <p:cNvPr id="6" name="Picture 10" descr="P1030306.JPG"/>
          <p:cNvPicPr>
            <a:picLocks noChangeAspect="1"/>
          </p:cNvPicPr>
          <p:nvPr userDrawn="1"/>
        </p:nvPicPr>
        <p:blipFill>
          <a:blip r:embed="rId4" cstate="print"/>
          <a:srcRect/>
          <a:stretch>
            <a:fillRect/>
          </a:stretch>
        </p:blipFill>
        <p:spPr bwMode="auto">
          <a:xfrm>
            <a:off x="5424488" y="0"/>
            <a:ext cx="1884362" cy="1412875"/>
          </a:xfrm>
          <a:prstGeom prst="rect">
            <a:avLst/>
          </a:prstGeom>
          <a:noFill/>
          <a:ln w="9525">
            <a:noFill/>
            <a:miter lim="800000"/>
            <a:headEnd/>
            <a:tailEnd/>
          </a:ln>
        </p:spPr>
      </p:pic>
      <p:pic>
        <p:nvPicPr>
          <p:cNvPr id="7" name="Picture 11" descr="P1030312.JPG"/>
          <p:cNvPicPr>
            <a:picLocks noChangeAspect="1"/>
          </p:cNvPicPr>
          <p:nvPr userDrawn="1"/>
        </p:nvPicPr>
        <p:blipFill>
          <a:blip r:embed="rId5" cstate="print"/>
          <a:srcRect/>
          <a:stretch>
            <a:fillRect/>
          </a:stretch>
        </p:blipFill>
        <p:spPr bwMode="auto">
          <a:xfrm>
            <a:off x="7259638" y="0"/>
            <a:ext cx="1884362" cy="1412875"/>
          </a:xfrm>
          <a:prstGeom prst="rect">
            <a:avLst/>
          </a:prstGeom>
          <a:noFill/>
          <a:ln w="9525">
            <a:noFill/>
            <a:miter lim="800000"/>
            <a:headEnd/>
            <a:tailEnd/>
          </a:ln>
        </p:spPr>
      </p:pic>
      <p:pic>
        <p:nvPicPr>
          <p:cNvPr id="8" name="Picture 15" descr="IPCCLogoBlue_RGB_72PPI.jpg"/>
          <p:cNvPicPr>
            <a:picLocks noChangeAspect="1"/>
          </p:cNvPicPr>
          <p:nvPr userDrawn="1"/>
        </p:nvPicPr>
        <p:blipFill>
          <a:blip r:embed="rId6" cstate="print"/>
          <a:srcRect/>
          <a:stretch>
            <a:fillRect/>
          </a:stretch>
        </p:blipFill>
        <p:spPr bwMode="auto">
          <a:xfrm>
            <a:off x="5214938" y="6000750"/>
            <a:ext cx="3873500" cy="798513"/>
          </a:xfrm>
          <a:prstGeom prst="rect">
            <a:avLst/>
          </a:prstGeom>
          <a:noFill/>
          <a:ln w="9525">
            <a:noFill/>
            <a:miter lim="800000"/>
            <a:headEnd/>
            <a:tailEnd/>
          </a:ln>
        </p:spPr>
      </p:pic>
      <p:pic>
        <p:nvPicPr>
          <p:cNvPr id="9" name="Picture 2"/>
          <p:cNvPicPr>
            <a:picLocks noChangeAspect="1" noChangeArrowheads="1"/>
          </p:cNvPicPr>
          <p:nvPr userDrawn="1"/>
        </p:nvPicPr>
        <p:blipFill>
          <a:blip r:embed="rId7" cstate="print"/>
          <a:srcRect/>
          <a:stretch>
            <a:fillRect/>
          </a:stretch>
        </p:blipFill>
        <p:spPr bwMode="auto">
          <a:xfrm>
            <a:off x="0" y="6261100"/>
            <a:ext cx="928688" cy="596900"/>
          </a:xfrm>
          <a:prstGeom prst="rect">
            <a:avLst/>
          </a:prstGeom>
          <a:noFill/>
          <a:ln w="9525">
            <a:noFill/>
            <a:miter lim="800000"/>
            <a:headEnd/>
            <a:tailEnd/>
          </a:ln>
        </p:spPr>
      </p:pic>
      <p:pic>
        <p:nvPicPr>
          <p:cNvPr id="10" name="Picture 14" descr="P1020857.JPG"/>
          <p:cNvPicPr>
            <a:picLocks noChangeAspect="1"/>
          </p:cNvPicPr>
          <p:nvPr userDrawn="1"/>
        </p:nvPicPr>
        <p:blipFill>
          <a:blip r:embed="rId8" cstate="print"/>
          <a:srcRect/>
          <a:stretch>
            <a:fillRect/>
          </a:stretch>
        </p:blipFill>
        <p:spPr bwMode="auto">
          <a:xfrm>
            <a:off x="-36513" y="0"/>
            <a:ext cx="1884363" cy="1412875"/>
          </a:xfrm>
          <a:prstGeom prst="rect">
            <a:avLst/>
          </a:prstGeom>
          <a:noFill/>
          <a:ln w="9525">
            <a:noFill/>
            <a:miter lim="800000"/>
            <a:headEnd/>
            <a:tailEnd/>
          </a:ln>
        </p:spPr>
      </p:pic>
      <p:sp>
        <p:nvSpPr>
          <p:cNvPr id="11" name="TextBox 10"/>
          <p:cNvSpPr txBox="1"/>
          <p:nvPr/>
        </p:nvSpPr>
        <p:spPr>
          <a:xfrm>
            <a:off x="0" y="1412875"/>
            <a:ext cx="9144000" cy="461963"/>
          </a:xfrm>
          <a:prstGeom prst="rect">
            <a:avLst/>
          </a:prstGeom>
          <a:noFill/>
        </p:spPr>
        <p:txBody>
          <a:bodyPr>
            <a:spAutoFit/>
          </a:bodyPr>
          <a:lstStyle/>
          <a:p>
            <a:pPr algn="r" fontAlgn="auto">
              <a:spcBef>
                <a:spcPts val="0"/>
              </a:spcBef>
              <a:spcAft>
                <a:spcPts val="0"/>
              </a:spcAft>
              <a:defRPr/>
            </a:pPr>
            <a:r>
              <a:rPr lang="en-US" sz="2400" dirty="0">
                <a:latin typeface="Arial Narrow" pitchFamily="34" charset="0"/>
              </a:rPr>
              <a:t>Task Force on National Greenhouse Gas Inventories</a:t>
            </a:r>
            <a:endParaRPr lang="en-GB" sz="2400" dirty="0">
              <a:latin typeface="Arial Narrow" pitchFamily="34" charset="0"/>
            </a:endParaRPr>
          </a:p>
        </p:txBody>
      </p:sp>
      <p:sp>
        <p:nvSpPr>
          <p:cNvPr id="140290" name="Rectangle 2"/>
          <p:cNvSpPr>
            <a:spLocks noGrp="1" noChangeArrowheads="1"/>
          </p:cNvSpPr>
          <p:nvPr>
            <p:ph type="ctrTitle"/>
          </p:nvPr>
        </p:nvSpPr>
        <p:spPr>
          <a:xfrm>
            <a:off x="1187624" y="2132856"/>
            <a:ext cx="7956376" cy="1296144"/>
          </a:xfrm>
        </p:spPr>
        <p:txBody>
          <a:bodyPr/>
          <a:lstStyle>
            <a:lvl1pPr algn="r">
              <a:defRPr sz="4400" b="1" i="0" cap="none" spc="0">
                <a:ln>
                  <a:noFill/>
                </a:ln>
                <a:solidFill>
                  <a:srgbClr val="990002"/>
                </a:solidFill>
                <a:effectLst/>
                <a:latin typeface="Arial Narrow" pitchFamily="34" charset="0"/>
              </a:defRPr>
            </a:lvl1pPr>
          </a:lstStyle>
          <a:p>
            <a:r>
              <a:rPr lang="en-US" dirty="0"/>
              <a:t>Click to edit Master title style</a:t>
            </a:r>
            <a:endParaRPr lang="en-GB" dirty="0"/>
          </a:p>
        </p:txBody>
      </p:sp>
      <p:sp>
        <p:nvSpPr>
          <p:cNvPr id="140291" name="Rectangle 3"/>
          <p:cNvSpPr>
            <a:spLocks noGrp="1" noChangeArrowheads="1"/>
          </p:cNvSpPr>
          <p:nvPr>
            <p:ph type="subTitle" idx="1"/>
          </p:nvPr>
        </p:nvSpPr>
        <p:spPr>
          <a:xfrm>
            <a:off x="1071538" y="3717032"/>
            <a:ext cx="8072462" cy="1368152"/>
          </a:xfrm>
        </p:spPr>
        <p:txBody>
          <a:bodyPr/>
          <a:lstStyle>
            <a:lvl1pPr marL="0" indent="0" algn="r">
              <a:buFontTx/>
              <a:buNone/>
              <a:defRPr b="1" i="0">
                <a:solidFill>
                  <a:srgbClr val="002060"/>
                </a:solidFill>
                <a:latin typeface="Arial Narrow" pitchFamily="34" charset="0"/>
              </a:defRPr>
            </a:lvl1pPr>
          </a:lstStyle>
          <a:p>
            <a:r>
              <a:rPr lang="en-US" dirty="0"/>
              <a:t>Click to edit Master subtitle style</a:t>
            </a:r>
            <a:endParaRPr lang="en-GB" dirty="0"/>
          </a:p>
        </p:txBody>
      </p:sp>
    </p:spTree>
    <p:extLst>
      <p:ext uri="{BB962C8B-B14F-4D97-AF65-F5344CB8AC3E}">
        <p14:creationId xmlns:p14="http://schemas.microsoft.com/office/powerpoint/2010/main" val="1665042532"/>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002060"/>
                </a:solidFill>
                <a:latin typeface="Arial Narrow" pitchFamily="34" charset="0"/>
              </a:defRPr>
            </a:lvl1pPr>
            <a:lvl2pPr>
              <a:defRPr>
                <a:solidFill>
                  <a:srgbClr val="002060"/>
                </a:solidFill>
                <a:latin typeface="Arial Narrow" pitchFamily="34" charset="0"/>
              </a:defRPr>
            </a:lvl2pPr>
            <a:lvl3pPr>
              <a:defRPr>
                <a:solidFill>
                  <a:srgbClr val="002060"/>
                </a:solidFill>
                <a:latin typeface="Arial Narrow" pitchFamily="34" charset="0"/>
              </a:defRPr>
            </a:lvl3pPr>
            <a:lvl4pPr>
              <a:defRPr>
                <a:solidFill>
                  <a:srgbClr val="002060"/>
                </a:solidFill>
                <a:latin typeface="Arial Narrow" pitchFamily="34" charset="0"/>
              </a:defRPr>
            </a:lvl4pPr>
            <a:lvl5pPr>
              <a:defRPr>
                <a:solidFill>
                  <a:srgbClr val="002060"/>
                </a:solidFill>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3763904"/>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Narrow"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Narrow"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02106505"/>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1052513" y="1600200"/>
            <a:ext cx="374015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945063" y="1600200"/>
            <a:ext cx="3741737"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2002775"/>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Narrow"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302647"/>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Tree>
    <p:extLst>
      <p:ext uri="{BB962C8B-B14F-4D97-AF65-F5344CB8AC3E}">
        <p14:creationId xmlns:p14="http://schemas.microsoft.com/office/powerpoint/2010/main" val="3341343509"/>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489842"/>
      </p:ext>
    </p:extLst>
  </p:cSld>
  <p:clrMapOvr>
    <a:masterClrMapping/>
  </p:clrMapOvr>
  <p:transition>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Narrow" pitchFamily="34" charset="0"/>
              </a:defRPr>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atin typeface="Arial Narrow" pitchFamily="34" charset="0"/>
              </a:defRPr>
            </a:lvl1pPr>
            <a:lvl2pPr>
              <a:defRPr sz="2800">
                <a:latin typeface="Arial Narrow" pitchFamily="34" charset="0"/>
              </a:defRPr>
            </a:lvl2pPr>
            <a:lvl3pPr>
              <a:defRPr sz="2400">
                <a:latin typeface="Arial Narrow" pitchFamily="34" charset="0"/>
              </a:defRPr>
            </a:lvl3pPr>
            <a:lvl4pPr>
              <a:defRPr sz="2000">
                <a:latin typeface="Arial Narrow" pitchFamily="34" charset="0"/>
              </a:defRPr>
            </a:lvl4pPr>
            <a:lvl5pPr>
              <a:defRPr sz="2000">
                <a:latin typeface="Arial Narrow"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5175172"/>
      </p:ext>
    </p:extLst>
  </p:cSld>
  <p:clrMapOvr>
    <a:masterClrMapping/>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Narrow"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Narrow"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2257043"/>
      </p:ext>
    </p:extLst>
  </p:cSld>
  <p:clrMapOvr>
    <a:masterClrMapping/>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9797266"/>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600" y="6153122"/>
            <a:ext cx="42672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28600"/>
          </a:xfrm>
          <a:prstGeom prst="rect">
            <a:avLst/>
          </a:prstGeom>
        </p:spPr>
      </p:pic>
    </p:spTree>
    <p:extLst>
      <p:ext uri="{BB962C8B-B14F-4D97-AF65-F5344CB8AC3E}">
        <p14:creationId xmlns:p14="http://schemas.microsoft.com/office/powerpoint/2010/main" val="313748121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163513"/>
            <a:ext cx="1979612" cy="5962650"/>
          </a:xfrm>
        </p:spPr>
        <p:txBody>
          <a:bodyPr vert="eaVert"/>
          <a:lstStyle>
            <a:lvl1pPr>
              <a:defRPr>
                <a:latin typeface="Arial Narrow" pitchFamily="34" charset="0"/>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1052513" y="163513"/>
            <a:ext cx="5788025" cy="5962650"/>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9397702"/>
      </p:ext>
    </p:extLst>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lvl1pPr>
              <a:defRPr>
                <a:latin typeface="Arial Narrow" pitchFamily="34" charset="0"/>
              </a:defRPr>
            </a:lvl1pPr>
          </a:lstStyle>
          <a:p>
            <a:r>
              <a:rPr lang="en-US"/>
              <a:t>Click to edit Master title style</a:t>
            </a:r>
            <a:endParaRPr lang="en-GB"/>
          </a:p>
        </p:txBody>
      </p:sp>
      <p:sp>
        <p:nvSpPr>
          <p:cNvPr id="3" name="Text Placeholder 2"/>
          <p:cNvSpPr>
            <a:spLocks noGrp="1"/>
          </p:cNvSpPr>
          <p:nvPr>
            <p:ph type="body" sz="half" idx="1"/>
          </p:nvPr>
        </p:nvSpPr>
        <p:spPr>
          <a:xfrm>
            <a:off x="1052513" y="1600200"/>
            <a:ext cx="3740150" cy="4525963"/>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5063" y="1600200"/>
            <a:ext cx="3741737" cy="4525963"/>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5715484"/>
      </p:ext>
    </p:extLst>
  </p:cSld>
  <p:clrMapOvr>
    <a:masterClrMapping/>
  </p:clrMapOvr>
  <p:transition>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lvl1pPr>
              <a:defRPr>
                <a:latin typeface="Arial Narrow" pitchFamily="34" charset="0"/>
              </a:defRPr>
            </a:lvl1pPr>
          </a:lstStyle>
          <a:p>
            <a:r>
              <a:rPr lang="en-US"/>
              <a:t>Click to edit Master title style</a:t>
            </a:r>
            <a:endParaRPr lang="en-GB"/>
          </a:p>
        </p:txBody>
      </p:sp>
      <p:sp>
        <p:nvSpPr>
          <p:cNvPr id="3" name="Table Placeholder 2"/>
          <p:cNvSpPr>
            <a:spLocks noGrp="1"/>
          </p:cNvSpPr>
          <p:nvPr>
            <p:ph type="tbl" idx="1"/>
          </p:nvPr>
        </p:nvSpPr>
        <p:spPr>
          <a:xfrm>
            <a:off x="1052513" y="1600200"/>
            <a:ext cx="7634287" cy="4525963"/>
          </a:xfrm>
        </p:spPr>
        <p:txBody>
          <a:bodyPr/>
          <a:lstStyle>
            <a:lvl1pPr>
              <a:defRPr>
                <a:latin typeface="Arial Narrow"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3116240915"/>
      </p:ext>
    </p:extLst>
  </p:cSld>
  <p:clrMapOvr>
    <a:masterClrMapping/>
  </p:clrMapOvr>
  <p:transition>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rgbClr val="FFFFFF"/>
              </a:solidFill>
              <a:latin typeface="Arial Narrow" pitchFamily="34" charset="0"/>
            </a:endParaRPr>
          </a:p>
        </p:txBody>
      </p:sp>
      <p:sp>
        <p:nvSpPr>
          <p:cNvPr id="2" name="Title 1"/>
          <p:cNvSpPr>
            <a:spLocks noGrp="1"/>
          </p:cNvSpPr>
          <p:nvPr>
            <p:ph type="title"/>
          </p:nvPr>
        </p:nvSpPr>
        <p:spPr/>
        <p:txBody>
          <a:bodyPr/>
          <a:lstStyle>
            <a:lvl1pPr algn="l">
              <a:defRPr>
                <a:latin typeface="Arial Narrow" pitchFamily="34" charset="0"/>
              </a:defRPr>
            </a:lvl1pPr>
          </a:lstStyle>
          <a:p>
            <a:r>
              <a:rPr lang="en-US"/>
              <a:t>Click to edit Master title style</a:t>
            </a:r>
            <a:endParaRPr lang="en-GB" dirty="0"/>
          </a:p>
        </p:txBody>
      </p:sp>
      <p:sp>
        <p:nvSpPr>
          <p:cNvPr id="6"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buSzPct val="116000"/>
              <a:buFont typeface="Arial" pitchFamily="34" charset="0"/>
              <a:buChar char="•"/>
              <a:defRPr sz="2800">
                <a:latin typeface="Arial Narrow" pitchFamily="34" charset="0"/>
              </a:defRPr>
            </a:lvl1pPr>
            <a:lvl2pPr>
              <a:buFont typeface="Wingdings" pitchFamily="2" charset="2"/>
              <a:buChar char="v"/>
              <a:defRPr sz="2400">
                <a:latin typeface="Arial Narrow" pitchFamily="34" charset="0"/>
              </a:defRPr>
            </a:lvl2pPr>
            <a:lvl3pPr>
              <a:buFont typeface="Wingdings" pitchFamily="2" charset="2"/>
              <a:buChar char="§"/>
              <a:defRPr sz="2000">
                <a:latin typeface="Arial Narrow" pitchFamily="34" charset="0"/>
              </a:defRPr>
            </a:lvl3pPr>
            <a:lvl4pPr>
              <a:buFont typeface="Wingdings" pitchFamily="2" charset="2"/>
              <a:buChar char="Ø"/>
              <a:defRPr sz="1800">
                <a:latin typeface="Arial Narrow" pitchFamily="34" charset="0"/>
              </a:defRPr>
            </a:lvl4pPr>
            <a:lvl5pPr>
              <a:buFont typeface="Arial" pitchFamily="34" charset="0"/>
              <a:buChar char="•"/>
              <a:defRPr sz="18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66778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B340051-1052-4F0E-BA61-1F4EB2F24122}" type="datetimeFigureOut">
              <a:rPr lang="en-US" smtClean="0"/>
              <a:pPr/>
              <a:t>11/9/2022</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600" y="6153122"/>
            <a:ext cx="42672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28600"/>
          </a:xfrm>
          <a:prstGeom prst="rect">
            <a:avLst/>
          </a:prstGeom>
        </p:spPr>
      </p:pic>
    </p:spTree>
    <p:extLst>
      <p:ext uri="{BB962C8B-B14F-4D97-AF65-F5344CB8AC3E}">
        <p14:creationId xmlns:p14="http://schemas.microsoft.com/office/powerpoint/2010/main" val="30967758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B340051-1052-4F0E-BA61-1F4EB2F24122}" type="datetimeFigureOut">
              <a:rPr lang="en-US" smtClean="0"/>
              <a:pPr/>
              <a:t>11/9/2022</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286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9600" y="6153122"/>
            <a:ext cx="4267200" cy="654952"/>
          </a:xfrm>
          <a:prstGeom prst="rect">
            <a:avLst/>
          </a:prstGeom>
        </p:spPr>
      </p:pic>
    </p:spTree>
    <p:extLst>
      <p:ext uri="{BB962C8B-B14F-4D97-AF65-F5344CB8AC3E}">
        <p14:creationId xmlns:p14="http://schemas.microsoft.com/office/powerpoint/2010/main" val="350851954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340051-1052-4F0E-BA61-1F4EB2F24122}" type="datetimeFigureOut">
              <a:rPr lang="en-US" smtClean="0"/>
              <a:pPr/>
              <a:t>11/9/2022</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600" y="6153122"/>
            <a:ext cx="4267200" cy="65495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286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152400"/>
            <a:ext cx="9144000" cy="228600"/>
          </a:xfrm>
          <a:prstGeom prst="rect">
            <a:avLst/>
          </a:prstGeom>
        </p:spPr>
      </p:pic>
    </p:spTree>
    <p:extLst>
      <p:ext uri="{BB962C8B-B14F-4D97-AF65-F5344CB8AC3E}">
        <p14:creationId xmlns:p14="http://schemas.microsoft.com/office/powerpoint/2010/main" val="67002925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40051-1052-4F0E-BA61-1F4EB2F24122}" type="datetimeFigureOut">
              <a:rPr lang="en-US" smtClean="0"/>
              <a:pPr/>
              <a:t>11/9/2022</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286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9600" y="6153122"/>
            <a:ext cx="4267200" cy="654952"/>
          </a:xfrm>
          <a:prstGeom prst="rect">
            <a:avLst/>
          </a:prstGeom>
        </p:spPr>
      </p:pic>
    </p:spTree>
    <p:extLst>
      <p:ext uri="{BB962C8B-B14F-4D97-AF65-F5344CB8AC3E}">
        <p14:creationId xmlns:p14="http://schemas.microsoft.com/office/powerpoint/2010/main" val="372011909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340051-1052-4F0E-BA61-1F4EB2F24122}" type="datetimeFigureOut">
              <a:rPr lang="en-US" smtClean="0"/>
              <a:pPr/>
              <a:t>11/9/2022</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600" y="6153122"/>
            <a:ext cx="42672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28600"/>
          </a:xfrm>
          <a:prstGeom prst="rect">
            <a:avLst/>
          </a:prstGeom>
        </p:spPr>
      </p:pic>
    </p:spTree>
    <p:extLst>
      <p:ext uri="{BB962C8B-B14F-4D97-AF65-F5344CB8AC3E}">
        <p14:creationId xmlns:p14="http://schemas.microsoft.com/office/powerpoint/2010/main" val="380838478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340051-1052-4F0E-BA61-1F4EB2F24122}" type="datetimeFigureOut">
              <a:rPr lang="en-US" smtClean="0"/>
              <a:pPr/>
              <a:t>11/9/2022</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286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9600" y="6153122"/>
            <a:ext cx="4267200" cy="654952"/>
          </a:xfrm>
          <a:prstGeom prst="rect">
            <a:avLst/>
          </a:prstGeom>
        </p:spPr>
      </p:pic>
    </p:spTree>
    <p:extLst>
      <p:ext uri="{BB962C8B-B14F-4D97-AF65-F5344CB8AC3E}">
        <p14:creationId xmlns:p14="http://schemas.microsoft.com/office/powerpoint/2010/main" val="320903229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B340051-1052-4F0E-BA61-1F4EB2F24122}" type="datetimeFigureOut">
              <a:rPr lang="en-US" smtClean="0"/>
              <a:pPr/>
              <a:t>11/9/2022</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600" y="6153122"/>
            <a:ext cx="42672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28600"/>
          </a:xfrm>
          <a:prstGeom prst="rect">
            <a:avLst/>
          </a:prstGeom>
        </p:spPr>
      </p:pic>
    </p:spTree>
    <p:extLst>
      <p:ext uri="{BB962C8B-B14F-4D97-AF65-F5344CB8AC3E}">
        <p14:creationId xmlns:p14="http://schemas.microsoft.com/office/powerpoint/2010/main" val="4849849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7.png"/><Relationship Id="rId2" Type="http://schemas.openxmlformats.org/officeDocument/2006/relationships/slideLayout" Target="../slideLayouts/slideLayout11.xml"/><Relationship Id="rId16" Type="http://schemas.openxmlformats.org/officeDocument/2006/relationships/image" Target="../media/image6.jpe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r>
              <a:rPr lang="en-US" dirty="0"/>
              <a:t>Insert date and place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BEBEF-F59C-4021-B0E4-D01E3F18DE0E}" type="slidenum">
              <a:rPr lang="en-US" smtClean="0"/>
              <a:pPr/>
              <a:t>‹#›</a:t>
            </a:fld>
            <a:endParaRPr lang="en-US" dirty="0"/>
          </a:p>
        </p:txBody>
      </p:sp>
    </p:spTree>
    <p:extLst>
      <p:ext uri="{BB962C8B-B14F-4D97-AF65-F5344CB8AC3E}">
        <p14:creationId xmlns:p14="http://schemas.microsoft.com/office/powerpoint/2010/main" val="3827109357"/>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Lst>
  <p:txStyles>
    <p:titleStyle>
      <a:lvl1pPr algn="ctr" defTabSz="914400" rtl="0" eaLnBrk="1" latinLnBrk="0" hangingPunct="1">
        <a:spcBef>
          <a:spcPct val="0"/>
        </a:spcBef>
        <a:buNone/>
        <a:defRPr kumimoji="1" sz="4400" kern="1200">
          <a:solidFill>
            <a:srgbClr val="00346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rgbClr val="00346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rgbClr val="00346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rgbClr val="00346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rgbClr val="00346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rgbClr val="00346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5" descr="IPCCLogoBlue_RGB_72PPI.jpg"/>
          <p:cNvPicPr>
            <a:picLocks noChangeAspect="1"/>
          </p:cNvPicPr>
          <p:nvPr/>
        </p:nvPicPr>
        <p:blipFill>
          <a:blip r:embed="rId16" cstate="print"/>
          <a:srcRect/>
          <a:stretch>
            <a:fillRect/>
          </a:stretch>
        </p:blipFill>
        <p:spPr bwMode="auto">
          <a:xfrm>
            <a:off x="5214938" y="6000750"/>
            <a:ext cx="3873500" cy="798513"/>
          </a:xfrm>
          <a:prstGeom prst="rect">
            <a:avLst/>
          </a:prstGeom>
          <a:noFill/>
          <a:ln w="9525">
            <a:noFill/>
            <a:miter lim="800000"/>
            <a:headEnd/>
            <a:tailEnd/>
          </a:ln>
        </p:spPr>
      </p:pic>
      <p:sp>
        <p:nvSpPr>
          <p:cNvPr id="3075" name="Rectangle 2"/>
          <p:cNvSpPr>
            <a:spLocks noGrp="1" noChangeArrowheads="1"/>
          </p:cNvSpPr>
          <p:nvPr>
            <p:ph type="title"/>
          </p:nvPr>
        </p:nvSpPr>
        <p:spPr bwMode="auto">
          <a:xfrm>
            <a:off x="1054100" y="163513"/>
            <a:ext cx="7918450"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6" name="Rectangle 3"/>
          <p:cNvSpPr>
            <a:spLocks noGrp="1" noChangeArrowheads="1"/>
          </p:cNvSpPr>
          <p:nvPr>
            <p:ph type="body" idx="1"/>
          </p:nvPr>
        </p:nvSpPr>
        <p:spPr bwMode="auto">
          <a:xfrm>
            <a:off x="1052513" y="1600200"/>
            <a:ext cx="76342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078" name="Picture 2"/>
          <p:cNvPicPr>
            <a:picLocks noChangeAspect="1" noChangeArrowheads="1"/>
          </p:cNvPicPr>
          <p:nvPr/>
        </p:nvPicPr>
        <p:blipFill>
          <a:blip r:embed="rId17" cstate="print"/>
          <a:srcRect/>
          <a:stretch>
            <a:fillRect/>
          </a:stretch>
        </p:blipFill>
        <p:spPr bwMode="auto">
          <a:xfrm>
            <a:off x="0" y="6261100"/>
            <a:ext cx="928688" cy="596900"/>
          </a:xfrm>
          <a:prstGeom prst="rect">
            <a:avLst/>
          </a:prstGeom>
          <a:noFill/>
          <a:ln w="9525">
            <a:noFill/>
            <a:miter lim="800000"/>
            <a:headEnd/>
            <a:tailEnd/>
          </a:ln>
        </p:spPr>
      </p:pic>
      <p:pic>
        <p:nvPicPr>
          <p:cNvPr id="3079" name="Picture 2"/>
          <p:cNvPicPr>
            <a:picLocks noChangeAspect="1" noChangeArrowheads="1"/>
          </p:cNvPicPr>
          <p:nvPr/>
        </p:nvPicPr>
        <p:blipFill>
          <a:blip r:embed="rId17" cstate="print"/>
          <a:srcRect/>
          <a:stretch>
            <a:fillRect/>
          </a:stretch>
        </p:blipFill>
        <p:spPr bwMode="auto">
          <a:xfrm>
            <a:off x="0" y="6261100"/>
            <a:ext cx="928688" cy="596900"/>
          </a:xfrm>
          <a:prstGeom prst="rect">
            <a:avLst/>
          </a:prstGeom>
          <a:noFill/>
          <a:ln w="9525">
            <a:noFill/>
            <a:miter lim="800000"/>
            <a:headEnd/>
            <a:tailEnd/>
          </a:ln>
        </p:spPr>
      </p:pic>
      <p:sp>
        <p:nvSpPr>
          <p:cNvPr id="8"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ltLang="ja-JP">
              <a:solidFill>
                <a:srgbClr val="FFFFFF"/>
              </a:solidFill>
              <a:latin typeface="Arial Narrow" pitchFamily="34" charset="0"/>
              <a:ea typeface="ＭＳ Ｐゴシック" pitchFamily="50" charset="-128"/>
            </a:endParaRPr>
          </a:p>
        </p:txBody>
      </p:sp>
    </p:spTree>
    <p:extLst>
      <p:ext uri="{BB962C8B-B14F-4D97-AF65-F5344CB8AC3E}">
        <p14:creationId xmlns:p14="http://schemas.microsoft.com/office/powerpoint/2010/main" val="3264958191"/>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transition>
    <p:cover/>
  </p:transition>
  <p:txStyles>
    <p:titleStyle>
      <a:lvl1pPr algn="l" rtl="0" fontAlgn="base">
        <a:spcBef>
          <a:spcPct val="0"/>
        </a:spcBef>
        <a:spcAft>
          <a:spcPct val="0"/>
        </a:spcAft>
        <a:defRPr sz="4000" b="1">
          <a:solidFill>
            <a:srgbClr val="990002"/>
          </a:solidFill>
          <a:latin typeface="Frutiger LT Pro 57 Condensed" pitchFamily="34" charset="0"/>
          <a:ea typeface="+mj-ea"/>
          <a:cs typeface="+mj-cs"/>
        </a:defRPr>
      </a:lvl1pPr>
      <a:lvl2pPr algn="l" rtl="0" fontAlgn="base">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2pPr>
      <a:lvl3pPr algn="l" rtl="0" fontAlgn="base">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3pPr>
      <a:lvl4pPr algn="l" rtl="0" fontAlgn="base">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4pPr>
      <a:lvl5pPr algn="l" rtl="0" fontAlgn="base">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9pPr>
    </p:titleStyle>
    <p:bodyStyle>
      <a:lvl1pPr marL="342900" indent="-342900" algn="l" rtl="0" fontAlgn="base">
        <a:spcBef>
          <a:spcPct val="20000"/>
        </a:spcBef>
        <a:spcAft>
          <a:spcPct val="0"/>
        </a:spcAft>
        <a:buChar char="•"/>
        <a:defRPr sz="2800">
          <a:solidFill>
            <a:srgbClr val="002060"/>
          </a:solidFill>
          <a:latin typeface="Frutiger LT Pro 57 Condensed" pitchFamily="34" charset="0"/>
          <a:ea typeface="+mn-ea"/>
          <a:cs typeface="+mn-cs"/>
        </a:defRPr>
      </a:lvl1pPr>
      <a:lvl2pPr marL="742950" indent="-285750" algn="l" rtl="0" fontAlgn="base">
        <a:spcBef>
          <a:spcPct val="20000"/>
        </a:spcBef>
        <a:spcAft>
          <a:spcPct val="0"/>
        </a:spcAft>
        <a:buChar char="–"/>
        <a:defRPr sz="2400">
          <a:solidFill>
            <a:srgbClr val="002060"/>
          </a:solidFill>
          <a:latin typeface="Frutiger LT Pro 57 Condensed" pitchFamily="34" charset="0"/>
        </a:defRPr>
      </a:lvl2pPr>
      <a:lvl3pPr marL="1143000" indent="-228600" algn="l" rtl="0" fontAlgn="base">
        <a:spcBef>
          <a:spcPct val="20000"/>
        </a:spcBef>
        <a:spcAft>
          <a:spcPct val="0"/>
        </a:spcAft>
        <a:buChar char="•"/>
        <a:defRPr sz="2000">
          <a:solidFill>
            <a:srgbClr val="002060"/>
          </a:solidFill>
          <a:latin typeface="Frutiger LT Pro 57 Condensed" pitchFamily="34" charset="0"/>
        </a:defRPr>
      </a:lvl3pPr>
      <a:lvl4pPr marL="1600200" indent="-228600" algn="l" rtl="0" fontAlgn="base">
        <a:spcBef>
          <a:spcPct val="20000"/>
        </a:spcBef>
        <a:spcAft>
          <a:spcPct val="0"/>
        </a:spcAft>
        <a:buChar char="–"/>
        <a:defRPr>
          <a:solidFill>
            <a:srgbClr val="002060"/>
          </a:solidFill>
          <a:latin typeface="Frutiger LT Pro 57 Condensed" pitchFamily="34" charset="0"/>
        </a:defRPr>
      </a:lvl4pPr>
      <a:lvl5pPr marL="2057400" indent="-228600" algn="l" rtl="0" fontAlgn="base">
        <a:spcBef>
          <a:spcPct val="20000"/>
        </a:spcBef>
        <a:spcAft>
          <a:spcPct val="0"/>
        </a:spcAft>
        <a:buChar char="»"/>
        <a:defRPr sz="1600">
          <a:solidFill>
            <a:srgbClr val="002060"/>
          </a:solidFill>
          <a:latin typeface="Frutiger LT Pro 57 Condensed"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mailto:ipcc-software@iges.or.jp"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hyperlink" Target="https://www.ipcc-nggip.iges.or.jp/software/index.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20240"/>
            <a:ext cx="9143998" cy="1110727"/>
          </a:xfrm>
        </p:spPr>
        <p:txBody>
          <a:bodyPr>
            <a:noAutofit/>
          </a:bodyPr>
          <a:lstStyle/>
          <a:p>
            <a:r>
              <a:rPr lang="en-GB" altLang="ja-JP" sz="3300" b="1" dirty="0">
                <a:ea typeface="ＭＳ Ｐゴシック" pitchFamily="50" charset="-128"/>
              </a:rPr>
              <a:t>Version 2.83 of the IPCC Inventory Software</a:t>
            </a:r>
            <a:br>
              <a:rPr lang="en-GB" altLang="ja-JP" sz="3300" b="1" dirty="0">
                <a:ea typeface="ＭＳ Ｐゴシック" pitchFamily="50" charset="-128"/>
              </a:rPr>
            </a:br>
            <a:r>
              <a:rPr lang="en-GB" altLang="ja-JP" sz="3300" b="1" dirty="0">
                <a:ea typeface="ＭＳ Ｐゴシック" pitchFamily="50" charset="-128"/>
              </a:rPr>
              <a:t>and current development plans</a:t>
            </a:r>
            <a:endParaRPr lang="en-US" sz="3300" b="1" i="1" dirty="0"/>
          </a:p>
        </p:txBody>
      </p:sp>
      <p:sp>
        <p:nvSpPr>
          <p:cNvPr id="3" name="Subtitle 2"/>
          <p:cNvSpPr>
            <a:spLocks noGrp="1"/>
          </p:cNvSpPr>
          <p:nvPr>
            <p:ph type="subTitle" idx="1"/>
          </p:nvPr>
        </p:nvSpPr>
        <p:spPr>
          <a:xfrm>
            <a:off x="0" y="3890643"/>
            <a:ext cx="9143999" cy="2088407"/>
          </a:xfrm>
        </p:spPr>
        <p:txBody>
          <a:bodyPr>
            <a:noAutofit/>
          </a:bodyPr>
          <a:lstStyle/>
          <a:p>
            <a:pPr algn="r"/>
            <a:r>
              <a:rPr lang="en-US" altLang="ja-JP" sz="2400" dirty="0">
                <a:latin typeface="+mj-lt"/>
              </a:rPr>
              <a:t>IPCC TFI Side Event</a:t>
            </a:r>
          </a:p>
          <a:p>
            <a:pPr algn="r"/>
            <a:r>
              <a:rPr lang="en-US" altLang="ja-JP" sz="2400" dirty="0">
                <a:latin typeface="+mj-lt"/>
              </a:rPr>
              <a:t>Sharm el-Sheikh - Climate Change Conference</a:t>
            </a:r>
          </a:p>
          <a:p>
            <a:pPr algn="r"/>
            <a:r>
              <a:rPr lang="en-US" altLang="ja-JP" sz="2400" dirty="0">
                <a:latin typeface="+mj-lt"/>
              </a:rPr>
              <a:t>UNFCCC COP27 </a:t>
            </a:r>
          </a:p>
          <a:p>
            <a:pPr algn="r"/>
            <a:r>
              <a:rPr lang="en-US" altLang="ja-JP" sz="2400" dirty="0">
                <a:latin typeface="+mj-lt"/>
              </a:rPr>
              <a:t>November 2022 </a:t>
            </a:r>
          </a:p>
        </p:txBody>
      </p:sp>
    </p:spTree>
    <p:extLst>
      <p:ext uri="{BB962C8B-B14F-4D97-AF65-F5344CB8AC3E}">
        <p14:creationId xmlns:p14="http://schemas.microsoft.com/office/powerpoint/2010/main" val="2769329186"/>
      </p:ext>
    </p:extLst>
  </p:cSld>
  <p:clrMapOvr>
    <a:masterClrMapping/>
  </p:clrMapOvr>
  <mc:AlternateContent xmlns:mc="http://schemas.openxmlformats.org/markup-compatibility/2006" xmlns:p14="http://schemas.microsoft.com/office/powerpoint/2010/main">
    <mc:Choice Requires="p14">
      <p:transition spd="slow" p14:dur="2000" advTm="1561"/>
    </mc:Choice>
    <mc:Fallback xmlns="">
      <p:transition spd="slow" advTm="156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679"/>
            <a:ext cx="9143999" cy="540000"/>
          </a:xfrm>
        </p:spPr>
        <p:txBody>
          <a:bodyPr/>
          <a:lstStyle/>
          <a:p>
            <a:pPr algn="ctr"/>
            <a:r>
              <a:rPr lang="en-GB" sz="3300" dirty="0">
                <a:effectLst>
                  <a:outerShdw blurRad="38100" dist="38100" dir="2700000" algn="tl">
                    <a:srgbClr val="000000">
                      <a:alpha val="43137"/>
                    </a:srgbClr>
                  </a:outerShdw>
                </a:effectLst>
              </a:rPr>
              <a:t>Download it at </a:t>
            </a:r>
            <a:r>
              <a:rPr lang="en-GB" sz="2200" i="1" dirty="0">
                <a:solidFill>
                  <a:srgbClr val="00B0F0"/>
                </a:solidFill>
                <a:effectLst>
                  <a:outerShdw blurRad="38100" dist="38100" dir="2700000" algn="tl">
                    <a:srgbClr val="000000">
                      <a:alpha val="43137"/>
                    </a:srgbClr>
                  </a:outerShdw>
                </a:effectLst>
              </a:rPr>
              <a:t>https://www.ipcc-nggip.iges.or.jp/software/index.html</a:t>
            </a:r>
          </a:p>
        </p:txBody>
      </p:sp>
      <p:sp>
        <p:nvSpPr>
          <p:cNvPr id="14" name="Rectangle 3">
            <a:extLst>
              <a:ext uri="{FF2B5EF4-FFF2-40B4-BE49-F238E27FC236}">
                <a16:creationId xmlns:a16="http://schemas.microsoft.com/office/drawing/2014/main" id="{0F727F03-FA15-7F86-1A34-7212469AABC9}"/>
              </a:ext>
            </a:extLst>
          </p:cNvPr>
          <p:cNvSpPr>
            <a:spLocks noGrp="1" noChangeArrowheads="1"/>
          </p:cNvSpPr>
          <p:nvPr>
            <p:ph idx="1"/>
          </p:nvPr>
        </p:nvSpPr>
        <p:spPr>
          <a:xfrm>
            <a:off x="251999" y="3880800"/>
            <a:ext cx="8640000" cy="1800000"/>
          </a:xfrm>
        </p:spPr>
        <p:txBody>
          <a:bodyPr/>
          <a:lstStyle/>
          <a:p>
            <a:pPr marL="0" lvl="1" indent="0" algn="just">
              <a:spcBef>
                <a:spcPts val="0"/>
              </a:spcBef>
              <a:buNone/>
            </a:pPr>
            <a:r>
              <a:rPr lang="en-GB" sz="2200" dirty="0">
                <a:solidFill>
                  <a:srgbClr val="0070C0"/>
                </a:solidFill>
                <a:latin typeface="Arial Narrow" panose="020B0606020202030204" pitchFamily="34" charset="0"/>
              </a:rPr>
              <a:t>In coming months, according to the software development plan as well as to feedback from testing, new versions will be released until the work on interoperability is completed </a:t>
            </a:r>
          </a:p>
          <a:p>
            <a:pPr marL="0" lvl="1" indent="0" algn="just">
              <a:spcBef>
                <a:spcPts val="0"/>
              </a:spcBef>
              <a:buNone/>
            </a:pPr>
            <a:endParaRPr lang="en-GB" sz="1100" dirty="0">
              <a:solidFill>
                <a:srgbClr val="0070C0"/>
              </a:solidFill>
            </a:endParaRPr>
          </a:p>
          <a:p>
            <a:pPr marL="0" lvl="1" indent="0" algn="just">
              <a:spcBef>
                <a:spcPts val="0"/>
              </a:spcBef>
              <a:buNone/>
            </a:pPr>
            <a:r>
              <a:rPr lang="en-GB" sz="2200" dirty="0">
                <a:solidFill>
                  <a:srgbClr val="0070C0"/>
                </a:solidFill>
                <a:latin typeface="Arial Narrow" panose="020B0606020202030204" pitchFamily="34" charset="0"/>
              </a:rPr>
              <a:t>Please support us through testing and reporting your findings at</a:t>
            </a:r>
          </a:p>
          <a:p>
            <a:pPr marL="0" lvl="1" indent="0" algn="just">
              <a:spcBef>
                <a:spcPts val="0"/>
              </a:spcBef>
              <a:buNone/>
            </a:pPr>
            <a:r>
              <a:rPr lang="en-GB" sz="2200" b="1" i="1" dirty="0">
                <a:solidFill>
                  <a:srgbClr val="00B0F0"/>
                </a:solidFill>
                <a:latin typeface="Arial Narrow" panose="020B0606020202030204" pitchFamily="34" charset="0"/>
              </a:rPr>
              <a:t>ipcc-software@iges.or.jp</a:t>
            </a:r>
          </a:p>
        </p:txBody>
      </p:sp>
      <p:pic>
        <p:nvPicPr>
          <p:cNvPr id="4" name="Picture 3">
            <a:extLst>
              <a:ext uri="{FF2B5EF4-FFF2-40B4-BE49-F238E27FC236}">
                <a16:creationId xmlns:a16="http://schemas.microsoft.com/office/drawing/2014/main" id="{934D7565-F38D-6D16-7845-E743EFEDC308}"/>
              </a:ext>
            </a:extLst>
          </p:cNvPr>
          <p:cNvPicPr>
            <a:picLocks noChangeAspect="1"/>
          </p:cNvPicPr>
          <p:nvPr/>
        </p:nvPicPr>
        <p:blipFill>
          <a:blip r:embed="rId3"/>
          <a:stretch>
            <a:fillRect/>
          </a:stretch>
        </p:blipFill>
        <p:spPr>
          <a:xfrm>
            <a:off x="-1" y="982599"/>
            <a:ext cx="9144000" cy="2549280"/>
          </a:xfrm>
          <a:prstGeom prst="rect">
            <a:avLst/>
          </a:prstGeom>
        </p:spPr>
      </p:pic>
    </p:spTree>
    <p:extLst>
      <p:ext uri="{BB962C8B-B14F-4D97-AF65-F5344CB8AC3E}">
        <p14:creationId xmlns:p14="http://schemas.microsoft.com/office/powerpoint/2010/main" val="183945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679"/>
            <a:ext cx="9143999" cy="540000"/>
          </a:xfrm>
        </p:spPr>
        <p:txBody>
          <a:bodyPr/>
          <a:lstStyle/>
          <a:p>
            <a:pPr algn="ctr"/>
            <a:r>
              <a:rPr lang="en-GB" sz="3300" dirty="0">
                <a:effectLst>
                  <a:outerShdw blurRad="38100" dist="38100" dir="2700000" algn="tl">
                    <a:srgbClr val="000000">
                      <a:alpha val="43137"/>
                    </a:srgbClr>
                  </a:outerShdw>
                </a:effectLst>
              </a:rPr>
              <a:t>Support</a:t>
            </a:r>
          </a:p>
        </p:txBody>
      </p:sp>
      <p:sp>
        <p:nvSpPr>
          <p:cNvPr id="14" name="Rectangle 3">
            <a:extLst>
              <a:ext uri="{FF2B5EF4-FFF2-40B4-BE49-F238E27FC236}">
                <a16:creationId xmlns:a16="http://schemas.microsoft.com/office/drawing/2014/main" id="{0F727F03-FA15-7F86-1A34-7212469AABC9}"/>
              </a:ext>
            </a:extLst>
          </p:cNvPr>
          <p:cNvSpPr>
            <a:spLocks noGrp="1" noChangeArrowheads="1"/>
          </p:cNvSpPr>
          <p:nvPr>
            <p:ph idx="1"/>
          </p:nvPr>
        </p:nvSpPr>
        <p:spPr>
          <a:xfrm>
            <a:off x="251999" y="633679"/>
            <a:ext cx="8640000" cy="4320000"/>
          </a:xfrm>
        </p:spPr>
        <p:txBody>
          <a:bodyPr/>
          <a:lstStyle/>
          <a:p>
            <a:pPr marL="357188" lvl="1" indent="-357188" algn="just">
              <a:spcBef>
                <a:spcPts val="0"/>
              </a:spcBef>
              <a:buFont typeface="Wingdings" panose="05000000000000000000" pitchFamily="2" charset="2"/>
              <a:buChar char="ü"/>
            </a:pPr>
            <a:endParaRPr lang="en-GB" sz="300" b="1" u="sng" dirty="0">
              <a:solidFill>
                <a:srgbClr val="0070C0"/>
              </a:solidFill>
              <a:latin typeface="Arial Narrow" panose="020B0606020202030204" pitchFamily="34" charset="0"/>
            </a:endParaRPr>
          </a:p>
          <a:p>
            <a:pPr marL="0" indent="0" algn="ctr">
              <a:buNone/>
            </a:pPr>
            <a:r>
              <a:rPr kumimoji="1" lang="en-GB" sz="3300" b="1" dirty="0">
                <a:solidFill>
                  <a:srgbClr val="0070C0"/>
                </a:solidFill>
              </a:rPr>
              <a:t>TFI TSU is supporting the IPCC Inventory Software</a:t>
            </a:r>
          </a:p>
          <a:p>
            <a:pPr marL="0" indent="0" algn="just">
              <a:buNone/>
            </a:pPr>
            <a:endParaRPr kumimoji="1" lang="en-GB" sz="1100" b="1" dirty="0">
              <a:solidFill>
                <a:srgbClr val="0070C0"/>
              </a:solidFill>
            </a:endParaRPr>
          </a:p>
          <a:p>
            <a:pPr algn="just">
              <a:buFont typeface="Wingdings" panose="05000000000000000000" pitchFamily="2" charset="2"/>
              <a:buChar char="Ø"/>
            </a:pPr>
            <a:r>
              <a:rPr kumimoji="1" lang="en-GB" sz="2200" b="1" dirty="0">
                <a:solidFill>
                  <a:srgbClr val="0070C0"/>
                </a:solidFill>
              </a:rPr>
              <a:t>User Manual</a:t>
            </a:r>
          </a:p>
          <a:p>
            <a:pPr algn="just">
              <a:buFont typeface="Wingdings" panose="05000000000000000000" pitchFamily="2" charset="2"/>
              <a:buChar char="Ø"/>
            </a:pPr>
            <a:endParaRPr kumimoji="1" lang="en-GB" sz="500" b="1" dirty="0">
              <a:solidFill>
                <a:srgbClr val="0070C0"/>
              </a:solidFill>
            </a:endParaRPr>
          </a:p>
          <a:p>
            <a:pPr algn="just">
              <a:buFont typeface="Wingdings" panose="05000000000000000000" pitchFamily="2" charset="2"/>
              <a:buChar char="Ø"/>
            </a:pPr>
            <a:r>
              <a:rPr kumimoji="1" lang="en-GB" sz="2200" b="1" dirty="0">
                <a:solidFill>
                  <a:srgbClr val="0070C0"/>
                </a:solidFill>
              </a:rPr>
              <a:t>Help Desk - </a:t>
            </a:r>
            <a:r>
              <a:rPr kumimoji="1" lang="en-GB" sz="2200" i="1" dirty="0">
                <a:solidFill>
                  <a:srgbClr val="0070C0"/>
                </a:solidFill>
              </a:rPr>
              <a:t>E-mail</a:t>
            </a:r>
            <a:r>
              <a:rPr kumimoji="1" lang="en-GB" sz="2200" b="1" dirty="0">
                <a:solidFill>
                  <a:srgbClr val="0070C0"/>
                </a:solidFill>
              </a:rPr>
              <a:t>  </a:t>
            </a:r>
            <a:r>
              <a:rPr kumimoji="1" lang="en-GB" sz="2200" dirty="0">
                <a:solidFill>
                  <a:srgbClr val="0070C0"/>
                </a:solidFill>
                <a:hlinkClick r:id="rId3"/>
              </a:rPr>
              <a:t>ipcc-software@iges.or.jp</a:t>
            </a:r>
            <a:endParaRPr kumimoji="1" lang="en-GB" sz="2200" dirty="0">
              <a:solidFill>
                <a:srgbClr val="0070C0"/>
              </a:solidFill>
            </a:endParaRPr>
          </a:p>
          <a:p>
            <a:pPr algn="just">
              <a:buFont typeface="Wingdings" panose="05000000000000000000" pitchFamily="2" charset="2"/>
              <a:buChar char="Ø"/>
            </a:pPr>
            <a:endParaRPr kumimoji="1" lang="en-GB" sz="500" b="1" dirty="0">
              <a:solidFill>
                <a:srgbClr val="0070C0"/>
              </a:solidFill>
            </a:endParaRPr>
          </a:p>
          <a:p>
            <a:pPr algn="just">
              <a:buFont typeface="Wingdings" panose="05000000000000000000" pitchFamily="2" charset="2"/>
              <a:buChar char="Ø"/>
            </a:pPr>
            <a:r>
              <a:rPr kumimoji="1" lang="en-GB" sz="2200" b="1" dirty="0">
                <a:solidFill>
                  <a:srgbClr val="0070C0"/>
                </a:solidFill>
              </a:rPr>
              <a:t>Pool of voluntary testers</a:t>
            </a:r>
            <a:r>
              <a:rPr kumimoji="1" lang="en-GB" sz="2200" dirty="0">
                <a:solidFill>
                  <a:srgbClr val="0070C0"/>
                </a:solidFill>
              </a:rPr>
              <a:t>, to support software development and use</a:t>
            </a:r>
          </a:p>
          <a:p>
            <a:pPr algn="just">
              <a:buFont typeface="Wingdings" panose="05000000000000000000" pitchFamily="2" charset="2"/>
              <a:buChar char="Ø"/>
            </a:pPr>
            <a:endParaRPr kumimoji="1" lang="en-GB" sz="500" dirty="0">
              <a:solidFill>
                <a:srgbClr val="0070C0"/>
              </a:solidFill>
            </a:endParaRPr>
          </a:p>
          <a:p>
            <a:pPr algn="just">
              <a:buFont typeface="Wingdings" panose="05000000000000000000" pitchFamily="2" charset="2"/>
              <a:buChar char="Ø"/>
            </a:pPr>
            <a:r>
              <a:rPr kumimoji="1" lang="en-GB" sz="2200" b="1" dirty="0">
                <a:solidFill>
                  <a:srgbClr val="0070C0"/>
                </a:solidFill>
              </a:rPr>
              <a:t>Cooperation</a:t>
            </a:r>
            <a:r>
              <a:rPr kumimoji="1" lang="en-GB" sz="2200" dirty="0">
                <a:solidFill>
                  <a:srgbClr val="0070C0"/>
                </a:solidFill>
              </a:rPr>
              <a:t> in the </a:t>
            </a:r>
            <a:r>
              <a:rPr kumimoji="1" lang="en-GB" sz="2200" b="1" dirty="0">
                <a:solidFill>
                  <a:srgbClr val="0070C0"/>
                </a:solidFill>
              </a:rPr>
              <a:t>UNFCCC training workshops</a:t>
            </a:r>
            <a:r>
              <a:rPr kumimoji="1" lang="en-GB" sz="2200" dirty="0">
                <a:solidFill>
                  <a:srgbClr val="0070C0"/>
                </a:solidFill>
              </a:rPr>
              <a:t> on the use of the IPPC Inventory Software</a:t>
            </a:r>
          </a:p>
          <a:p>
            <a:pPr algn="just">
              <a:buFont typeface="Wingdings" panose="05000000000000000000" pitchFamily="2" charset="2"/>
              <a:buChar char="Ø"/>
            </a:pPr>
            <a:endParaRPr kumimoji="1" lang="en-GB" sz="500" b="1" dirty="0">
              <a:solidFill>
                <a:srgbClr val="0070C0"/>
              </a:solidFill>
            </a:endParaRPr>
          </a:p>
          <a:p>
            <a:pPr algn="just">
              <a:buFont typeface="Wingdings" panose="05000000000000000000" pitchFamily="2" charset="2"/>
              <a:buChar char="Ø"/>
            </a:pPr>
            <a:r>
              <a:rPr kumimoji="1" lang="en-GB" sz="2200" b="1" dirty="0">
                <a:solidFill>
                  <a:srgbClr val="0070C0"/>
                </a:solidFill>
              </a:rPr>
              <a:t>Annual meeting on feedback from software users</a:t>
            </a:r>
            <a:r>
              <a:rPr kumimoji="1" lang="en-GB" sz="2200" dirty="0">
                <a:solidFill>
                  <a:srgbClr val="0070C0"/>
                </a:solidFill>
              </a:rPr>
              <a:t>, including issues where support is needed or a software improvements is envisaged</a:t>
            </a:r>
          </a:p>
          <a:p>
            <a:pPr marL="357188" indent="0" algn="just">
              <a:buNone/>
            </a:pPr>
            <a:r>
              <a:rPr kumimoji="1" lang="en-GB" sz="2200" i="1" dirty="0">
                <a:solidFill>
                  <a:schemeClr val="tx1"/>
                </a:solidFill>
              </a:rPr>
              <a:t>next year focus on IPPU &amp; Waste sectors and interoperability</a:t>
            </a:r>
          </a:p>
        </p:txBody>
      </p:sp>
      <p:sp>
        <p:nvSpPr>
          <p:cNvPr id="3" name="TextBox 2">
            <a:extLst>
              <a:ext uri="{FF2B5EF4-FFF2-40B4-BE49-F238E27FC236}">
                <a16:creationId xmlns:a16="http://schemas.microsoft.com/office/drawing/2014/main" id="{0938BD2D-B232-D49A-E7C8-8998047DDD2C}"/>
              </a:ext>
            </a:extLst>
          </p:cNvPr>
          <p:cNvSpPr txBox="1"/>
          <p:nvPr/>
        </p:nvSpPr>
        <p:spPr>
          <a:xfrm>
            <a:off x="251999" y="5324321"/>
            <a:ext cx="8640000" cy="900000"/>
          </a:xfrm>
          <a:prstGeom prst="rect">
            <a:avLst/>
          </a:prstGeom>
          <a:noFill/>
        </p:spPr>
        <p:txBody>
          <a:bodyPr wrap="square">
            <a:spAutoFit/>
          </a:bodyPr>
          <a:lstStyle/>
          <a:p>
            <a:pPr algn="just"/>
            <a:r>
              <a:rPr kumimoji="1" lang="en-GB" i="1" dirty="0">
                <a:solidFill>
                  <a:srgbClr val="0070C0"/>
                </a:solidFill>
                <a:latin typeface="Arial Narrow" panose="020B0606020202030204" pitchFamily="34" charset="0"/>
              </a:rPr>
              <a:t>In the 7</a:t>
            </a:r>
            <a:r>
              <a:rPr kumimoji="1" lang="en-GB" i="1" baseline="30000" dirty="0">
                <a:solidFill>
                  <a:srgbClr val="0070C0"/>
                </a:solidFill>
                <a:latin typeface="Arial Narrow" panose="020B0606020202030204" pitchFamily="34" charset="0"/>
              </a:rPr>
              <a:t>th</a:t>
            </a:r>
            <a:r>
              <a:rPr kumimoji="1" lang="en-GB" i="1" dirty="0">
                <a:solidFill>
                  <a:srgbClr val="0070C0"/>
                </a:solidFill>
                <a:latin typeface="Arial Narrow" panose="020B0606020202030204" pitchFamily="34" charset="0"/>
              </a:rPr>
              <a:t> IPCC assessment cycle (from July 2023) the plan and support may be subject to changes, depending on consideration by the IPCC and the new Bureau of the Task Force on National Greenhouse Gas Inventories</a:t>
            </a:r>
          </a:p>
        </p:txBody>
      </p:sp>
    </p:spTree>
    <p:extLst>
      <p:ext uri="{BB962C8B-B14F-4D97-AF65-F5344CB8AC3E}">
        <p14:creationId xmlns:p14="http://schemas.microsoft.com/office/powerpoint/2010/main" val="1785049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 y="2606722"/>
            <a:ext cx="8458200" cy="1419368"/>
          </a:xfrm>
        </p:spPr>
        <p:txBody>
          <a:bodyPr>
            <a:noAutofit/>
          </a:bodyPr>
          <a:lstStyle/>
          <a:p>
            <a:r>
              <a:rPr lang="en-US" sz="6600" b="1" dirty="0">
                <a:effectLst>
                  <a:outerShdw blurRad="38100" dist="38100" dir="2700000" algn="tl">
                    <a:srgbClr val="000000">
                      <a:alpha val="43137"/>
                    </a:srgbClr>
                  </a:outerShdw>
                </a:effectLst>
              </a:rPr>
              <a:t>Thank you</a:t>
            </a:r>
          </a:p>
        </p:txBody>
      </p:sp>
      <p:sp>
        <p:nvSpPr>
          <p:cNvPr id="7" name="Subtitle 2">
            <a:extLst>
              <a:ext uri="{FF2B5EF4-FFF2-40B4-BE49-F238E27FC236}">
                <a16:creationId xmlns:a16="http://schemas.microsoft.com/office/drawing/2014/main" id="{82EDD90D-C8B9-13CE-FD71-302F115F37AB}"/>
              </a:ext>
            </a:extLst>
          </p:cNvPr>
          <p:cNvSpPr>
            <a:spLocks noGrp="1"/>
          </p:cNvSpPr>
          <p:nvPr>
            <p:ph type="subTitle" idx="1"/>
          </p:nvPr>
        </p:nvSpPr>
        <p:spPr>
          <a:xfrm>
            <a:off x="304800" y="4258101"/>
            <a:ext cx="8610600" cy="696035"/>
          </a:xfrm>
        </p:spPr>
        <p:txBody>
          <a:bodyPr>
            <a:noAutofit/>
          </a:bodyPr>
          <a:lstStyle/>
          <a:p>
            <a:pPr lvl="0">
              <a:spcBef>
                <a:spcPts val="0"/>
              </a:spcBef>
              <a:spcAft>
                <a:spcPts val="300"/>
              </a:spcAft>
              <a:defRPr/>
            </a:pPr>
            <a:r>
              <a:rPr kumimoji="0" lang="en-US" altLang="ja-JP" kern="0" dirty="0">
                <a:solidFill>
                  <a:srgbClr val="0070C0"/>
                </a:solidFill>
                <a:latin typeface="Arial Narrow" panose="020B0606020202030204" pitchFamily="34" charset="0"/>
                <a:ea typeface="ＭＳ Ｐゴシック" pitchFamily="50" charset="-128"/>
                <a:cs typeface="Arial" pitchFamily="34" charset="0"/>
                <a:hlinkClick r:id="rId2"/>
              </a:rPr>
              <a:t>https://www.ipcc-nggip.iges.or.jp/software/index.html</a:t>
            </a:r>
            <a:endParaRPr kumimoji="0" lang="en-US" altLang="ja-JP" kern="0" dirty="0">
              <a:solidFill>
                <a:srgbClr val="0070C0"/>
              </a:solidFill>
              <a:latin typeface="Arial Narrow" panose="020B0606020202030204" pitchFamily="34" charset="0"/>
              <a:ea typeface="ＭＳ Ｐゴシック" pitchFamily="50" charset="-128"/>
              <a:cs typeface="Arial" pitchFamily="34" charset="0"/>
            </a:endParaRPr>
          </a:p>
          <a:p>
            <a:pPr lvl="0">
              <a:spcBef>
                <a:spcPts val="0"/>
              </a:spcBef>
              <a:spcAft>
                <a:spcPts val="300"/>
              </a:spcAft>
              <a:defRPr/>
            </a:pPr>
            <a:r>
              <a:rPr kumimoji="0" lang="en-US" kern="0" dirty="0">
                <a:latin typeface="Arial Narrow" panose="020B0606020202030204" pitchFamily="34" charset="0"/>
                <a:ea typeface="ＭＳ Ｐゴシック" pitchFamily="50" charset="-128"/>
                <a:cs typeface="Arial" pitchFamily="34" charset="0"/>
              </a:rPr>
              <a:t>ipcc-software@iges.or.jp</a:t>
            </a:r>
            <a:endParaRPr lang="en-US" dirty="0">
              <a:latin typeface="+mj-lt"/>
            </a:endParaRPr>
          </a:p>
        </p:txBody>
      </p:sp>
    </p:spTree>
    <p:extLst>
      <p:ext uri="{BB962C8B-B14F-4D97-AF65-F5344CB8AC3E}">
        <p14:creationId xmlns:p14="http://schemas.microsoft.com/office/powerpoint/2010/main" val="154053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679"/>
            <a:ext cx="9143999" cy="540000"/>
          </a:xfrm>
        </p:spPr>
        <p:txBody>
          <a:bodyPr/>
          <a:lstStyle/>
          <a:p>
            <a:pPr algn="ctr"/>
            <a:r>
              <a:rPr lang="en-GB" sz="3300" dirty="0">
                <a:effectLst>
                  <a:outerShdw blurRad="38100" dist="38100" dir="2700000" algn="tl">
                    <a:srgbClr val="000000">
                      <a:alpha val="43137"/>
                    </a:srgbClr>
                  </a:outerShdw>
                </a:effectLst>
              </a:rPr>
              <a:t>Outline</a:t>
            </a:r>
          </a:p>
        </p:txBody>
      </p:sp>
      <p:sp>
        <p:nvSpPr>
          <p:cNvPr id="14" name="Rectangle 3">
            <a:extLst>
              <a:ext uri="{FF2B5EF4-FFF2-40B4-BE49-F238E27FC236}">
                <a16:creationId xmlns:a16="http://schemas.microsoft.com/office/drawing/2014/main" id="{0F727F03-FA15-7F86-1A34-7212469AABC9}"/>
              </a:ext>
            </a:extLst>
          </p:cNvPr>
          <p:cNvSpPr>
            <a:spLocks noGrp="1" noChangeArrowheads="1"/>
          </p:cNvSpPr>
          <p:nvPr>
            <p:ph idx="1"/>
          </p:nvPr>
        </p:nvSpPr>
        <p:spPr>
          <a:xfrm>
            <a:off x="252000" y="1359000"/>
            <a:ext cx="8640000" cy="4140000"/>
          </a:xfrm>
        </p:spPr>
        <p:txBody>
          <a:bodyPr/>
          <a:lstStyle/>
          <a:p>
            <a:pPr marL="357188" lvl="1" indent="-357188" algn="just">
              <a:spcBef>
                <a:spcPts val="0"/>
              </a:spcBef>
              <a:buFont typeface="Wingdings" panose="05000000000000000000" pitchFamily="2" charset="2"/>
              <a:buChar char="ü"/>
            </a:pPr>
            <a:endParaRPr lang="en-GB" sz="300" b="1" u="sng" dirty="0">
              <a:solidFill>
                <a:srgbClr val="0070C0"/>
              </a:solidFill>
              <a:latin typeface="Arial Narrow" panose="020B0606020202030204" pitchFamily="34" charset="0"/>
            </a:endParaRPr>
          </a:p>
          <a:p>
            <a:pPr algn="just">
              <a:buFont typeface="Wingdings" panose="05000000000000000000" pitchFamily="2" charset="2"/>
              <a:buChar char="Ø"/>
            </a:pPr>
            <a:r>
              <a:rPr lang="en-GB" sz="2200" b="1" dirty="0">
                <a:solidFill>
                  <a:schemeClr val="tx1"/>
                </a:solidFill>
              </a:rPr>
              <a:t>The Software</a:t>
            </a:r>
          </a:p>
          <a:p>
            <a:pPr marL="714375" lvl="1" indent="-357188" algn="just">
              <a:buFont typeface="Wingdings" panose="05000000000000000000" pitchFamily="2" charset="2"/>
              <a:buChar char="ü"/>
            </a:pPr>
            <a:r>
              <a:rPr lang="en-GB" sz="2200" b="1" dirty="0">
                <a:solidFill>
                  <a:srgbClr val="0070C0"/>
                </a:solidFill>
              </a:rPr>
              <a:t>Shape</a:t>
            </a:r>
          </a:p>
          <a:p>
            <a:pPr marL="714375" lvl="1" indent="-357188" algn="just">
              <a:buFont typeface="Wingdings" panose="05000000000000000000" pitchFamily="2" charset="2"/>
              <a:buChar char="ü"/>
            </a:pPr>
            <a:r>
              <a:rPr lang="en-GB" sz="2200" b="1" dirty="0">
                <a:solidFill>
                  <a:srgbClr val="0070C0"/>
                </a:solidFill>
              </a:rPr>
              <a:t>Functionalities</a:t>
            </a:r>
          </a:p>
          <a:p>
            <a:pPr marL="714375" lvl="1" indent="-357188" algn="just">
              <a:buFont typeface="Wingdings" panose="05000000000000000000" pitchFamily="2" charset="2"/>
              <a:buChar char="ü"/>
            </a:pPr>
            <a:endParaRPr lang="en-GB" sz="1100" b="1" dirty="0">
              <a:solidFill>
                <a:srgbClr val="0070C0"/>
              </a:solidFill>
            </a:endParaRPr>
          </a:p>
          <a:p>
            <a:pPr marL="342900" lvl="1" indent="-342900" algn="just">
              <a:buSzPct val="116000"/>
              <a:buFont typeface="Wingdings" panose="05000000000000000000" pitchFamily="2" charset="2"/>
              <a:buChar char="Ø"/>
            </a:pPr>
            <a:r>
              <a:rPr lang="en-GB" sz="2200" b="1" dirty="0">
                <a:solidFill>
                  <a:schemeClr val="tx1"/>
                </a:solidFill>
                <a:ea typeface="+mn-ea"/>
                <a:cs typeface="+mn-cs"/>
              </a:rPr>
              <a:t>The Version 2.83</a:t>
            </a:r>
          </a:p>
          <a:p>
            <a:pPr marL="714375" lvl="1" indent="-357188" algn="just">
              <a:buFont typeface="Wingdings" panose="05000000000000000000" pitchFamily="2" charset="2"/>
              <a:buChar char="ü"/>
            </a:pPr>
            <a:r>
              <a:rPr lang="en-GB" sz="2200" b="1" dirty="0">
                <a:solidFill>
                  <a:srgbClr val="0070C0"/>
                </a:solidFill>
              </a:rPr>
              <a:t>Main features</a:t>
            </a:r>
          </a:p>
          <a:p>
            <a:pPr marL="714375" lvl="1" indent="-357188" algn="just">
              <a:buFont typeface="Wingdings" panose="05000000000000000000" pitchFamily="2" charset="2"/>
              <a:buChar char="ü"/>
            </a:pPr>
            <a:r>
              <a:rPr lang="en-GB" sz="2200" b="1" dirty="0">
                <a:solidFill>
                  <a:srgbClr val="0070C0"/>
                </a:solidFill>
              </a:rPr>
              <a:t>Work in progress</a:t>
            </a:r>
          </a:p>
          <a:p>
            <a:pPr marL="714375" lvl="1" indent="-357188" algn="just">
              <a:buFont typeface="Wingdings" panose="05000000000000000000" pitchFamily="2" charset="2"/>
              <a:buChar char="ü"/>
            </a:pPr>
            <a:r>
              <a:rPr lang="en-GB" sz="2200" b="1" dirty="0">
                <a:solidFill>
                  <a:srgbClr val="0070C0"/>
                </a:solidFill>
              </a:rPr>
              <a:t>Supporting tools</a:t>
            </a:r>
          </a:p>
          <a:p>
            <a:pPr marL="714375" lvl="1" indent="-357188" algn="just">
              <a:buFont typeface="Wingdings" panose="05000000000000000000" pitchFamily="2" charset="2"/>
              <a:buChar char="ü"/>
            </a:pPr>
            <a:r>
              <a:rPr lang="en-GB" sz="2200" b="1" dirty="0">
                <a:solidFill>
                  <a:srgbClr val="0070C0"/>
                </a:solidFill>
              </a:rPr>
              <a:t>Downloading and testing</a:t>
            </a:r>
          </a:p>
          <a:p>
            <a:pPr marL="714375" lvl="1" indent="-357188" algn="just">
              <a:buFont typeface="Wingdings" panose="05000000000000000000" pitchFamily="2" charset="2"/>
              <a:buChar char="ü"/>
            </a:pPr>
            <a:endParaRPr lang="en-GB" sz="1100" b="1" dirty="0">
              <a:solidFill>
                <a:srgbClr val="0070C0"/>
              </a:solidFill>
            </a:endParaRPr>
          </a:p>
          <a:p>
            <a:pPr marL="342900" lvl="1" indent="-342900" algn="just">
              <a:buSzPct val="116000"/>
              <a:buFont typeface="Wingdings" panose="05000000000000000000" pitchFamily="2" charset="2"/>
              <a:buChar char="Ø"/>
            </a:pPr>
            <a:r>
              <a:rPr lang="en-GB" sz="2200" b="1" dirty="0">
                <a:solidFill>
                  <a:schemeClr val="tx1"/>
                </a:solidFill>
                <a:ea typeface="+mn-ea"/>
                <a:cs typeface="+mn-cs"/>
              </a:rPr>
              <a:t>TFI TSU support to users</a:t>
            </a:r>
          </a:p>
        </p:txBody>
      </p:sp>
    </p:spTree>
    <p:extLst>
      <p:ext uri="{BB962C8B-B14F-4D97-AF65-F5344CB8AC3E}">
        <p14:creationId xmlns:p14="http://schemas.microsoft.com/office/powerpoint/2010/main" val="97941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85225C-A968-4D46-95E4-4C2C99B20355}"/>
              </a:ext>
            </a:extLst>
          </p:cNvPr>
          <p:cNvSpPr>
            <a:spLocks noGrp="1"/>
          </p:cNvSpPr>
          <p:nvPr>
            <p:ph type="title"/>
          </p:nvPr>
        </p:nvSpPr>
        <p:spPr>
          <a:xfrm>
            <a:off x="0" y="99752"/>
            <a:ext cx="9144000" cy="540000"/>
          </a:xfrm>
        </p:spPr>
        <p:txBody>
          <a:bodyPr/>
          <a:lstStyle/>
          <a:p>
            <a:pPr algn="ctr"/>
            <a:r>
              <a:rPr lang="en-GB" sz="3300" dirty="0">
                <a:effectLst>
                  <a:outerShdw blurRad="38100" dist="38100" dir="2700000" algn="tl">
                    <a:srgbClr val="000000">
                      <a:alpha val="43137"/>
                    </a:srgbClr>
                  </a:outerShdw>
                </a:effectLst>
              </a:rPr>
              <a:t>The Software</a:t>
            </a:r>
          </a:p>
        </p:txBody>
      </p:sp>
      <p:pic>
        <p:nvPicPr>
          <p:cNvPr id="5" name="Picture 4">
            <a:extLst>
              <a:ext uri="{FF2B5EF4-FFF2-40B4-BE49-F238E27FC236}">
                <a16:creationId xmlns:a16="http://schemas.microsoft.com/office/drawing/2014/main" id="{69364FE3-31E9-4147-8C2C-5582829F75F7}"/>
              </a:ext>
            </a:extLst>
          </p:cNvPr>
          <p:cNvPicPr>
            <a:picLocks noChangeAspect="1"/>
          </p:cNvPicPr>
          <p:nvPr/>
        </p:nvPicPr>
        <p:blipFill>
          <a:blip r:embed="rId3"/>
          <a:stretch>
            <a:fillRect/>
          </a:stretch>
        </p:blipFill>
        <p:spPr>
          <a:xfrm>
            <a:off x="678504" y="646773"/>
            <a:ext cx="7920000" cy="4819616"/>
          </a:xfrm>
          <a:prstGeom prst="rect">
            <a:avLst/>
          </a:prstGeom>
        </p:spPr>
      </p:pic>
      <p:sp>
        <p:nvSpPr>
          <p:cNvPr id="3" name="TextBox 2">
            <a:extLst>
              <a:ext uri="{FF2B5EF4-FFF2-40B4-BE49-F238E27FC236}">
                <a16:creationId xmlns:a16="http://schemas.microsoft.com/office/drawing/2014/main" id="{B99B5EF1-8F5E-A7D6-98CF-D12EA0253B89}"/>
              </a:ext>
            </a:extLst>
          </p:cNvPr>
          <p:cNvSpPr txBox="1"/>
          <p:nvPr/>
        </p:nvSpPr>
        <p:spPr>
          <a:xfrm>
            <a:off x="612001" y="5611063"/>
            <a:ext cx="7919999" cy="600164"/>
          </a:xfrm>
          <a:prstGeom prst="rect">
            <a:avLst/>
          </a:prstGeom>
          <a:noFill/>
        </p:spPr>
        <p:txBody>
          <a:bodyPr wrap="square">
            <a:spAutoFit/>
          </a:bodyPr>
          <a:lstStyle/>
          <a:p>
            <a:pPr marL="357188" lvl="1" indent="-357188" algn="just">
              <a:spcBef>
                <a:spcPts val="0"/>
              </a:spcBef>
              <a:buFont typeface="Wingdings" panose="05000000000000000000" pitchFamily="2" charset="2"/>
              <a:buChar char="Ø"/>
            </a:pPr>
            <a:r>
              <a:rPr lang="en-GB" sz="3300" b="1" dirty="0">
                <a:solidFill>
                  <a:srgbClr val="0070C0"/>
                </a:solidFill>
                <a:latin typeface="Arial Narrow" panose="020B0606020202030204" pitchFamily="34" charset="0"/>
                <a:ea typeface="+mn-ea"/>
                <a:cs typeface="+mn-cs"/>
              </a:rPr>
              <a:t>Free to use</a:t>
            </a:r>
          </a:p>
        </p:txBody>
      </p:sp>
      <p:sp>
        <p:nvSpPr>
          <p:cNvPr id="2" name="Rectangle 1">
            <a:extLst>
              <a:ext uri="{FF2B5EF4-FFF2-40B4-BE49-F238E27FC236}">
                <a16:creationId xmlns:a16="http://schemas.microsoft.com/office/drawing/2014/main" id="{D916C1DC-F5B4-21A1-0861-0E176C7217E0}"/>
              </a:ext>
            </a:extLst>
          </p:cNvPr>
          <p:cNvSpPr/>
          <p:nvPr/>
        </p:nvSpPr>
        <p:spPr>
          <a:xfrm>
            <a:off x="678504" y="776994"/>
            <a:ext cx="3710618" cy="1041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E3C1F9EB-D5B2-6709-72F8-F23375C63358}"/>
              </a:ext>
            </a:extLst>
          </p:cNvPr>
          <p:cNvCxnSpPr>
            <a:cxnSpLocks/>
            <a:stCxn id="2" idx="3"/>
            <a:endCxn id="8" idx="1"/>
          </p:cNvCxnSpPr>
          <p:nvPr/>
        </p:nvCxnSpPr>
        <p:spPr>
          <a:xfrm flipV="1">
            <a:off x="4389122" y="723206"/>
            <a:ext cx="1332685" cy="1058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40CE18-D39E-2AF7-8DDE-FC6D48CF2D10}"/>
              </a:ext>
            </a:extLst>
          </p:cNvPr>
          <p:cNvSpPr txBox="1"/>
          <p:nvPr/>
        </p:nvSpPr>
        <p:spPr>
          <a:xfrm>
            <a:off x="5721807" y="592401"/>
            <a:ext cx="1544012" cy="261610"/>
          </a:xfrm>
          <a:prstGeom prst="rect">
            <a:avLst/>
          </a:prstGeom>
          <a:noFill/>
        </p:spPr>
        <p:txBody>
          <a:bodyPr wrap="none" rtlCol="0">
            <a:spAutoFit/>
          </a:bodyPr>
          <a:lstStyle/>
          <a:p>
            <a:r>
              <a:rPr lang="en-GB" sz="1100" b="1" dirty="0">
                <a:solidFill>
                  <a:srgbClr val="FF0000"/>
                </a:solidFill>
                <a:latin typeface="Arial Narrow" panose="020B0606020202030204" pitchFamily="34" charset="0"/>
              </a:rPr>
              <a:t>Selecting Functionalities</a:t>
            </a:r>
          </a:p>
        </p:txBody>
      </p:sp>
      <p:sp>
        <p:nvSpPr>
          <p:cNvPr id="9" name="Rectangle 8">
            <a:extLst>
              <a:ext uri="{FF2B5EF4-FFF2-40B4-BE49-F238E27FC236}">
                <a16:creationId xmlns:a16="http://schemas.microsoft.com/office/drawing/2014/main" id="{40F490EC-2179-5DCF-2C19-1213D3A7E96C}"/>
              </a:ext>
            </a:extLst>
          </p:cNvPr>
          <p:cNvSpPr/>
          <p:nvPr/>
        </p:nvSpPr>
        <p:spPr>
          <a:xfrm>
            <a:off x="695130" y="983729"/>
            <a:ext cx="1324865" cy="33035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A6778753-1884-517F-4386-70CB8408A6E7}"/>
              </a:ext>
            </a:extLst>
          </p:cNvPr>
          <p:cNvCxnSpPr>
            <a:cxnSpLocks/>
            <a:stCxn id="9" idx="1"/>
            <a:endCxn id="15" idx="2"/>
          </p:cNvCxnSpPr>
          <p:nvPr/>
        </p:nvCxnSpPr>
        <p:spPr>
          <a:xfrm flipH="1" flipV="1">
            <a:off x="369687" y="2235385"/>
            <a:ext cx="325443" cy="4001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ED2A911-DADA-7F76-FBBB-7BBAFBB5F010}"/>
              </a:ext>
            </a:extLst>
          </p:cNvPr>
          <p:cNvSpPr txBox="1"/>
          <p:nvPr/>
        </p:nvSpPr>
        <p:spPr>
          <a:xfrm>
            <a:off x="-8313" y="1623385"/>
            <a:ext cx="756000" cy="612000"/>
          </a:xfrm>
          <a:prstGeom prst="rect">
            <a:avLst/>
          </a:prstGeom>
          <a:noFill/>
        </p:spPr>
        <p:txBody>
          <a:bodyPr wrap="square" rtlCol="0">
            <a:spAutoFit/>
          </a:bodyPr>
          <a:lstStyle/>
          <a:p>
            <a:r>
              <a:rPr lang="en-GB" sz="1100" b="1" dirty="0">
                <a:solidFill>
                  <a:srgbClr val="FF0000"/>
                </a:solidFill>
                <a:latin typeface="Arial Narrow" panose="020B0606020202030204" pitchFamily="34" charset="0"/>
              </a:rPr>
              <a:t>Selecting categories</a:t>
            </a:r>
          </a:p>
        </p:txBody>
      </p:sp>
      <p:sp>
        <p:nvSpPr>
          <p:cNvPr id="21" name="Rectangle 20">
            <a:extLst>
              <a:ext uri="{FF2B5EF4-FFF2-40B4-BE49-F238E27FC236}">
                <a16:creationId xmlns:a16="http://schemas.microsoft.com/office/drawing/2014/main" id="{1ACB2E09-F824-9245-73BF-33E94944F2A9}"/>
              </a:ext>
            </a:extLst>
          </p:cNvPr>
          <p:cNvSpPr/>
          <p:nvPr/>
        </p:nvSpPr>
        <p:spPr>
          <a:xfrm>
            <a:off x="2019995" y="1027328"/>
            <a:ext cx="154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27629179-1930-45D5-F8C4-F6FB7EF7FD5F}"/>
              </a:ext>
            </a:extLst>
          </p:cNvPr>
          <p:cNvCxnSpPr>
            <a:cxnSpLocks/>
          </p:cNvCxnSpPr>
          <p:nvPr/>
        </p:nvCxnSpPr>
        <p:spPr>
          <a:xfrm>
            <a:off x="3588469" y="1099328"/>
            <a:ext cx="1216287" cy="2223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92B8A5D-C8B4-B5DC-88FA-696B0522D237}"/>
              </a:ext>
            </a:extLst>
          </p:cNvPr>
          <p:cNvSpPr txBox="1"/>
          <p:nvPr/>
        </p:nvSpPr>
        <p:spPr>
          <a:xfrm>
            <a:off x="4804756" y="1190919"/>
            <a:ext cx="1383712" cy="261610"/>
          </a:xfrm>
          <a:prstGeom prst="rect">
            <a:avLst/>
          </a:prstGeom>
          <a:noFill/>
        </p:spPr>
        <p:txBody>
          <a:bodyPr wrap="none" rtlCol="0">
            <a:spAutoFit/>
          </a:bodyPr>
          <a:lstStyle/>
          <a:p>
            <a:r>
              <a:rPr lang="en-GB" sz="1100" b="1" dirty="0">
                <a:solidFill>
                  <a:srgbClr val="FF0000"/>
                </a:solidFill>
                <a:latin typeface="Arial Narrow" panose="020B0606020202030204" pitchFamily="34" charset="0"/>
              </a:rPr>
              <a:t>Selecting Worksheets</a:t>
            </a:r>
          </a:p>
        </p:txBody>
      </p:sp>
    </p:spTree>
    <p:extLst>
      <p:ext uri="{BB962C8B-B14F-4D97-AF65-F5344CB8AC3E}">
        <p14:creationId xmlns:p14="http://schemas.microsoft.com/office/powerpoint/2010/main" val="35523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93679"/>
            <a:ext cx="7918450" cy="720000"/>
          </a:xfrm>
        </p:spPr>
        <p:txBody>
          <a:bodyPr/>
          <a:lstStyle/>
          <a:p>
            <a:pPr algn="ctr"/>
            <a:r>
              <a:rPr lang="en-GB" sz="3300" dirty="0">
                <a:effectLst>
                  <a:outerShdw blurRad="38100" dist="38100" dir="2700000" algn="tl">
                    <a:srgbClr val="000000">
                      <a:alpha val="43137"/>
                    </a:srgbClr>
                  </a:outerShdw>
                </a:effectLst>
              </a:rPr>
              <a:t>Software Functions</a:t>
            </a:r>
          </a:p>
        </p:txBody>
      </p:sp>
      <p:sp>
        <p:nvSpPr>
          <p:cNvPr id="19" name="Line Callout 2 (Accent Bar) 18"/>
          <p:cNvSpPr/>
          <p:nvPr/>
        </p:nvSpPr>
        <p:spPr>
          <a:xfrm rot="5400000">
            <a:off x="6115786" y="5352664"/>
            <a:ext cx="1908000" cy="360000"/>
          </a:xfrm>
          <a:prstGeom prst="accentCallout2">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exagon 5"/>
          <p:cNvSpPr/>
          <p:nvPr/>
        </p:nvSpPr>
        <p:spPr>
          <a:xfrm>
            <a:off x="3417566" y="2174614"/>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Worksheets for data entry</a:t>
            </a:r>
          </a:p>
        </p:txBody>
      </p:sp>
      <p:sp>
        <p:nvSpPr>
          <p:cNvPr id="7" name="Hexagon 6"/>
          <p:cNvSpPr/>
          <p:nvPr/>
        </p:nvSpPr>
        <p:spPr>
          <a:xfrm>
            <a:off x="1870928" y="2827233"/>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Data Managers</a:t>
            </a:r>
            <a:r>
              <a:rPr kumimoji="0" lang="en-GB" sz="1400" i="0" u="none" strike="noStrike" kern="1200" cap="none" spc="0" normalizeH="0" baseline="0" noProof="0" dirty="0">
                <a:ln>
                  <a:noFill/>
                </a:ln>
                <a:solidFill>
                  <a:srgbClr val="000000"/>
                </a:solidFill>
                <a:effectLst/>
                <a:uLnTx/>
                <a:uFillTx/>
                <a:latin typeface="Arial"/>
                <a:ea typeface="+mn-ea"/>
                <a:cs typeface="+mn-cs"/>
              </a:rPr>
              <a:t>: </a:t>
            </a:r>
            <a:r>
              <a:rPr kumimoji="0" lang="en-GB" sz="1100" i="0" u="none" strike="noStrike" kern="1200" cap="none" spc="0" normalizeH="0" baseline="0" noProof="0" dirty="0">
                <a:ln>
                  <a:noFill/>
                </a:ln>
                <a:solidFill>
                  <a:srgbClr val="000000"/>
                </a:solidFill>
                <a:effectLst/>
                <a:uLnTx/>
                <a:uFillTx/>
                <a:latin typeface="Arial"/>
                <a:ea typeface="+mn-ea"/>
                <a:cs typeface="+mn-cs"/>
              </a:rPr>
              <a:t>*Fuel</a:t>
            </a:r>
          </a:p>
          <a:p>
            <a:pPr algn="ctr">
              <a:defRPr/>
            </a:pPr>
            <a:r>
              <a:rPr lang="en-GB" sz="1100" dirty="0">
                <a:solidFill>
                  <a:srgbClr val="000000"/>
                </a:solidFill>
              </a:rPr>
              <a:t>*Land Representation</a:t>
            </a:r>
          </a:p>
          <a:p>
            <a:pPr algn="ctr">
              <a:defRPr/>
            </a:pPr>
            <a:r>
              <a:rPr lang="en-GB" sz="1100" dirty="0">
                <a:solidFill>
                  <a:srgbClr val="000000"/>
                </a:solidFill>
              </a:rPr>
              <a:t>* Land Use</a:t>
            </a:r>
          </a:p>
          <a:p>
            <a:pPr algn="ctr">
              <a:defRPr/>
            </a:pPr>
            <a:r>
              <a:rPr lang="en-GB" sz="1100" dirty="0">
                <a:solidFill>
                  <a:srgbClr val="000000"/>
                </a:solidFill>
              </a:rPr>
              <a:t>*Livestock</a:t>
            </a:r>
          </a:p>
        </p:txBody>
      </p:sp>
      <p:sp>
        <p:nvSpPr>
          <p:cNvPr id="8" name="Hexagon 7"/>
          <p:cNvSpPr/>
          <p:nvPr/>
        </p:nvSpPr>
        <p:spPr>
          <a:xfrm>
            <a:off x="3417566" y="872451"/>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Administration functions: Country, Users, Years</a:t>
            </a:r>
          </a:p>
        </p:txBody>
      </p:sp>
      <p:sp>
        <p:nvSpPr>
          <p:cNvPr id="9" name="Hexagon 8"/>
          <p:cNvSpPr/>
          <p:nvPr/>
        </p:nvSpPr>
        <p:spPr>
          <a:xfrm>
            <a:off x="4974764" y="1522802"/>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QA/QC: Uncertainty analysis, KCA, Reference method</a:t>
            </a:r>
          </a:p>
        </p:txBody>
      </p:sp>
      <p:sp>
        <p:nvSpPr>
          <p:cNvPr id="10" name="Hexagon 9"/>
          <p:cNvSpPr/>
          <p:nvPr/>
        </p:nvSpPr>
        <p:spPr>
          <a:xfrm>
            <a:off x="4974764" y="2827233"/>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Data Export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Import</a:t>
            </a:r>
          </a:p>
        </p:txBody>
      </p:sp>
      <p:sp>
        <p:nvSpPr>
          <p:cNvPr id="11" name="Hexagon 10"/>
          <p:cNvSpPr/>
          <p:nvPr/>
        </p:nvSpPr>
        <p:spPr>
          <a:xfrm>
            <a:off x="3417565" y="3479851"/>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Data Archive</a:t>
            </a:r>
          </a:p>
        </p:txBody>
      </p:sp>
      <p:sp>
        <p:nvSpPr>
          <p:cNvPr id="12" name="Hexagon 11"/>
          <p:cNvSpPr/>
          <p:nvPr/>
        </p:nvSpPr>
        <p:spPr>
          <a:xfrm>
            <a:off x="1861875" y="1521996"/>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Contains default data</a:t>
            </a:r>
          </a:p>
        </p:txBody>
      </p:sp>
      <p:sp>
        <p:nvSpPr>
          <p:cNvPr id="3" name="TextBox 2"/>
          <p:cNvSpPr txBox="1"/>
          <p:nvPr/>
        </p:nvSpPr>
        <p:spPr>
          <a:xfrm>
            <a:off x="770172" y="5093937"/>
            <a:ext cx="2302233" cy="338554"/>
          </a:xfrm>
          <a:prstGeom prst="rect">
            <a:avLst/>
          </a:prstGeom>
          <a:noFill/>
          <a:ln w="19050">
            <a:solidFill>
              <a:srgbClr val="0070C0"/>
            </a:solidFill>
          </a:ln>
        </p:spPr>
        <p:txBody>
          <a:bodyPr wrap="none" rtlCol="0">
            <a:spAutoFit/>
          </a:bodyPr>
          <a:lstStyle/>
          <a:p>
            <a:r>
              <a:rPr lang="en-GB" sz="1600" dirty="0">
                <a:solidFill>
                  <a:srgbClr val="0070C0"/>
                </a:solidFill>
                <a:latin typeface="Arial Narrow" panose="020B0606020202030204" pitchFamily="34" charset="0"/>
              </a:rPr>
              <a:t>ACCDB file, backup function</a:t>
            </a:r>
            <a:endParaRPr lang="en-GB" sz="1600" dirty="0">
              <a:solidFill>
                <a:srgbClr val="0070C0"/>
              </a:solidFill>
            </a:endParaRPr>
          </a:p>
        </p:txBody>
      </p:sp>
      <p:sp>
        <p:nvSpPr>
          <p:cNvPr id="5" name="Line Callout 2 (Accent Bar) 4"/>
          <p:cNvSpPr/>
          <p:nvPr/>
        </p:nvSpPr>
        <p:spPr>
          <a:xfrm rot="10800000">
            <a:off x="290340" y="5054131"/>
            <a:ext cx="2593220" cy="474207"/>
          </a:xfrm>
          <a:prstGeom prst="accentCallout2">
            <a:avLst>
              <a:gd name="adj1" fmla="val 18750"/>
              <a:gd name="adj2" fmla="val -8333"/>
              <a:gd name="adj3" fmla="val 18750"/>
              <a:gd name="adj4" fmla="val -16667"/>
              <a:gd name="adj5" fmla="val 158129"/>
              <a:gd name="adj6" fmla="val -33674"/>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114127" y="4419367"/>
            <a:ext cx="2041264" cy="338554"/>
          </a:xfrm>
          <a:prstGeom prst="rect">
            <a:avLst/>
          </a:prstGeom>
          <a:noFill/>
          <a:ln w="19050">
            <a:solidFill>
              <a:srgbClr val="0070C0"/>
            </a:solidFill>
          </a:ln>
        </p:spPr>
        <p:txBody>
          <a:bodyPr wrap="none" rtlCol="0">
            <a:spAutoFit/>
          </a:bodyPr>
          <a:lstStyle/>
          <a:p>
            <a:r>
              <a:rPr lang="en-GB" sz="1600" dirty="0">
                <a:solidFill>
                  <a:srgbClr val="0070C0"/>
                </a:solidFill>
                <a:latin typeface="Arial Narrow" panose="020B0606020202030204" pitchFamily="34" charset="0"/>
              </a:rPr>
              <a:t>XML file, single year only</a:t>
            </a:r>
            <a:endParaRPr lang="en-GB" sz="1600" dirty="0">
              <a:solidFill>
                <a:srgbClr val="0070C0"/>
              </a:solidFill>
            </a:endParaRPr>
          </a:p>
        </p:txBody>
      </p:sp>
      <p:sp>
        <p:nvSpPr>
          <p:cNvPr id="17" name="TextBox 16">
            <a:extLst>
              <a:ext uri="{FF2B5EF4-FFF2-40B4-BE49-F238E27FC236}">
                <a16:creationId xmlns:a16="http://schemas.microsoft.com/office/drawing/2014/main" id="{F4D3875B-7734-6CAC-5ACB-52DFB88F3564}"/>
              </a:ext>
            </a:extLst>
          </p:cNvPr>
          <p:cNvSpPr txBox="1"/>
          <p:nvPr/>
        </p:nvSpPr>
        <p:spPr>
          <a:xfrm>
            <a:off x="611226" y="5563438"/>
            <a:ext cx="7919999" cy="769441"/>
          </a:xfrm>
          <a:prstGeom prst="rect">
            <a:avLst/>
          </a:prstGeom>
          <a:noFill/>
        </p:spPr>
        <p:txBody>
          <a:bodyPr wrap="square">
            <a:spAutoFit/>
          </a:bodyPr>
          <a:lstStyle/>
          <a:p>
            <a:pPr marL="357188" lvl="1" indent="-357188" algn="just">
              <a:spcBef>
                <a:spcPts val="0"/>
              </a:spcBef>
              <a:buFont typeface="Wingdings" panose="05000000000000000000" pitchFamily="2" charset="2"/>
              <a:buChar char="Ø"/>
            </a:pPr>
            <a:r>
              <a:rPr lang="en-GB" sz="2200" dirty="0" err="1">
                <a:solidFill>
                  <a:srgbClr val="0070C0"/>
                </a:solidFill>
                <a:latin typeface="Arial Narrow" panose="020B0606020202030204" pitchFamily="34" charset="0"/>
              </a:rPr>
              <a:t>M</a:t>
            </a:r>
            <a:r>
              <a:rPr lang="en-GB" sz="2200" dirty="0" err="1">
                <a:solidFill>
                  <a:srgbClr val="0070C0"/>
                </a:solidFill>
                <a:latin typeface="Arial Narrow" panose="020B0606020202030204" pitchFamily="34" charset="0"/>
                <a:ea typeface="+mn-ea"/>
                <a:cs typeface="+mn-cs"/>
              </a:rPr>
              <a:t>SAccess</a:t>
            </a:r>
            <a:r>
              <a:rPr lang="en-GB" sz="2200" i="1" dirty="0">
                <a:solidFill>
                  <a:srgbClr val="0070C0"/>
                </a:solidFill>
                <a:latin typeface="Arial Narrow" panose="020B0606020202030204" pitchFamily="34" charset="0"/>
                <a:ea typeface="+mn-ea"/>
                <a:cs typeface="+mn-cs"/>
              </a:rPr>
              <a:t> (ACE OLEDB 12) </a:t>
            </a:r>
            <a:r>
              <a:rPr lang="en-GB" sz="2200" dirty="0">
                <a:solidFill>
                  <a:srgbClr val="0070C0"/>
                </a:solidFill>
                <a:latin typeface="Arial Narrow" panose="020B0606020202030204" pitchFamily="34" charset="0"/>
                <a:ea typeface="+mn-ea"/>
                <a:cs typeface="+mn-cs"/>
              </a:rPr>
              <a:t>for </a:t>
            </a:r>
            <a:r>
              <a:rPr lang="en-GB" sz="2200" dirty="0" err="1">
                <a:solidFill>
                  <a:srgbClr val="0070C0"/>
                </a:solidFill>
                <a:latin typeface="Arial Narrow" panose="020B0606020202030204" pitchFamily="34" charset="0"/>
                <a:ea typeface="+mn-ea"/>
                <a:cs typeface="+mn-cs"/>
              </a:rPr>
              <a:t>WindowsOS</a:t>
            </a:r>
            <a:endParaRPr lang="en-GB" sz="2200" dirty="0">
              <a:solidFill>
                <a:srgbClr val="0070C0"/>
              </a:solidFill>
              <a:latin typeface="Arial Narrow" panose="020B0606020202030204" pitchFamily="34" charset="0"/>
              <a:ea typeface="+mn-ea"/>
              <a:cs typeface="+mn-cs"/>
            </a:endParaRPr>
          </a:p>
          <a:p>
            <a:pPr marL="357188" lvl="1" indent="-357188" algn="just">
              <a:spcBef>
                <a:spcPts val="0"/>
              </a:spcBef>
              <a:buFont typeface="Wingdings" panose="05000000000000000000" pitchFamily="2" charset="2"/>
              <a:buChar char="Ø"/>
            </a:pPr>
            <a:r>
              <a:rPr lang="en-GB" sz="2200" dirty="0">
                <a:solidFill>
                  <a:srgbClr val="0070C0"/>
                </a:solidFill>
                <a:latin typeface="Arial Narrow" panose="020B0606020202030204" pitchFamily="34" charset="0"/>
                <a:ea typeface="+mn-ea"/>
                <a:cs typeface="+mn-cs"/>
              </a:rPr>
              <a:t>Microsoft .NET Framework 4.6.2 </a:t>
            </a:r>
          </a:p>
        </p:txBody>
      </p:sp>
    </p:spTree>
    <p:extLst>
      <p:ext uri="{BB962C8B-B14F-4D97-AF65-F5344CB8AC3E}">
        <p14:creationId xmlns:p14="http://schemas.microsoft.com/office/powerpoint/2010/main" val="9721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679"/>
            <a:ext cx="9143999" cy="540000"/>
          </a:xfrm>
        </p:spPr>
        <p:txBody>
          <a:bodyPr/>
          <a:lstStyle/>
          <a:p>
            <a:pPr algn="ctr"/>
            <a:r>
              <a:rPr lang="en-GB" sz="3300" i="1" dirty="0">
                <a:effectLst>
                  <a:outerShdw blurRad="38100" dist="38100" dir="2700000" algn="tl">
                    <a:srgbClr val="000000">
                      <a:alpha val="43137"/>
                    </a:srgbClr>
                  </a:outerShdw>
                </a:effectLst>
              </a:rPr>
              <a:t>V</a:t>
            </a:r>
            <a:r>
              <a:rPr lang="en-GB" sz="3300" dirty="0">
                <a:effectLst>
                  <a:outerShdw blurRad="38100" dist="38100" dir="2700000" algn="tl">
                    <a:srgbClr val="000000">
                      <a:alpha val="43137"/>
                    </a:srgbClr>
                  </a:outerShdw>
                </a:effectLst>
              </a:rPr>
              <a:t>ersion 2.83</a:t>
            </a:r>
          </a:p>
        </p:txBody>
      </p:sp>
      <p:sp>
        <p:nvSpPr>
          <p:cNvPr id="14" name="Rectangle 3">
            <a:extLst>
              <a:ext uri="{FF2B5EF4-FFF2-40B4-BE49-F238E27FC236}">
                <a16:creationId xmlns:a16="http://schemas.microsoft.com/office/drawing/2014/main" id="{0F727F03-FA15-7F86-1A34-7212469AABC9}"/>
              </a:ext>
            </a:extLst>
          </p:cNvPr>
          <p:cNvSpPr>
            <a:spLocks noGrp="1" noChangeArrowheads="1"/>
          </p:cNvSpPr>
          <p:nvPr>
            <p:ph idx="1"/>
          </p:nvPr>
        </p:nvSpPr>
        <p:spPr>
          <a:xfrm>
            <a:off x="252000" y="1449000"/>
            <a:ext cx="8640000" cy="3960000"/>
          </a:xfrm>
        </p:spPr>
        <p:txBody>
          <a:bodyPr/>
          <a:lstStyle/>
          <a:p>
            <a:pPr marL="357188" lvl="1" indent="-357188" algn="just">
              <a:spcBef>
                <a:spcPts val="0"/>
              </a:spcBef>
              <a:buFont typeface="Wingdings" panose="05000000000000000000" pitchFamily="2" charset="2"/>
              <a:buChar char="ü"/>
            </a:pPr>
            <a:endParaRPr lang="en-GB" sz="300" b="1" u="sng" dirty="0">
              <a:solidFill>
                <a:srgbClr val="0070C0"/>
              </a:solidFill>
              <a:latin typeface="Arial Narrow" panose="020B0606020202030204" pitchFamily="34" charset="0"/>
            </a:endParaRPr>
          </a:p>
          <a:p>
            <a:pPr algn="just">
              <a:buFont typeface="Wingdings" panose="05000000000000000000" pitchFamily="2" charset="2"/>
              <a:buChar char="Ø"/>
            </a:pPr>
            <a:r>
              <a:rPr lang="en-GB" sz="2200" dirty="0">
                <a:solidFill>
                  <a:srgbClr val="FF0000"/>
                </a:solidFill>
                <a:latin typeface="Arial Narrow" panose="020B0606020202030204" pitchFamily="34" charset="0"/>
              </a:rPr>
              <a:t>current </a:t>
            </a:r>
            <a:r>
              <a:rPr lang="en-GB" sz="2200" i="1" dirty="0">
                <a:solidFill>
                  <a:srgbClr val="FF0000"/>
                </a:solidFill>
                <a:latin typeface="Arial Narrow" panose="020B0606020202030204" pitchFamily="34" charset="0"/>
              </a:rPr>
              <a:t>beta</a:t>
            </a:r>
            <a:r>
              <a:rPr lang="en-GB" sz="2200" dirty="0">
                <a:solidFill>
                  <a:srgbClr val="FF0000"/>
                </a:solidFill>
                <a:latin typeface="Arial Narrow" panose="020B0606020202030204" pitchFamily="34" charset="0"/>
              </a:rPr>
              <a:t> </a:t>
            </a:r>
            <a:r>
              <a:rPr lang="en-GB" sz="2200" b="1" dirty="0">
                <a:solidFill>
                  <a:srgbClr val="FF0000"/>
                </a:solidFill>
                <a:latin typeface="Arial Narrow" panose="020B0606020202030204" pitchFamily="34" charset="0"/>
              </a:rPr>
              <a:t>version 2.83 main features</a:t>
            </a:r>
          </a:p>
          <a:p>
            <a:pPr marL="714375" lvl="1" indent="-357188" algn="just">
              <a:buFont typeface="Wingdings" panose="05000000000000000000" pitchFamily="2" charset="2"/>
              <a:buChar char="ü"/>
            </a:pPr>
            <a:r>
              <a:rPr lang="en-GB" sz="2200" dirty="0">
                <a:solidFill>
                  <a:srgbClr val="0070C0"/>
                </a:solidFill>
                <a:latin typeface="Arial Narrow" panose="020B0606020202030204" pitchFamily="34" charset="0"/>
              </a:rPr>
              <a:t>implements </a:t>
            </a:r>
            <a:r>
              <a:rPr lang="en-GB" sz="2200" b="1" dirty="0">
                <a:solidFill>
                  <a:srgbClr val="0070C0"/>
                </a:solidFill>
                <a:latin typeface="Arial Narrow" panose="020B0606020202030204" pitchFamily="34" charset="0"/>
              </a:rPr>
              <a:t>all IPCC Tiers and Approaches</a:t>
            </a:r>
            <a:r>
              <a:rPr lang="en-GB" sz="2200" dirty="0">
                <a:solidFill>
                  <a:srgbClr val="0070C0"/>
                </a:solidFill>
                <a:latin typeface="Arial Narrow" panose="020B0606020202030204" pitchFamily="34" charset="0"/>
              </a:rPr>
              <a:t> to estimate GHG emissions/removals, as provided in the 2006 IPCC Guidelines and its 2013 Wetlands Supplement</a:t>
            </a:r>
          </a:p>
          <a:p>
            <a:pPr marL="714375" lvl="1" indent="-357188" algn="just">
              <a:buFont typeface="Wingdings" panose="05000000000000000000" pitchFamily="2" charset="2"/>
              <a:buChar char="ü"/>
            </a:pPr>
            <a:r>
              <a:rPr lang="en-GB" sz="2200" dirty="0">
                <a:solidFill>
                  <a:srgbClr val="0070C0"/>
                </a:solidFill>
                <a:latin typeface="Arial Narrow" panose="020B0606020202030204" pitchFamily="34" charset="0"/>
              </a:rPr>
              <a:t>allows, in each equation, to </a:t>
            </a:r>
            <a:r>
              <a:rPr lang="en-GB" sz="2200" b="1" dirty="0">
                <a:solidFill>
                  <a:srgbClr val="0070C0"/>
                </a:solidFill>
                <a:latin typeface="Arial Narrow" panose="020B0606020202030204" pitchFamily="34" charset="0"/>
              </a:rPr>
              <a:t>input user-specific values for EFs and parameters</a:t>
            </a:r>
          </a:p>
          <a:p>
            <a:pPr marL="714375" lvl="1" indent="-357188" algn="just">
              <a:buFont typeface="Wingdings" panose="05000000000000000000" pitchFamily="2" charset="2"/>
              <a:buChar char="ü"/>
            </a:pPr>
            <a:r>
              <a:rPr lang="en-GB" sz="2200" dirty="0">
                <a:solidFill>
                  <a:srgbClr val="0070C0"/>
                </a:solidFill>
              </a:rPr>
              <a:t>allows </a:t>
            </a:r>
            <a:r>
              <a:rPr lang="en-GB" sz="2200" b="1" dirty="0">
                <a:solidFill>
                  <a:srgbClr val="0070C0"/>
                </a:solidFill>
              </a:rPr>
              <a:t>subnational level of reporting</a:t>
            </a:r>
          </a:p>
          <a:p>
            <a:pPr marL="714375" lvl="1" indent="-357188" algn="just">
              <a:buFont typeface="Wingdings" panose="05000000000000000000" pitchFamily="2" charset="2"/>
              <a:buChar char="ü"/>
            </a:pPr>
            <a:r>
              <a:rPr lang="en-GB" sz="2200" dirty="0">
                <a:solidFill>
                  <a:srgbClr val="0070C0"/>
                </a:solidFill>
                <a:latin typeface="Arial Narrow" panose="020B0606020202030204" pitchFamily="34" charset="0"/>
              </a:rPr>
              <a:t>can be used for the whole inventory or just individual categories</a:t>
            </a:r>
          </a:p>
          <a:p>
            <a:pPr marL="714375" lvl="1" indent="-357188" algn="just">
              <a:buFont typeface="Wingdings" panose="05000000000000000000" pitchFamily="2" charset="2"/>
              <a:buChar char="ü"/>
            </a:pPr>
            <a:r>
              <a:rPr lang="en-GB" sz="2200" dirty="0">
                <a:solidFill>
                  <a:srgbClr val="0070C0"/>
                </a:solidFill>
                <a:latin typeface="Arial Narrow" panose="020B0606020202030204" pitchFamily="34" charset="0"/>
              </a:rPr>
              <a:t>allows different sectors to be developed simultaneously</a:t>
            </a:r>
          </a:p>
          <a:p>
            <a:pPr marL="714375" lvl="1" indent="-357188" algn="just">
              <a:buFont typeface="Wingdings" panose="05000000000000000000" pitchFamily="2" charset="2"/>
              <a:buChar char="ü"/>
            </a:pPr>
            <a:r>
              <a:rPr lang="en-GB" sz="2200" dirty="0">
                <a:solidFill>
                  <a:srgbClr val="0070C0"/>
                </a:solidFill>
                <a:latin typeface="Arial Narrow" panose="020B0606020202030204" pitchFamily="34" charset="0"/>
              </a:rPr>
              <a:t>allows different Tier-worksheets to be used altogether within a category</a:t>
            </a:r>
          </a:p>
        </p:txBody>
      </p:sp>
    </p:spTree>
    <p:extLst>
      <p:ext uri="{BB962C8B-B14F-4D97-AF65-F5344CB8AC3E}">
        <p14:creationId xmlns:p14="http://schemas.microsoft.com/office/powerpoint/2010/main" val="2616359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679"/>
            <a:ext cx="9143999" cy="540000"/>
          </a:xfrm>
        </p:spPr>
        <p:txBody>
          <a:bodyPr/>
          <a:lstStyle/>
          <a:p>
            <a:pPr algn="ctr"/>
            <a:r>
              <a:rPr lang="en-GB" sz="3300" dirty="0">
                <a:effectLst>
                  <a:outerShdw blurRad="38100" dist="38100" dir="2700000" algn="tl">
                    <a:srgbClr val="000000">
                      <a:alpha val="43137"/>
                    </a:srgbClr>
                  </a:outerShdw>
                </a:effectLst>
              </a:rPr>
              <a:t>Ongoing work</a:t>
            </a:r>
          </a:p>
        </p:txBody>
      </p:sp>
      <p:sp>
        <p:nvSpPr>
          <p:cNvPr id="14" name="Rectangle 3">
            <a:extLst>
              <a:ext uri="{FF2B5EF4-FFF2-40B4-BE49-F238E27FC236}">
                <a16:creationId xmlns:a16="http://schemas.microsoft.com/office/drawing/2014/main" id="{0F727F03-FA15-7F86-1A34-7212469AABC9}"/>
              </a:ext>
            </a:extLst>
          </p:cNvPr>
          <p:cNvSpPr>
            <a:spLocks noGrp="1" noChangeArrowheads="1"/>
          </p:cNvSpPr>
          <p:nvPr>
            <p:ph idx="1"/>
          </p:nvPr>
        </p:nvSpPr>
        <p:spPr>
          <a:xfrm>
            <a:off x="252000" y="1629000"/>
            <a:ext cx="8640000" cy="3600000"/>
          </a:xfrm>
        </p:spPr>
        <p:txBody>
          <a:bodyPr/>
          <a:lstStyle/>
          <a:p>
            <a:pPr marL="357188" lvl="1" indent="-357188" algn="just">
              <a:spcBef>
                <a:spcPts val="0"/>
              </a:spcBef>
              <a:buFont typeface="Wingdings" panose="05000000000000000000" pitchFamily="2" charset="2"/>
              <a:buChar char="ü"/>
            </a:pPr>
            <a:endParaRPr lang="en-GB" sz="300" b="1" u="sng" dirty="0">
              <a:solidFill>
                <a:srgbClr val="0070C0"/>
              </a:solidFill>
              <a:latin typeface="Arial Narrow" panose="020B0606020202030204" pitchFamily="34" charset="0"/>
            </a:endParaRPr>
          </a:p>
          <a:p>
            <a:pPr algn="just">
              <a:buFont typeface="Wingdings" panose="05000000000000000000" pitchFamily="2" charset="2"/>
              <a:buChar char="Ø"/>
            </a:pPr>
            <a:r>
              <a:rPr lang="en-GB" sz="2200" b="1" dirty="0">
                <a:solidFill>
                  <a:schemeClr val="tx1"/>
                </a:solidFill>
                <a:latin typeface="Arial Narrow" panose="020B0606020202030204" pitchFamily="34" charset="0"/>
              </a:rPr>
              <a:t>Paris Agreement requirements</a:t>
            </a:r>
          </a:p>
          <a:p>
            <a:pPr marL="714375" lvl="1" indent="-357188" algn="just">
              <a:buFont typeface="Wingdings" panose="05000000000000000000" pitchFamily="2" charset="2"/>
              <a:buChar char="ü"/>
            </a:pPr>
            <a:r>
              <a:rPr lang="pt-BR" sz="2200" b="1" dirty="0">
                <a:solidFill>
                  <a:srgbClr val="0070C0"/>
                </a:solidFill>
                <a:latin typeface="Arial Narrow" panose="020B0606020202030204" pitchFamily="34" charset="0"/>
              </a:rPr>
              <a:t>AR5 GWP100</a:t>
            </a:r>
          </a:p>
          <a:p>
            <a:pPr marL="714375" lvl="1" indent="-357188" algn="just">
              <a:buFont typeface="Wingdings" panose="05000000000000000000" pitchFamily="2" charset="2"/>
              <a:buChar char="ü"/>
            </a:pPr>
            <a:r>
              <a:rPr lang="pt-BR" sz="2200" b="1" dirty="0">
                <a:solidFill>
                  <a:srgbClr val="0070C0"/>
                </a:solidFill>
                <a:latin typeface="Arial Narrow" panose="020B0606020202030204" pitchFamily="34" charset="0"/>
              </a:rPr>
              <a:t>Indirect CO</a:t>
            </a:r>
            <a:r>
              <a:rPr lang="pt-BR" sz="2200" b="1" baseline="-25000" dirty="0">
                <a:solidFill>
                  <a:srgbClr val="0070C0"/>
                </a:solidFill>
                <a:latin typeface="Arial Narrow" panose="020B0606020202030204" pitchFamily="34" charset="0"/>
              </a:rPr>
              <a:t>2</a:t>
            </a:r>
            <a:r>
              <a:rPr lang="pt-BR" sz="2200" b="1" dirty="0">
                <a:solidFill>
                  <a:srgbClr val="0070C0"/>
                </a:solidFill>
                <a:latin typeface="Arial Narrow" panose="020B0606020202030204" pitchFamily="34" charset="0"/>
              </a:rPr>
              <a:t> emissions</a:t>
            </a:r>
          </a:p>
          <a:p>
            <a:pPr marL="714375" lvl="1" indent="-357188" algn="just">
              <a:buFont typeface="Wingdings" panose="05000000000000000000" pitchFamily="2" charset="2"/>
              <a:buChar char="ü"/>
            </a:pPr>
            <a:r>
              <a:rPr lang="pt-BR" sz="2200" b="1" dirty="0">
                <a:solidFill>
                  <a:srgbClr val="0070C0"/>
                </a:solidFill>
                <a:latin typeface="Arial Narrow" panose="020B0606020202030204" pitchFamily="34" charset="0"/>
              </a:rPr>
              <a:t>(memo item) Indirect N</a:t>
            </a:r>
            <a:r>
              <a:rPr lang="pt-BR" sz="2200" b="1" baseline="-25000" dirty="0">
                <a:solidFill>
                  <a:srgbClr val="0070C0"/>
                </a:solidFill>
                <a:latin typeface="Arial Narrow" panose="020B0606020202030204" pitchFamily="34" charset="0"/>
              </a:rPr>
              <a:t>2</a:t>
            </a:r>
            <a:r>
              <a:rPr lang="pt-BR" sz="2200" b="1" dirty="0">
                <a:solidFill>
                  <a:srgbClr val="0070C0"/>
                </a:solidFill>
                <a:latin typeface="Arial Narrow" panose="020B0606020202030204" pitchFamily="34" charset="0"/>
              </a:rPr>
              <a:t>O emissions</a:t>
            </a:r>
          </a:p>
          <a:p>
            <a:pPr marL="714375" lvl="1" indent="-357188" algn="just">
              <a:buFont typeface="Wingdings" panose="05000000000000000000" pitchFamily="2" charset="2"/>
              <a:buChar char="ü"/>
            </a:pPr>
            <a:r>
              <a:rPr lang="en-GB" sz="2200" b="1" dirty="0">
                <a:solidFill>
                  <a:srgbClr val="0070C0"/>
                </a:solidFill>
                <a:latin typeface="Arial Narrow" panose="020B0606020202030204" pitchFamily="34" charset="0"/>
              </a:rPr>
              <a:t>Interoperability with UNFCCC reporting tool for CRTs (5/CMA.3)</a:t>
            </a:r>
          </a:p>
          <a:p>
            <a:pPr marL="342900" lvl="1" indent="-342900" algn="just">
              <a:buSzPct val="116000"/>
              <a:buFont typeface="Wingdings" panose="05000000000000000000" pitchFamily="2" charset="2"/>
              <a:buChar char="Ø"/>
            </a:pPr>
            <a:r>
              <a:rPr lang="en-GB" sz="2200" b="1" dirty="0">
                <a:solidFill>
                  <a:schemeClr val="tx1"/>
                </a:solidFill>
                <a:ea typeface="+mn-ea"/>
                <a:cs typeface="+mn-cs"/>
              </a:rPr>
              <a:t>Other</a:t>
            </a:r>
          </a:p>
          <a:p>
            <a:pPr marL="714375" lvl="1" indent="-357188" algn="just">
              <a:buFont typeface="Wingdings" panose="05000000000000000000" pitchFamily="2" charset="2"/>
              <a:buChar char="ü"/>
            </a:pPr>
            <a:r>
              <a:rPr lang="en-GB" sz="2200" b="1" dirty="0">
                <a:solidFill>
                  <a:srgbClr val="0070C0"/>
                </a:solidFill>
                <a:latin typeface="Arial Narrow" panose="020B0606020202030204" pitchFamily="34" charset="0"/>
              </a:rPr>
              <a:t>Notation Keys</a:t>
            </a:r>
          </a:p>
          <a:p>
            <a:pPr marL="714375" lvl="1" indent="-357188" algn="just">
              <a:buFont typeface="Wingdings" panose="05000000000000000000" pitchFamily="2" charset="2"/>
              <a:buChar char="ü"/>
            </a:pPr>
            <a:r>
              <a:rPr lang="en-GB" sz="2200" b="1" dirty="0">
                <a:solidFill>
                  <a:srgbClr val="0070C0"/>
                </a:solidFill>
                <a:latin typeface="Arial Narrow" panose="020B0606020202030204" pitchFamily="34" charset="0"/>
              </a:rPr>
              <a:t>Time series export/import</a:t>
            </a:r>
          </a:p>
          <a:p>
            <a:pPr marL="714375" lvl="1" indent="-357188" algn="just">
              <a:buFont typeface="Wingdings" panose="05000000000000000000" pitchFamily="2" charset="2"/>
              <a:buChar char="ü"/>
            </a:pPr>
            <a:r>
              <a:rPr lang="en-GB" sz="2200" b="1" dirty="0">
                <a:solidFill>
                  <a:srgbClr val="0070C0"/>
                </a:solidFill>
                <a:latin typeface="Arial Narrow" panose="020B0606020202030204" pitchFamily="34" charset="0"/>
              </a:rPr>
              <a:t>Supporting tools</a:t>
            </a:r>
          </a:p>
        </p:txBody>
      </p:sp>
    </p:spTree>
    <p:extLst>
      <p:ext uri="{BB962C8B-B14F-4D97-AF65-F5344CB8AC3E}">
        <p14:creationId xmlns:p14="http://schemas.microsoft.com/office/powerpoint/2010/main" val="155573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679"/>
            <a:ext cx="9143999" cy="540000"/>
          </a:xfrm>
        </p:spPr>
        <p:txBody>
          <a:bodyPr/>
          <a:lstStyle/>
          <a:p>
            <a:pPr algn="ctr"/>
            <a:r>
              <a:rPr lang="en-GB" sz="3300" dirty="0">
                <a:effectLst>
                  <a:outerShdw blurRad="38100" dist="38100" dir="2700000" algn="tl">
                    <a:srgbClr val="000000">
                      <a:alpha val="43137"/>
                    </a:srgbClr>
                  </a:outerShdw>
                </a:effectLst>
              </a:rPr>
              <a:t>Supporting tools</a:t>
            </a:r>
          </a:p>
        </p:txBody>
      </p:sp>
      <p:sp>
        <p:nvSpPr>
          <p:cNvPr id="5" name="Rectangle 3">
            <a:extLst>
              <a:ext uri="{FF2B5EF4-FFF2-40B4-BE49-F238E27FC236}">
                <a16:creationId xmlns:a16="http://schemas.microsoft.com/office/drawing/2014/main" id="{E34C6F56-9742-96A2-FA3A-397F73E39775}"/>
              </a:ext>
            </a:extLst>
          </p:cNvPr>
          <p:cNvSpPr>
            <a:spLocks noGrp="1" noChangeArrowheads="1"/>
          </p:cNvSpPr>
          <p:nvPr>
            <p:ph idx="1"/>
          </p:nvPr>
        </p:nvSpPr>
        <p:spPr>
          <a:xfrm>
            <a:off x="252000" y="1449000"/>
            <a:ext cx="8640000" cy="3960000"/>
          </a:xfrm>
        </p:spPr>
        <p:txBody>
          <a:bodyPr/>
          <a:lstStyle/>
          <a:p>
            <a:pPr marL="357188" lvl="1" indent="-357188" algn="just">
              <a:spcBef>
                <a:spcPts val="0"/>
              </a:spcBef>
              <a:buFont typeface="Wingdings" panose="05000000000000000000" pitchFamily="2" charset="2"/>
              <a:buChar char="ü"/>
            </a:pPr>
            <a:endParaRPr lang="en-GB" sz="300" b="1" u="sng" dirty="0">
              <a:solidFill>
                <a:srgbClr val="0070C0"/>
              </a:solidFill>
              <a:latin typeface="Arial Narrow" panose="020B0606020202030204" pitchFamily="34" charset="0"/>
            </a:endParaRPr>
          </a:p>
          <a:p>
            <a:pPr algn="just">
              <a:buFont typeface="Wingdings" panose="05000000000000000000" pitchFamily="2" charset="2"/>
              <a:buChar char="Ø"/>
            </a:pPr>
            <a:r>
              <a:rPr lang="en-GB" sz="2200" b="1" dirty="0">
                <a:solidFill>
                  <a:schemeClr val="tx1"/>
                </a:solidFill>
              </a:rPr>
              <a:t>Excel-based tool for data upload in the IPCC Inventory Software</a:t>
            </a:r>
            <a:endParaRPr lang="en-GB" sz="2200" b="1" dirty="0">
              <a:solidFill>
                <a:schemeClr val="tx1"/>
              </a:solidFill>
              <a:latin typeface="Arial Narrow" panose="020B0606020202030204" pitchFamily="34" charset="0"/>
            </a:endParaRPr>
          </a:p>
          <a:p>
            <a:pPr marL="714375" lvl="1" indent="-357188" algn="just">
              <a:buFont typeface="Wingdings" panose="05000000000000000000" pitchFamily="2" charset="2"/>
              <a:buChar char="ü"/>
            </a:pPr>
            <a:r>
              <a:rPr lang="en-GB" sz="2200" b="1" dirty="0">
                <a:solidFill>
                  <a:srgbClr val="0070C0"/>
                </a:solidFill>
                <a:latin typeface="Arial Narrow" panose="020B0606020202030204" pitchFamily="34" charset="0"/>
              </a:rPr>
              <a:t>Harvested Wood Products</a:t>
            </a:r>
          </a:p>
          <a:p>
            <a:pPr marL="714375" lvl="1" indent="-357188" algn="just">
              <a:buFont typeface="Wingdings" panose="05000000000000000000" pitchFamily="2" charset="2"/>
              <a:buChar char="ü"/>
            </a:pPr>
            <a:r>
              <a:rPr lang="pt-BR" sz="2200" b="1" dirty="0">
                <a:solidFill>
                  <a:srgbClr val="0070C0"/>
                </a:solidFill>
              </a:rPr>
              <a:t>Land Representation (mulitple Regions, all Approaches)</a:t>
            </a:r>
            <a:endParaRPr lang="pt-BR" sz="2200" b="1" dirty="0">
              <a:solidFill>
                <a:srgbClr val="0070C0"/>
              </a:solidFill>
              <a:latin typeface="Arial Narrow" panose="020B0606020202030204" pitchFamily="34" charset="0"/>
            </a:endParaRPr>
          </a:p>
          <a:p>
            <a:pPr marL="342900" lvl="1" indent="-342900" algn="just">
              <a:buSzPct val="116000"/>
              <a:buFont typeface="Wingdings" panose="05000000000000000000" pitchFamily="2" charset="2"/>
              <a:buChar char="Ø"/>
            </a:pPr>
            <a:r>
              <a:rPr lang="en-GB" sz="2200" b="1" dirty="0">
                <a:solidFill>
                  <a:schemeClr val="tx1"/>
                </a:solidFill>
                <a:ea typeface="+mn-ea"/>
                <a:cs typeface="+mn-cs"/>
              </a:rPr>
              <a:t>Other</a:t>
            </a:r>
          </a:p>
          <a:p>
            <a:pPr marL="714375" lvl="1" indent="-357188" algn="just">
              <a:buFont typeface="Wingdings" panose="05000000000000000000" pitchFamily="2" charset="2"/>
              <a:buChar char="ü"/>
            </a:pPr>
            <a:r>
              <a:rPr lang="en-GB" sz="2200" b="1" dirty="0">
                <a:solidFill>
                  <a:srgbClr val="0070C0"/>
                </a:solidFill>
                <a:latin typeface="Arial Narrow" panose="020B0606020202030204" pitchFamily="34" charset="0"/>
              </a:rPr>
              <a:t>User Guidebook for each sector (step-by-step instructions)</a:t>
            </a:r>
          </a:p>
          <a:p>
            <a:pPr marL="714375" lvl="1" indent="-357188" algn="just">
              <a:buFont typeface="Wingdings" panose="05000000000000000000" pitchFamily="2" charset="2"/>
              <a:buChar char="ü"/>
            </a:pPr>
            <a:r>
              <a:rPr lang="en-GB" sz="2200" b="1" dirty="0">
                <a:solidFill>
                  <a:srgbClr val="0070C0"/>
                </a:solidFill>
              </a:rPr>
              <a:t>Land representation Adds-on:</a:t>
            </a:r>
          </a:p>
          <a:p>
            <a:pPr marL="1071563" lvl="3" indent="-357188">
              <a:buFont typeface="+mj-lt"/>
              <a:buAutoNum type="arabicPeriod"/>
            </a:pPr>
            <a:r>
              <a:rPr lang="en-GB" sz="2200" b="1" dirty="0">
                <a:solidFill>
                  <a:srgbClr val="0070C0"/>
                </a:solidFill>
                <a:latin typeface="Arial Narrow" panose="020B0606020202030204" pitchFamily="34" charset="0"/>
              </a:rPr>
              <a:t>based on wall-to-wall data collection and analysis (maps)</a:t>
            </a:r>
          </a:p>
          <a:p>
            <a:pPr marL="1071563" lvl="2" indent="0">
              <a:buNone/>
            </a:pPr>
            <a:r>
              <a:rPr lang="en-GB" sz="1700" i="1" dirty="0">
                <a:solidFill>
                  <a:schemeClr val="tx1"/>
                </a:solidFill>
                <a:latin typeface="Arial Narrow" panose="020B0606020202030204" pitchFamily="34" charset="0"/>
              </a:rPr>
              <a:t>Under development by FAO SEPAL Team</a:t>
            </a:r>
          </a:p>
          <a:p>
            <a:pPr marL="1071563" lvl="2" indent="-357188" algn="just">
              <a:buFont typeface="+mj-lt"/>
              <a:buAutoNum type="arabicPeriod" startAt="2"/>
            </a:pPr>
            <a:r>
              <a:rPr lang="en-GB" sz="2200" b="1" dirty="0">
                <a:solidFill>
                  <a:srgbClr val="0070C0"/>
                </a:solidFill>
                <a:latin typeface="Arial Narrow" panose="020B0606020202030204" pitchFamily="34" charset="0"/>
              </a:rPr>
              <a:t>based on sampling data collection and analysis (inventories)</a:t>
            </a:r>
          </a:p>
          <a:p>
            <a:pPr marL="1071563" lvl="2" indent="0" algn="just">
              <a:buNone/>
            </a:pPr>
            <a:r>
              <a:rPr lang="en-GB" sz="1700" i="1" dirty="0">
                <a:solidFill>
                  <a:schemeClr val="tx1"/>
                </a:solidFill>
              </a:rPr>
              <a:t>Under development through FAO-COLLECT EARTH customization</a:t>
            </a:r>
          </a:p>
          <a:p>
            <a:pPr marL="1071563" lvl="2" indent="-357188" algn="just">
              <a:buFont typeface="+mj-lt"/>
              <a:buAutoNum type="arabicPeriod" startAt="2"/>
            </a:pPr>
            <a:endParaRPr lang="en-GB" sz="22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282977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679"/>
            <a:ext cx="9143999" cy="540000"/>
          </a:xfrm>
        </p:spPr>
        <p:txBody>
          <a:bodyPr/>
          <a:lstStyle/>
          <a:p>
            <a:pPr algn="ctr"/>
            <a:r>
              <a:rPr lang="en-GB" sz="3300" dirty="0">
                <a:effectLst>
                  <a:outerShdw blurRad="38100" dist="38100" dir="2700000" algn="tl">
                    <a:srgbClr val="000000">
                      <a:alpha val="43137"/>
                    </a:srgbClr>
                  </a:outerShdw>
                </a:effectLst>
              </a:rPr>
              <a:t>Future work</a:t>
            </a:r>
          </a:p>
        </p:txBody>
      </p:sp>
      <p:sp>
        <p:nvSpPr>
          <p:cNvPr id="14" name="Rectangle 3">
            <a:extLst>
              <a:ext uri="{FF2B5EF4-FFF2-40B4-BE49-F238E27FC236}">
                <a16:creationId xmlns:a16="http://schemas.microsoft.com/office/drawing/2014/main" id="{0F727F03-FA15-7F86-1A34-7212469AABC9}"/>
              </a:ext>
            </a:extLst>
          </p:cNvPr>
          <p:cNvSpPr>
            <a:spLocks noGrp="1" noChangeArrowheads="1"/>
          </p:cNvSpPr>
          <p:nvPr>
            <p:ph idx="1"/>
          </p:nvPr>
        </p:nvSpPr>
        <p:spPr>
          <a:xfrm>
            <a:off x="252000" y="1989000"/>
            <a:ext cx="8640000" cy="2880000"/>
          </a:xfrm>
        </p:spPr>
        <p:txBody>
          <a:bodyPr/>
          <a:lstStyle/>
          <a:p>
            <a:pPr marL="357188" lvl="1" indent="-357188" algn="just">
              <a:spcBef>
                <a:spcPts val="0"/>
              </a:spcBef>
              <a:buFont typeface="Wingdings" panose="05000000000000000000" pitchFamily="2" charset="2"/>
              <a:buChar char="ü"/>
            </a:pPr>
            <a:endParaRPr lang="en-GB" sz="300" b="1" u="sng" dirty="0">
              <a:solidFill>
                <a:srgbClr val="0070C0"/>
              </a:solidFill>
              <a:latin typeface="Arial Narrow" panose="020B0606020202030204" pitchFamily="34" charset="0"/>
            </a:endParaRPr>
          </a:p>
          <a:p>
            <a:pPr algn="just">
              <a:buFont typeface="Wingdings" panose="05000000000000000000" pitchFamily="2" charset="2"/>
              <a:buChar char="Ø"/>
            </a:pPr>
            <a:r>
              <a:rPr kumimoji="1" lang="en-GB" sz="2200" b="1" dirty="0">
                <a:solidFill>
                  <a:srgbClr val="0070C0"/>
                </a:solidFill>
              </a:rPr>
              <a:t>Uncertainty Analysis, Approach 2</a:t>
            </a:r>
          </a:p>
          <a:p>
            <a:pPr algn="just">
              <a:buFont typeface="Wingdings" panose="05000000000000000000" pitchFamily="2" charset="2"/>
              <a:buChar char="Ø"/>
            </a:pPr>
            <a:endParaRPr kumimoji="1" lang="en-GB" sz="2200" b="1" dirty="0">
              <a:solidFill>
                <a:srgbClr val="0070C0"/>
              </a:solidFill>
            </a:endParaRPr>
          </a:p>
          <a:p>
            <a:pPr algn="just">
              <a:buFont typeface="Wingdings" panose="05000000000000000000" pitchFamily="2" charset="2"/>
              <a:buChar char="Ø"/>
            </a:pPr>
            <a:r>
              <a:rPr kumimoji="1" lang="en-GB" sz="2200" b="1" dirty="0">
                <a:solidFill>
                  <a:srgbClr val="0070C0"/>
                </a:solidFill>
              </a:rPr>
              <a:t>Key Category Analysis, Approach 2</a:t>
            </a:r>
          </a:p>
          <a:p>
            <a:pPr marL="0" indent="0" algn="just">
              <a:buNone/>
            </a:pPr>
            <a:endParaRPr kumimoji="1" lang="en-GB" sz="2200" b="1" dirty="0">
              <a:solidFill>
                <a:srgbClr val="0070C0"/>
              </a:solidFill>
            </a:endParaRPr>
          </a:p>
          <a:p>
            <a:pPr algn="just">
              <a:buFont typeface="Wingdings" panose="05000000000000000000" pitchFamily="2" charset="2"/>
              <a:buChar char="Ø"/>
            </a:pPr>
            <a:r>
              <a:rPr kumimoji="1" lang="en-GB" sz="2200" b="1" dirty="0">
                <a:solidFill>
                  <a:srgbClr val="0070C0"/>
                </a:solidFill>
              </a:rPr>
              <a:t>Multiple users at category level</a:t>
            </a:r>
          </a:p>
          <a:p>
            <a:pPr algn="just">
              <a:buFont typeface="Wingdings" panose="05000000000000000000" pitchFamily="2" charset="2"/>
              <a:buChar char="Ø"/>
            </a:pPr>
            <a:endParaRPr kumimoji="1" lang="en-GB" sz="2200" b="1" dirty="0">
              <a:solidFill>
                <a:srgbClr val="0070C0"/>
              </a:solidFill>
            </a:endParaRPr>
          </a:p>
          <a:p>
            <a:pPr marL="342900" lvl="1" indent="-342900" algn="just">
              <a:buSzPct val="116000"/>
              <a:buFont typeface="Wingdings" panose="05000000000000000000" pitchFamily="2" charset="2"/>
              <a:buChar char="Ø"/>
            </a:pPr>
            <a:r>
              <a:rPr kumimoji="1" lang="en-GB" sz="2200" b="1" dirty="0">
                <a:solidFill>
                  <a:srgbClr val="0070C0"/>
                </a:solidFill>
                <a:ea typeface="+mn-ea"/>
                <a:cs typeface="+mn-cs"/>
              </a:rPr>
              <a:t>Interconnection with the EFDB</a:t>
            </a:r>
          </a:p>
        </p:txBody>
      </p:sp>
    </p:spTree>
    <p:extLst>
      <p:ext uri="{BB962C8B-B14F-4D97-AF65-F5344CB8AC3E}">
        <p14:creationId xmlns:p14="http://schemas.microsoft.com/office/powerpoint/2010/main" val="140058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9E59B7-094F-5878-85CD-7C3FBC26CD41}"/>
              </a:ext>
            </a:extLst>
          </p:cNvPr>
          <p:cNvSpPr>
            <a:spLocks noGrp="1"/>
          </p:cNvSpPr>
          <p:nvPr>
            <p:ph type="title"/>
          </p:nvPr>
        </p:nvSpPr>
        <p:spPr>
          <a:xfrm>
            <a:off x="0" y="93679"/>
            <a:ext cx="9143999" cy="540000"/>
          </a:xfrm>
        </p:spPr>
        <p:txBody>
          <a:bodyPr/>
          <a:lstStyle/>
          <a:p>
            <a:pPr algn="ctr"/>
            <a:r>
              <a:rPr lang="en-GB" sz="3300" dirty="0">
                <a:effectLst>
                  <a:outerShdw blurRad="38100" dist="38100" dir="2700000" algn="tl">
                    <a:srgbClr val="000000">
                      <a:alpha val="43137"/>
                    </a:srgbClr>
                  </a:outerShdw>
                </a:effectLst>
              </a:rPr>
              <a:t>Downloading the file of Version 2.83</a:t>
            </a:r>
          </a:p>
        </p:txBody>
      </p:sp>
      <p:sp>
        <p:nvSpPr>
          <p:cNvPr id="7" name="Rectangle 3">
            <a:extLst>
              <a:ext uri="{FF2B5EF4-FFF2-40B4-BE49-F238E27FC236}">
                <a16:creationId xmlns:a16="http://schemas.microsoft.com/office/drawing/2014/main" id="{3CAA8090-8E6C-0C36-B350-23DC5DC579B2}"/>
              </a:ext>
            </a:extLst>
          </p:cNvPr>
          <p:cNvSpPr>
            <a:spLocks noGrp="1" noChangeArrowheads="1"/>
          </p:cNvSpPr>
          <p:nvPr>
            <p:ph idx="1"/>
          </p:nvPr>
        </p:nvSpPr>
        <p:spPr>
          <a:xfrm>
            <a:off x="251999" y="633679"/>
            <a:ext cx="8640000" cy="1436190"/>
          </a:xfrm>
        </p:spPr>
        <p:txBody>
          <a:bodyPr/>
          <a:lstStyle/>
          <a:p>
            <a:pPr marL="357188" lvl="1" indent="-357188" algn="just">
              <a:spcBef>
                <a:spcPts val="0"/>
              </a:spcBef>
              <a:buFont typeface="Wingdings" panose="05000000000000000000" pitchFamily="2" charset="2"/>
              <a:buChar char="ü"/>
            </a:pPr>
            <a:endParaRPr lang="en-GB" sz="300" b="1" u="sng" dirty="0">
              <a:solidFill>
                <a:srgbClr val="0070C0"/>
              </a:solidFill>
              <a:latin typeface="Arial Narrow" panose="020B0606020202030204" pitchFamily="34" charset="0"/>
            </a:endParaRPr>
          </a:p>
          <a:p>
            <a:pPr marL="0" indent="0" algn="just">
              <a:buNone/>
            </a:pPr>
            <a:r>
              <a:rPr kumimoji="1" lang="en-GB" sz="2200" b="1" dirty="0">
                <a:solidFill>
                  <a:srgbClr val="0070C0"/>
                </a:solidFill>
              </a:rPr>
              <a:t>Version 2.83 </a:t>
            </a:r>
            <a:r>
              <a:rPr kumimoji="1" lang="en-GB" sz="2200" dirty="0">
                <a:solidFill>
                  <a:srgbClr val="0070C0"/>
                </a:solidFill>
              </a:rPr>
              <a:t>of the IPCC Inventory Software comes with 2 alternative installation packages –i.e. </a:t>
            </a:r>
            <a:r>
              <a:rPr kumimoji="1" lang="en-GB" sz="2200" b="1" dirty="0">
                <a:solidFill>
                  <a:srgbClr val="0070C0"/>
                </a:solidFill>
              </a:rPr>
              <a:t>64</a:t>
            </a:r>
            <a:r>
              <a:rPr kumimoji="1" lang="en-GB" sz="2200" dirty="0">
                <a:solidFill>
                  <a:srgbClr val="0070C0"/>
                </a:solidFill>
              </a:rPr>
              <a:t>bit vs </a:t>
            </a:r>
            <a:r>
              <a:rPr kumimoji="1" lang="en-GB" sz="2200" b="1" dirty="0">
                <a:solidFill>
                  <a:srgbClr val="0070C0"/>
                </a:solidFill>
              </a:rPr>
              <a:t>32</a:t>
            </a:r>
            <a:r>
              <a:rPr kumimoji="1" lang="en-GB" sz="2200" dirty="0">
                <a:solidFill>
                  <a:srgbClr val="0070C0"/>
                </a:solidFill>
              </a:rPr>
              <a:t>bit–.</a:t>
            </a:r>
          </a:p>
          <a:p>
            <a:pPr marL="0" indent="0" algn="just">
              <a:buNone/>
            </a:pPr>
            <a:r>
              <a:rPr kumimoji="1" lang="en-GB" sz="2200" dirty="0">
                <a:solidFill>
                  <a:srgbClr val="0070C0"/>
                </a:solidFill>
              </a:rPr>
              <a:t>To select the appropriate file users shall follow the below decision tree</a:t>
            </a:r>
            <a:r>
              <a:rPr kumimoji="1" lang="en-GB" sz="2200" b="1" dirty="0">
                <a:solidFill>
                  <a:srgbClr val="0070C0"/>
                </a:solidFill>
              </a:rPr>
              <a:t>:</a:t>
            </a:r>
            <a:endParaRPr kumimoji="1" lang="en-GB" sz="2200" b="1" dirty="0">
              <a:solidFill>
                <a:srgbClr val="0070C0"/>
              </a:solidFill>
              <a:ea typeface="+mn-ea"/>
              <a:cs typeface="+mn-cs"/>
            </a:endParaRPr>
          </a:p>
        </p:txBody>
      </p:sp>
      <p:pic>
        <p:nvPicPr>
          <p:cNvPr id="3" name="Picture 2">
            <a:extLst>
              <a:ext uri="{FF2B5EF4-FFF2-40B4-BE49-F238E27FC236}">
                <a16:creationId xmlns:a16="http://schemas.microsoft.com/office/drawing/2014/main" id="{1612E95A-AE11-EF12-8F9C-7BF8278239DD}"/>
              </a:ext>
            </a:extLst>
          </p:cNvPr>
          <p:cNvPicPr>
            <a:picLocks noChangeAspect="1"/>
          </p:cNvPicPr>
          <p:nvPr/>
        </p:nvPicPr>
        <p:blipFill rotWithShape="1">
          <a:blip r:embed="rId2"/>
          <a:srcRect l="3990" t="21891" r="3936" b="549"/>
          <a:stretch/>
        </p:blipFill>
        <p:spPr>
          <a:xfrm>
            <a:off x="88821" y="2347868"/>
            <a:ext cx="8966355" cy="3566549"/>
          </a:xfrm>
          <a:prstGeom prst="rect">
            <a:avLst/>
          </a:prstGeom>
        </p:spPr>
      </p:pic>
    </p:spTree>
    <p:extLst>
      <p:ext uri="{BB962C8B-B14F-4D97-AF65-F5344CB8AC3E}">
        <p14:creationId xmlns:p14="http://schemas.microsoft.com/office/powerpoint/2010/main" val="3901442504"/>
      </p:ext>
    </p:extLst>
  </p:cSld>
  <p:clrMapOvr>
    <a:masterClrMapping/>
  </p:clrMapOvr>
</p:sld>
</file>

<file path=ppt/theme/theme1.xml><?xml version="1.0" encoding="utf-8"?>
<a:theme xmlns:a="http://schemas.openxmlformats.org/drawingml/2006/main" name="Office テーマ">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FI1">
  <a:themeElements>
    <a:clrScheme name="IPCC">
      <a:dk1>
        <a:srgbClr val="000000"/>
      </a:dk1>
      <a:lt1>
        <a:srgbClr val="FFFFFF"/>
      </a:lt1>
      <a:dk2>
        <a:srgbClr val="000000"/>
      </a:dk2>
      <a:lt2>
        <a:srgbClr val="808080"/>
      </a:lt2>
      <a:accent1>
        <a:srgbClr val="990002"/>
      </a:accent1>
      <a:accent2>
        <a:srgbClr val="C47900"/>
      </a:accent2>
      <a:accent3>
        <a:srgbClr val="004F00"/>
      </a:accent3>
      <a:accent4>
        <a:srgbClr val="00AAD0"/>
      </a:accent4>
      <a:accent5>
        <a:srgbClr val="003466"/>
      </a:accent5>
      <a:accent6>
        <a:srgbClr val="7F006E"/>
      </a:accent6>
      <a:hlink>
        <a:srgbClr val="E00000"/>
      </a:hlink>
      <a:folHlink>
        <a:srgbClr val="EF550F"/>
      </a:folHlink>
    </a:clrScheme>
    <a:fontScheme name="Promotion_Introduction_20070913">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motion_Introduction_200709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motion_Introduction_200709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motion_Introduction_200709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motion_Introduction_200709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motion_Introduction_200709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motion_Introduction_200709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motion_Introduction_200709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motion_Introduction_200709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motion_Introduction_200709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motion_Introduction_200709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motion_Introduction_200709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01_Intro_IPCC_2010_JICA</Template>
  <TotalTime>17894</TotalTime>
  <Words>604</Words>
  <Application>Microsoft Office PowerPoint</Application>
  <PresentationFormat>On-screen Show (4:3)</PresentationFormat>
  <Paragraphs>117</Paragraphs>
  <Slides>12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Frutiger LT Pro 57 Condensed</vt:lpstr>
      <vt:lpstr>Arial</vt:lpstr>
      <vt:lpstr>Arial Narrow</vt:lpstr>
      <vt:lpstr>Calibri</vt:lpstr>
      <vt:lpstr>Wingdings</vt:lpstr>
      <vt:lpstr>Office テーマ</vt:lpstr>
      <vt:lpstr>TFI1</vt:lpstr>
      <vt:lpstr>Version 2.83 of the IPCC Inventory Software and current development plans</vt:lpstr>
      <vt:lpstr>Outline</vt:lpstr>
      <vt:lpstr>The Software</vt:lpstr>
      <vt:lpstr>Software Functions</vt:lpstr>
      <vt:lpstr>Version 2.83</vt:lpstr>
      <vt:lpstr>Ongoing work</vt:lpstr>
      <vt:lpstr>Supporting tools</vt:lpstr>
      <vt:lpstr>Future work</vt:lpstr>
      <vt:lpstr>Downloading the file of Version 2.83</vt:lpstr>
      <vt:lpstr>Download it at https://www.ipcc-nggip.iges.or.jp/software/index.html</vt:lpstr>
      <vt:lpstr>Support</vt:lpstr>
      <vt:lpstr>Thank you</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 &amp; Objectives</dc:title>
  <dc:creator>Simon Eggleston</dc:creator>
  <cp:lastModifiedBy>Sandro Federici</cp:lastModifiedBy>
  <cp:revision>1007</cp:revision>
  <dcterms:created xsi:type="dcterms:W3CDTF">2006-10-09T17:01:38Z</dcterms:created>
  <dcterms:modified xsi:type="dcterms:W3CDTF">2022-11-09T09:47:27Z</dcterms:modified>
</cp:coreProperties>
</file>