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EA690F-5089-7ADA-F5C8-0D1C3EF23643}" v="34" dt="2025-11-13T13:44:22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A colorful circle with text&#10;&#10;AI-generated content may be incorrect.">
            <a:extLst>
              <a:ext uri="{FF2B5EF4-FFF2-40B4-BE49-F238E27FC236}">
                <a16:creationId xmlns:a16="http://schemas.microsoft.com/office/drawing/2014/main" id="{EBC3BB9D-11F0-DCE9-980C-0418232ED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8E357-76F3-2E1A-6C62-DAB386B4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qr code with a star&#10;&#10;AI-generated content may be incorrect.">
            <a:extLst>
              <a:ext uri="{FF2B5EF4-FFF2-40B4-BE49-F238E27FC236}">
                <a16:creationId xmlns:a16="http://schemas.microsoft.com/office/drawing/2014/main" id="{1028F03A-1F9B-07B1-E3E7-D660AC2E6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9" y="795"/>
            <a:ext cx="12217975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99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5FC82-3545-5557-1598-8E93B770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qr code with text on it&#10;&#10;AI-generated content may be incorrect.">
            <a:extLst>
              <a:ext uri="{FF2B5EF4-FFF2-40B4-BE49-F238E27FC236}">
                <a16:creationId xmlns:a16="http://schemas.microsoft.com/office/drawing/2014/main" id="{64988BF6-2A35-81B8-4DD7-DF9E26C0A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7864"/>
            <a:ext cx="12191999" cy="686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134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4523D-13D8-4964-F200-07B55F926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qr code with text on a white background&#10;&#10;AI-generated content may be incorrect.">
            <a:extLst>
              <a:ext uri="{FF2B5EF4-FFF2-40B4-BE49-F238E27FC236}">
                <a16:creationId xmlns:a16="http://schemas.microsoft.com/office/drawing/2014/main" id="{12861BAC-CAFA-A8C0-B894-D7D19F97F1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8659" y="-7864"/>
            <a:ext cx="1219199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9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F9B34-6ADF-E3CA-095E-4CC01DBE8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qr code and a logo&#10;&#10;AI-generated content may be incorrect.">
            <a:extLst>
              <a:ext uri="{FF2B5EF4-FFF2-40B4-BE49-F238E27FC236}">
                <a16:creationId xmlns:a16="http://schemas.microsoft.com/office/drawing/2014/main" id="{ED593457-56FA-0265-15AF-FEE4F3A9D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51160"/>
            <a:ext cx="12191999" cy="687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76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E8246-D4ED-8AE0-4336-1D3CE9715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qr code and a group of logos&#10;&#10;AI-generated content may be incorrect.">
            <a:extLst>
              <a:ext uri="{FF2B5EF4-FFF2-40B4-BE49-F238E27FC236}">
                <a16:creationId xmlns:a16="http://schemas.microsoft.com/office/drawing/2014/main" id="{87BCE2D7-C5CB-08DC-1197-75132FA25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0" y="-7864"/>
            <a:ext cx="1217468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57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6EB8F7F8EDE41991AF18D4EB8999B" ma:contentTypeVersion="13" ma:contentTypeDescription="Create a new document." ma:contentTypeScope="" ma:versionID="a927da159c30c55317f8385ea82b76be">
  <xsd:schema xmlns:xsd="http://www.w3.org/2001/XMLSchema" xmlns:xs="http://www.w3.org/2001/XMLSchema" xmlns:p="http://schemas.microsoft.com/office/2006/metadata/properties" xmlns:ns2="d281c2ef-32ae-4d50-9d06-a1d7144a01d0" xmlns:ns3="bab4e740-857a-4caa-9171-2eb539425c67" targetNamespace="http://schemas.microsoft.com/office/2006/metadata/properties" ma:root="true" ma:fieldsID="db39266e0fdefe75ce382fcf4d7ff6db" ns2:_="" ns3:_="">
    <xsd:import namespace="d281c2ef-32ae-4d50-9d06-a1d7144a01d0"/>
    <xsd:import namespace="bab4e740-857a-4caa-9171-2eb539425c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81c2ef-32ae-4d50-9d06-a1d7144a01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d8c265a-5436-43a7-80c1-713d2827ff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b4e740-857a-4caa-9171-2eb539425c6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82eb784-adac-4268-8cf9-aeaab2fab2fa}" ma:internalName="TaxCatchAll" ma:showField="CatchAllData" ma:web="bab4e740-857a-4caa-9171-2eb539425c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9d8c265a-5436-43a7-80c1-713d2827ffde" ContentTypeId="0x0101" PreviousValue="false" LastSyncTimeStamp="2020-07-07T13:32:30.27Z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281c2ef-32ae-4d50-9d06-a1d7144a01d0">
      <Terms xmlns="http://schemas.microsoft.com/office/infopath/2007/PartnerControls"/>
    </lcf76f155ced4ddcb4097134ff3c332f>
    <TaxCatchAll xmlns="bab4e740-857a-4caa-9171-2eb539425c67" xsi:nil="true"/>
  </documentManagement>
</p:properties>
</file>

<file path=customXml/itemProps1.xml><?xml version="1.0" encoding="utf-8"?>
<ds:datastoreItem xmlns:ds="http://schemas.openxmlformats.org/officeDocument/2006/customXml" ds:itemID="{B78AB828-BD22-4BA5-A245-B59993D872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A4B97E-06CE-49F4-8094-9C2C21A3A3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81c2ef-32ae-4d50-9d06-a1d7144a01d0"/>
    <ds:schemaRef ds:uri="bab4e740-857a-4caa-9171-2eb539425c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4AF0ED0-DDFD-45FD-95BB-E82FBD25DCAC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2F8FE1B8-2DC8-4712-A8D0-65A5D32D3D4A}">
  <ds:schemaRefs>
    <ds:schemaRef ds:uri="http://schemas.microsoft.com/office/2006/metadata/properties"/>
    <ds:schemaRef ds:uri="http://schemas.microsoft.com/office/infopath/2007/PartnerControls"/>
    <ds:schemaRef ds:uri="d281c2ef-32ae-4d50-9d06-a1d7144a01d0"/>
    <ds:schemaRef ds:uri="bab4e740-857a-4caa-9171-2eb539425c6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19</cp:revision>
  <dcterms:created xsi:type="dcterms:W3CDTF">2025-11-13T13:41:14Z</dcterms:created>
  <dcterms:modified xsi:type="dcterms:W3CDTF">2025-11-20T18:31:20Z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0x0101009356EB8F7F8EDE41991AF18D4EB8999B</vt:lpwstr>
  </property>
  <property fmtid="{D5CDD505-2E9C-101B-9397-08002B2CF9AE}" pid="3" name="MediaServiceImageTags">
    <vt:lpwstr/>
  </property>
</Properties>
</file>