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docMetadata/LabelInfo.xml" ContentType="application/vnd.ms-office.classificationlabel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00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os Moresi" userId="317cd33a-2be3-4db6-bef8-462fb3bbd9b6" providerId="ADAL" clId="{427F8BB1-4282-4FC8-B2A5-3324EA33BBB2}"/>
    <pc:docChg chg="custSel delSld modSld">
      <pc:chgData name="Karlos Moresi" userId="317cd33a-2be3-4db6-bef8-462fb3bbd9b6" providerId="ADAL" clId="{427F8BB1-4282-4FC8-B2A5-3324EA33BBB2}" dt="2026-04-22T12:01:08.298" v="1" actId="47"/>
      <pc:docMkLst>
        <pc:docMk/>
      </pc:docMkLst>
      <pc:sldChg chg="delSp del mod">
        <pc:chgData name="Karlos Moresi" userId="317cd33a-2be3-4db6-bef8-462fb3bbd9b6" providerId="ADAL" clId="{427F8BB1-4282-4FC8-B2A5-3324EA33BBB2}" dt="2026-04-22T12:01:08.298" v="1" actId="47"/>
        <pc:sldMkLst>
          <pc:docMk/>
          <pc:sldMk cId="4003444324" sldId="264"/>
        </pc:sldMkLst>
        <pc:spChg chg="del">
          <ac:chgData name="Karlos Moresi" userId="317cd33a-2be3-4db6-bef8-462fb3bbd9b6" providerId="ADAL" clId="{427F8BB1-4282-4FC8-B2A5-3324EA33BBB2}" dt="2026-04-22T12:00:53.186" v="0" actId="478"/>
          <ac:spMkLst>
            <pc:docMk/>
            <pc:sldMk cId="4003444324" sldId="264"/>
            <ac:spMk id="2" creationId="{A5CE3838-C719-88E9-56BA-3060FBD63E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C6D82-36D7-4D1E-A5A8-6E9E991EA072}" type="datetimeFigureOut">
              <a:rPr lang="en-AU" smtClean="0"/>
              <a:t>22/04/2026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276D2-C72C-4B8F-83A3-5C5FED8B6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13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903C57-322E-4F44-ACD3-81EBAB5859B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21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276D2-C72C-4B8F-83A3-5C5FED8B679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683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559F3-5047-1D32-A846-2911E6560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C3EBB-0B03-850C-2690-5E06513FC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BC5F1-79D0-E14D-9109-39C4F24F1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7CA-D623-43A4-8731-F5C446A528BD}" type="datetimeFigureOut">
              <a:rPr lang="en-AU" smtClean="0"/>
              <a:t>22/04/2026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94BD6-4D62-658C-B114-07A38A6D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7F1B4-5CC7-E602-6F27-50C316E7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7163-626B-41C2-834E-373E28CD8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67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3F4F-0445-AE5A-C506-9328AF71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D677F-3BAC-6024-C4D2-D58391F55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C2354-E64B-91AE-AB79-6FE6E577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7CA-D623-43A4-8731-F5C446A528BD}" type="datetimeFigureOut">
              <a:rPr lang="en-AU" smtClean="0"/>
              <a:t>22/04/2026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4106-CE5A-1FE2-BCDD-271C6923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D2EA0-98A8-60E7-DF9A-D8B80371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7163-626B-41C2-834E-373E28CD8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4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C6A69-96CE-5260-C9F1-09E050A50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C9294-12C6-867E-6B3F-35CF45180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772C7-DF42-C7CD-A0BE-F93285D89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7CA-D623-43A4-8731-F5C446A528BD}" type="datetimeFigureOut">
              <a:rPr lang="en-AU" smtClean="0"/>
              <a:t>22/04/2026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733A6-3ED2-37BE-1584-12B65ADD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F9B9E-D4AE-BB56-7937-55110C89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7163-626B-41C2-834E-373E28CD8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30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A15-9DC6-4F18-A8CA-822A6ECB3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9526" y="1801881"/>
            <a:ext cx="5181600" cy="413473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36924-1628-4793-A109-B217B6E4E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526" y="1801881"/>
            <a:ext cx="5181600" cy="413473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B3672-26D8-4D46-B9DE-6B2D27E6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59EA9-83A3-477E-9E11-11C501E3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8C123-B7F5-4FD2-9435-71E4F724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08A5D2-D9D8-987B-E3D9-B66316B5A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/>
              <a:t>Title</a:t>
            </a:r>
            <a:endParaRPr lang="fr-FR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F086F6D-1869-06EA-C5D3-A51C336F8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8106C-3E23-CBCB-0CF2-F17B84A7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847CF-52C2-F4D4-0C93-5E939CE51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5A335-509B-E291-2026-C074D6CB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7CA-D623-43A4-8731-F5C446A528BD}" type="datetimeFigureOut">
              <a:rPr lang="en-AU" smtClean="0"/>
              <a:t>22/04/2026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235D-F29A-BAD4-E53D-0F516FA3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89E6E-968C-5E3B-80D1-8B6702C8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7163-626B-41C2-834E-373E28CD8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14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716C-C57A-7A88-AF09-B2BDDC63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84767-F9EF-2A6B-72A8-EC85B3174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5FE62-A15E-9B8B-98E8-9C4C2BF9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7CA-D623-43A4-8731-F5C446A528BD}" type="datetimeFigureOut">
              <a:rPr lang="en-AU" smtClean="0"/>
              <a:t>22/04/2026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DDC1-6805-6342-5752-2F848136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7E95B-0D69-CD3B-CA84-763A3F2B0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7163-626B-41C2-834E-373E28CD8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57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C481-9E88-0A25-FE9C-8FCE1A7EA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6A81-525F-C5EE-2229-48BDC3385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D0560-E86E-AB0C-4FDE-843D57701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93593-8767-EDF3-7D1A-F080A187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7CA-D623-43A4-8731-F5C446A528BD}" type="datetimeFigureOut">
              <a:rPr lang="en-AU" smtClean="0"/>
              <a:t>22/04/2026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FD63A-3FAB-28EB-821C-1306C526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3294E-F1EF-1602-4990-41DE1213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7163-626B-41C2-834E-373E28CD8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01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1558-E884-785E-0538-D7F5286C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6A57E-ABA5-7669-029A-F698AA584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A09EE-5590-C3FA-000A-2820C5A35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114E0-356B-1370-ABD3-89B3FBFB0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E4447-90D1-1E04-6035-138DF3407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6F33A-60FB-0D94-250C-63B99EA5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7CA-D623-43A4-8731-F5C446A528BD}" type="datetimeFigureOut">
              <a:rPr lang="en-AU" smtClean="0"/>
              <a:t>22/04/2026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DDBC3-94C5-F84E-41F1-992DB247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D02911-D1AB-6181-482D-0AC37C1B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7163-626B-41C2-834E-373E28CD8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0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5056-0229-1BE6-30A9-A77C50C1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152C2C-BD13-CC6A-1ADD-CEA01368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7CA-D623-43A4-8731-F5C446A528BD}" type="datetimeFigureOut">
              <a:rPr lang="en-AU" smtClean="0"/>
              <a:t>22/04/2026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0B8AA-D348-1032-3F01-6995FEC7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3A4E2-2BAE-EDB5-A279-DF06FCCD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7163-626B-41C2-834E-373E28CD8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40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606B4-6ABD-63CD-67EB-A5E88D6E6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7CA-D623-43A4-8731-F5C446A528BD}" type="datetimeFigureOut">
              <a:rPr lang="en-AU" smtClean="0"/>
              <a:t>22/04/2026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D3245-3B48-2826-76D9-523670B9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DD023-A380-A770-FBA0-5D819328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7163-626B-41C2-834E-373E28CD8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41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DBED-AF9B-8D4F-5E34-524F8B79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C5860-5E19-CC59-9E58-C31C135F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5DE0D-5A8A-DC7D-43EB-1F95FD3B3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C0BF1-43D7-ADC2-93F6-4B966BC4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7CA-D623-43A4-8731-F5C446A528BD}" type="datetimeFigureOut">
              <a:rPr lang="en-AU" smtClean="0"/>
              <a:t>22/04/2026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022F4-23BC-C597-0378-A59F14530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0555D-EAE4-EB6A-1A18-995DC229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7163-626B-41C2-834E-373E28CD8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85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E8D-21DD-4658-440D-41D2DA8C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C3A9A-0631-2F15-5BFF-4A16583D5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C7979-320F-98A6-60B9-18FBFE8A9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627E9-9554-701E-676C-096BFBF0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57CA-D623-43A4-8731-F5C446A528BD}" type="datetimeFigureOut">
              <a:rPr lang="en-AU" smtClean="0"/>
              <a:t>22/04/2026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EA558-F4F1-C986-2E5C-1E1378AD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876AB-944C-CF2F-4788-130A51BF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7163-626B-41C2-834E-373E28CD8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197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C520E-CA32-5A60-392C-A5BD65E0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C24E6-BCF3-1983-8C83-D7CD0CCF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EB031-E405-F161-8410-45E793BF2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3657CA-D623-43A4-8731-F5C446A528BD}" type="datetimeFigureOut">
              <a:rPr lang="en-AU" smtClean="0"/>
              <a:t>22/04/2026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298B9-8C74-B4F4-DF00-6B13A3269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7F075-1CE5-E059-9D20-21FAC98BA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37163-626B-41C2-834E-373E28CD8F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08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gif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C32048-1854-ADC6-6B51-FBB12F1B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260" y="256718"/>
            <a:ext cx="9860811" cy="1009292"/>
          </a:xfrm>
        </p:spPr>
        <p:txBody>
          <a:bodyPr/>
          <a:lstStyle/>
          <a:p>
            <a:pPr algn="ctr"/>
            <a:r>
              <a:rPr lang="en-AU" dirty="0">
                <a:latin typeface="Arial Narrow" panose="020B0606020202030204" pitchFamily="34" charset="0"/>
              </a:rPr>
              <a:t>CC$ landscape for PSIDS</a:t>
            </a:r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DF6489EF-BF26-5322-4B40-246CE368C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52EF1-BF64-5DA2-B8C3-F92EBC195A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242" r="12708" b="-602"/>
          <a:stretch/>
        </p:blipFill>
        <p:spPr>
          <a:xfrm>
            <a:off x="7860549" y="1166259"/>
            <a:ext cx="4041710" cy="3477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89505A-E6A7-FC63-5C52-FD8A702E06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482" t="35259" r="41009" b="18370"/>
          <a:stretch/>
        </p:blipFill>
        <p:spPr>
          <a:xfrm>
            <a:off x="1074583" y="74705"/>
            <a:ext cx="2298931" cy="204947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70B860-7896-3145-EADE-E3D1D567B5C7}"/>
              </a:ext>
            </a:extLst>
          </p:cNvPr>
          <p:cNvCxnSpPr>
            <a:cxnSpLocks/>
          </p:cNvCxnSpPr>
          <p:nvPr/>
        </p:nvCxnSpPr>
        <p:spPr>
          <a:xfrm>
            <a:off x="7323897" y="2529917"/>
            <a:ext cx="11606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F7A35D-42E2-D74F-042F-189ADAB2509B}"/>
              </a:ext>
            </a:extLst>
          </p:cNvPr>
          <p:cNvCxnSpPr>
            <a:cxnSpLocks/>
            <a:stCxn id="6" idx="3"/>
            <a:endCxn id="6" idx="3"/>
          </p:cNvCxnSpPr>
          <p:nvPr/>
        </p:nvCxnSpPr>
        <p:spPr>
          <a:xfrm>
            <a:off x="6248400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B058A3-E1AB-0E97-2518-4C9BBE85FEDF}"/>
              </a:ext>
            </a:extLst>
          </p:cNvPr>
          <p:cNvCxnSpPr>
            <a:cxnSpLocks/>
            <a:stCxn id="6" idx="3"/>
            <a:endCxn id="6" idx="3"/>
          </p:cNvCxnSpPr>
          <p:nvPr/>
        </p:nvCxnSpPr>
        <p:spPr>
          <a:xfrm>
            <a:off x="6248400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619D6B-942E-3FE9-6D59-56167CF0E837}"/>
              </a:ext>
            </a:extLst>
          </p:cNvPr>
          <p:cNvCxnSpPr>
            <a:cxnSpLocks/>
          </p:cNvCxnSpPr>
          <p:nvPr/>
        </p:nvCxnSpPr>
        <p:spPr>
          <a:xfrm>
            <a:off x="7333359" y="2523566"/>
            <a:ext cx="0" cy="267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9585C-16D4-51A7-10AB-62F292A6471E}"/>
              </a:ext>
            </a:extLst>
          </p:cNvPr>
          <p:cNvSpPr/>
          <p:nvPr/>
        </p:nvSpPr>
        <p:spPr>
          <a:xfrm>
            <a:off x="6655704" y="2657316"/>
            <a:ext cx="1031240" cy="4775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FRLD</a:t>
            </a:r>
          </a:p>
        </p:txBody>
      </p:sp>
      <p:pic>
        <p:nvPicPr>
          <p:cNvPr id="2060" name="Picture 12" descr="Australia's Department of Foreign Affairs and Trade | IFES - The  International Foundation for Electoral Systems">
            <a:extLst>
              <a:ext uri="{FF2B5EF4-FFF2-40B4-BE49-F238E27FC236}">
                <a16:creationId xmlns:a16="http://schemas.microsoft.com/office/drawing/2014/main" id="{5C8B6114-BD7B-ED67-012C-847E6F02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65" y="2351846"/>
            <a:ext cx="1762910" cy="92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sian Development Bank - Simple English Wikipedia, the free encyclopedia">
            <a:extLst>
              <a:ext uri="{FF2B5EF4-FFF2-40B4-BE49-F238E27FC236}">
                <a16:creationId xmlns:a16="http://schemas.microsoft.com/office/drawing/2014/main" id="{56FE16FD-46AA-65B4-765F-93BFBAF6C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42" y="1759781"/>
            <a:ext cx="570467" cy="5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evelopment Horizons by Lawrence Haddad: New Ways of Seeing Japanese Aid">
            <a:extLst>
              <a:ext uri="{FF2B5EF4-FFF2-40B4-BE49-F238E27FC236}">
                <a16:creationId xmlns:a16="http://schemas.microsoft.com/office/drawing/2014/main" id="{ECEA87FB-54FA-CE42-EA78-F8437E944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540" y="3697105"/>
            <a:ext cx="753380" cy="77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BFD6B7BC-893A-D556-67D4-B3294410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45" y="3240183"/>
            <a:ext cx="1091848" cy="77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Aorere Internship: Here is my experience learning about the public sector  and international trade">
            <a:extLst>
              <a:ext uri="{FF2B5EF4-FFF2-40B4-BE49-F238E27FC236}">
                <a16:creationId xmlns:a16="http://schemas.microsoft.com/office/drawing/2014/main" id="{541ECAE2-4DF0-3835-11EF-5B747656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5" y="3332823"/>
            <a:ext cx="1591945" cy="34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8149D921-7473-585A-ED10-809E81CF5A8E}"/>
              </a:ext>
            </a:extLst>
          </p:cNvPr>
          <p:cNvSpPr/>
          <p:nvPr/>
        </p:nvSpPr>
        <p:spPr>
          <a:xfrm>
            <a:off x="5257141" y="3958600"/>
            <a:ext cx="2676335" cy="2445946"/>
          </a:xfrm>
          <a:prstGeom prst="flowChartConnector">
            <a:avLst/>
          </a:prstGeom>
          <a:noFill/>
          <a:ln w="28575">
            <a:solidFill>
              <a:srgbClr val="0046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0652FDD4-1629-38EB-CE3A-8F229B67EDBF}"/>
              </a:ext>
            </a:extLst>
          </p:cNvPr>
          <p:cNvSpPr/>
          <p:nvPr/>
        </p:nvSpPr>
        <p:spPr>
          <a:xfrm>
            <a:off x="6045222" y="3742333"/>
            <a:ext cx="733258" cy="68529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8AF0479F-A4FF-5C28-B201-CB8AFB262F5C}"/>
              </a:ext>
            </a:extLst>
          </p:cNvPr>
          <p:cNvSpPr/>
          <p:nvPr/>
        </p:nvSpPr>
        <p:spPr>
          <a:xfrm>
            <a:off x="7066728" y="4018117"/>
            <a:ext cx="733258" cy="68529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369A22BF-32A7-E3EF-7980-21BF2F7441CE}"/>
              </a:ext>
            </a:extLst>
          </p:cNvPr>
          <p:cNvSpPr/>
          <p:nvPr/>
        </p:nvSpPr>
        <p:spPr>
          <a:xfrm>
            <a:off x="4798229" y="4995447"/>
            <a:ext cx="733258" cy="68529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19ADE3E9-1480-3CCD-F7AE-4767BA411E21}"/>
              </a:ext>
            </a:extLst>
          </p:cNvPr>
          <p:cNvSpPr/>
          <p:nvPr/>
        </p:nvSpPr>
        <p:spPr>
          <a:xfrm>
            <a:off x="6223690" y="6069202"/>
            <a:ext cx="733258" cy="68529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623106E0-1037-1D2D-D07C-5D4C29B71527}"/>
              </a:ext>
            </a:extLst>
          </p:cNvPr>
          <p:cNvSpPr/>
          <p:nvPr/>
        </p:nvSpPr>
        <p:spPr>
          <a:xfrm>
            <a:off x="5156819" y="5695965"/>
            <a:ext cx="733258" cy="68529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6D5EF9A4-6E4A-DC2E-F46F-137378DC1520}"/>
              </a:ext>
            </a:extLst>
          </p:cNvPr>
          <p:cNvSpPr/>
          <p:nvPr/>
        </p:nvSpPr>
        <p:spPr>
          <a:xfrm>
            <a:off x="5091253" y="4191429"/>
            <a:ext cx="733258" cy="68529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39B17B-EDBA-CFD6-5A39-68DCAD0EAAAD}"/>
              </a:ext>
            </a:extLst>
          </p:cNvPr>
          <p:cNvSpPr txBox="1"/>
          <p:nvPr/>
        </p:nvSpPr>
        <p:spPr>
          <a:xfrm>
            <a:off x="6096000" y="3902476"/>
            <a:ext cx="659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Foreign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Affairs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916BDC-D35F-B9D2-3465-8BADAF23BCBB}"/>
              </a:ext>
            </a:extLst>
          </p:cNvPr>
          <p:cNvSpPr txBox="1"/>
          <p:nvPr/>
        </p:nvSpPr>
        <p:spPr>
          <a:xfrm>
            <a:off x="6271591" y="6190219"/>
            <a:ext cx="875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Fisheries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Agricult</a:t>
            </a:r>
            <a:endParaRPr kumimoji="0" lang="en-A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0DBFDA-1DE1-4242-5592-D10BB174135A}"/>
              </a:ext>
            </a:extLst>
          </p:cNvPr>
          <p:cNvSpPr txBox="1"/>
          <p:nvPr/>
        </p:nvSpPr>
        <p:spPr>
          <a:xfrm>
            <a:off x="4814361" y="5153231"/>
            <a:ext cx="1076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115068-3EDE-4676-2F04-A8F704E9E0E3}"/>
              </a:ext>
            </a:extLst>
          </p:cNvPr>
          <p:cNvSpPr txBox="1"/>
          <p:nvPr/>
        </p:nvSpPr>
        <p:spPr>
          <a:xfrm>
            <a:off x="7103506" y="4129933"/>
            <a:ext cx="65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Works &amp; Infra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16446B-F3E8-3297-3DF1-1ADA10B0DA66}"/>
              </a:ext>
            </a:extLst>
          </p:cNvPr>
          <p:cNvSpPr txBox="1"/>
          <p:nvPr/>
        </p:nvSpPr>
        <p:spPr>
          <a:xfrm>
            <a:off x="5110606" y="4288397"/>
            <a:ext cx="7151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Climate Change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04CDDC-156B-6987-45D0-AD43CFAA8997}"/>
              </a:ext>
            </a:extLst>
          </p:cNvPr>
          <p:cNvSpPr txBox="1"/>
          <p:nvPr/>
        </p:nvSpPr>
        <p:spPr>
          <a:xfrm>
            <a:off x="5222183" y="5862180"/>
            <a:ext cx="659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BCE1C40C-3458-F122-D087-DA8C49ED9388}"/>
              </a:ext>
            </a:extLst>
          </p:cNvPr>
          <p:cNvSpPr/>
          <p:nvPr/>
        </p:nvSpPr>
        <p:spPr>
          <a:xfrm>
            <a:off x="6057179" y="4876727"/>
            <a:ext cx="883018" cy="70280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85A9A1-8F0F-019E-0A21-AF09322F1087}"/>
              </a:ext>
            </a:extLst>
          </p:cNvPr>
          <p:cNvSpPr txBox="1"/>
          <p:nvPr/>
        </p:nvSpPr>
        <p:spPr>
          <a:xfrm>
            <a:off x="6013777" y="5074469"/>
            <a:ext cx="1086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Communities</a:t>
            </a:r>
          </a:p>
        </p:txBody>
      </p:sp>
      <p:pic>
        <p:nvPicPr>
          <p:cNvPr id="2070" name="Picture 22" descr="Bezos Earth Fund Announces $1M Prize For New Greenhouse Gas Removal  Solutions">
            <a:extLst>
              <a:ext uri="{FF2B5EF4-FFF2-40B4-BE49-F238E27FC236}">
                <a16:creationId xmlns:a16="http://schemas.microsoft.com/office/drawing/2014/main" id="{35EC030D-6B88-E44D-AC4D-1F695C793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2" t="21427" r="21299" b="19073"/>
          <a:stretch/>
        </p:blipFill>
        <p:spPr bwMode="auto">
          <a:xfrm>
            <a:off x="917565" y="4735356"/>
            <a:ext cx="1283823" cy="80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One of the Largest Efforts to Protect the Planet's Ocean Underway">
            <a:extLst>
              <a:ext uri="{FF2B5EF4-FFF2-40B4-BE49-F238E27FC236}">
                <a16:creationId xmlns:a16="http://schemas.microsoft.com/office/drawing/2014/main" id="{81EA854C-8599-8016-2837-2F2E5376F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14384" r="3257" b="17097"/>
          <a:stretch/>
        </p:blipFill>
        <p:spPr bwMode="auto">
          <a:xfrm>
            <a:off x="838582" y="6067830"/>
            <a:ext cx="1588155" cy="62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Partnerships – Australian Lions Foundation">
            <a:extLst>
              <a:ext uri="{FF2B5EF4-FFF2-40B4-BE49-F238E27FC236}">
                <a16:creationId xmlns:a16="http://schemas.microsoft.com/office/drawing/2014/main" id="{4FD0643E-D7CB-CE29-362B-93754D66E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89" y="5198988"/>
            <a:ext cx="906369" cy="90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Waitt Foundation">
            <a:extLst>
              <a:ext uri="{FF2B5EF4-FFF2-40B4-BE49-F238E27FC236}">
                <a16:creationId xmlns:a16="http://schemas.microsoft.com/office/drawing/2014/main" id="{37FAB067-40C5-5E92-6FC2-84499A089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5" r="3230" b="27907"/>
          <a:stretch/>
        </p:blipFill>
        <p:spPr bwMode="auto">
          <a:xfrm>
            <a:off x="2452520" y="5863702"/>
            <a:ext cx="1315973" cy="5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ANZ Bank">
            <a:extLst>
              <a:ext uri="{FF2B5EF4-FFF2-40B4-BE49-F238E27FC236}">
                <a16:creationId xmlns:a16="http://schemas.microsoft.com/office/drawing/2014/main" id="{555EE6F4-E60A-F79C-025E-E6F26F60E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191" y="5652173"/>
            <a:ext cx="772882" cy="77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DC9A30D7-CCF9-7F35-62E1-32B4EC68AC76}"/>
              </a:ext>
            </a:extLst>
          </p:cNvPr>
          <p:cNvSpPr/>
          <p:nvPr/>
        </p:nvSpPr>
        <p:spPr>
          <a:xfrm>
            <a:off x="7491161" y="4856845"/>
            <a:ext cx="733258" cy="68529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3D94E88B-48C6-750B-9DEA-509F77CDC472}"/>
              </a:ext>
            </a:extLst>
          </p:cNvPr>
          <p:cNvSpPr/>
          <p:nvPr/>
        </p:nvSpPr>
        <p:spPr>
          <a:xfrm>
            <a:off x="7220519" y="5680089"/>
            <a:ext cx="733258" cy="685298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D768FE-FC6E-A57A-B9CC-7201E59E3022}"/>
              </a:ext>
            </a:extLst>
          </p:cNvPr>
          <p:cNvSpPr txBox="1"/>
          <p:nvPr/>
        </p:nvSpPr>
        <p:spPr>
          <a:xfrm>
            <a:off x="7550605" y="5002592"/>
            <a:ext cx="715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Tourism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5400B24-125A-72AA-054D-C6E7300F70CD}"/>
              </a:ext>
            </a:extLst>
          </p:cNvPr>
          <p:cNvSpPr txBox="1"/>
          <p:nvPr/>
        </p:nvSpPr>
        <p:spPr>
          <a:xfrm>
            <a:off x="7268207" y="5780580"/>
            <a:ext cx="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Private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Sector</a:t>
            </a:r>
          </a:p>
        </p:txBody>
      </p:sp>
      <p:pic>
        <p:nvPicPr>
          <p:cNvPr id="2084" name="Picture 36" descr="E-Channels Strategy for Bank South Pacific Papua New Guinea">
            <a:extLst>
              <a:ext uri="{FF2B5EF4-FFF2-40B4-BE49-F238E27FC236}">
                <a16:creationId xmlns:a16="http://schemas.microsoft.com/office/drawing/2014/main" id="{214B7514-1853-7062-8F13-3553E770E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t="12637" r="17236" b="20451"/>
          <a:stretch/>
        </p:blipFill>
        <p:spPr bwMode="auto">
          <a:xfrm>
            <a:off x="9546259" y="6073998"/>
            <a:ext cx="979692" cy="7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Contact Us via the App or phone our call centre | Westpac">
            <a:extLst>
              <a:ext uri="{FF2B5EF4-FFF2-40B4-BE49-F238E27FC236}">
                <a16:creationId xmlns:a16="http://schemas.microsoft.com/office/drawing/2014/main" id="{5635AE1A-1B1C-F78A-8C07-33B78D357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8" t="21619" r="17339" b="15669"/>
          <a:stretch/>
        </p:blipFill>
        <p:spPr bwMode="auto">
          <a:xfrm>
            <a:off x="9617009" y="5238212"/>
            <a:ext cx="1027519" cy="52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World Bank | ALNAP">
            <a:extLst>
              <a:ext uri="{FF2B5EF4-FFF2-40B4-BE49-F238E27FC236}">
                <a16:creationId xmlns:a16="http://schemas.microsoft.com/office/drawing/2014/main" id="{10FFECCD-382F-F176-5817-7E8A3C21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19" y="1400567"/>
            <a:ext cx="1031240" cy="55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spc-logo | FFA's TunaPacific: Fisheries news and views">
            <a:extLst>
              <a:ext uri="{FF2B5EF4-FFF2-40B4-BE49-F238E27FC236}">
                <a16:creationId xmlns:a16="http://schemas.microsoft.com/office/drawing/2014/main" id="{18EAEBE4-6E55-EDDF-CA79-6863F3CF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504" y="4220897"/>
            <a:ext cx="760056" cy="3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Secretariat of the Pacific Regional Environment Programme ...">
            <a:extLst>
              <a:ext uri="{FF2B5EF4-FFF2-40B4-BE49-F238E27FC236}">
                <a16:creationId xmlns:a16="http://schemas.microsoft.com/office/drawing/2014/main" id="{8B33FF14-0869-7233-82A4-E9D6CFEA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13" y="4864581"/>
            <a:ext cx="543283" cy="5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>
            <a:extLst>
              <a:ext uri="{FF2B5EF4-FFF2-40B4-BE49-F238E27FC236}">
                <a16:creationId xmlns:a16="http://schemas.microsoft.com/office/drawing/2014/main" id="{0779CC0E-E60D-3E77-499A-7CCCFAE1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74" y="2841564"/>
            <a:ext cx="358295" cy="72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>
            <a:extLst>
              <a:ext uri="{FF2B5EF4-FFF2-40B4-BE49-F238E27FC236}">
                <a16:creationId xmlns:a16="http://schemas.microsoft.com/office/drawing/2014/main" id="{5BCF59C2-4334-6FF8-9584-AD9DDC277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58" y="3377990"/>
            <a:ext cx="567031" cy="57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Canada Logo Images – Browse 51,634 Stock Photos, Vectors, and Video | Adobe  Stock">
            <a:extLst>
              <a:ext uri="{FF2B5EF4-FFF2-40B4-BE49-F238E27FC236}">
                <a16:creationId xmlns:a16="http://schemas.microsoft.com/office/drawing/2014/main" id="{6F055D4B-370E-C600-949F-C1855222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92" y="4307931"/>
            <a:ext cx="695813" cy="55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Uk Logo Vector Images (over 4,700)">
            <a:extLst>
              <a:ext uri="{FF2B5EF4-FFF2-40B4-BE49-F238E27FC236}">
                <a16:creationId xmlns:a16="http://schemas.microsoft.com/office/drawing/2014/main" id="{8001A3B3-5BC0-C820-AE39-179401F9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65" y="4664344"/>
            <a:ext cx="558703" cy="55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Commonwealth of Nations - Wikipedia">
            <a:extLst>
              <a:ext uri="{FF2B5EF4-FFF2-40B4-BE49-F238E27FC236}">
                <a16:creationId xmlns:a16="http://schemas.microsoft.com/office/drawing/2014/main" id="{2F1F4A18-55A3-8908-2736-D7B7BEBA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17" y="4880377"/>
            <a:ext cx="682872" cy="40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0" name="Picture 62">
            <a:extLst>
              <a:ext uri="{FF2B5EF4-FFF2-40B4-BE49-F238E27FC236}">
                <a16:creationId xmlns:a16="http://schemas.microsoft.com/office/drawing/2014/main" id="{19D7BDDE-3086-57A8-776D-4551865F2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" y="3985025"/>
            <a:ext cx="1169342" cy="34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2" name="Picture 64" descr="Climate delivery initiative | Climate Investment Funds">
            <a:extLst>
              <a:ext uri="{FF2B5EF4-FFF2-40B4-BE49-F238E27FC236}">
                <a16:creationId xmlns:a16="http://schemas.microsoft.com/office/drawing/2014/main" id="{34145E59-F4BB-2B32-029D-4DED920B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38" y="1354395"/>
            <a:ext cx="555224" cy="5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8" name="Connector: Curved 2047">
            <a:extLst>
              <a:ext uri="{FF2B5EF4-FFF2-40B4-BE49-F238E27FC236}">
                <a16:creationId xmlns:a16="http://schemas.microsoft.com/office/drawing/2014/main" id="{671DD92A-D9F9-6B0F-0469-468E6526BF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3449" y="3130047"/>
            <a:ext cx="3088265" cy="2116284"/>
          </a:xfrm>
          <a:prstGeom prst="curvedConnector3">
            <a:avLst>
              <a:gd name="adj1" fmla="val -1125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Connector: Curved 2058">
            <a:extLst>
              <a:ext uri="{FF2B5EF4-FFF2-40B4-BE49-F238E27FC236}">
                <a16:creationId xmlns:a16="http://schemas.microsoft.com/office/drawing/2014/main" id="{CC2FC217-8498-A93B-2805-ADBD47723356}"/>
              </a:ext>
            </a:extLst>
          </p:cNvPr>
          <p:cNvCxnSpPr>
            <a:cxnSpLocks/>
          </p:cNvCxnSpPr>
          <p:nvPr/>
        </p:nvCxnSpPr>
        <p:spPr>
          <a:xfrm rot="5400000">
            <a:off x="7863091" y="3332921"/>
            <a:ext cx="2344537" cy="1894252"/>
          </a:xfrm>
          <a:prstGeom prst="curvedConnector3">
            <a:avLst>
              <a:gd name="adj1" fmla="val 80383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Connector: Curved 2072">
            <a:extLst>
              <a:ext uri="{FF2B5EF4-FFF2-40B4-BE49-F238E27FC236}">
                <a16:creationId xmlns:a16="http://schemas.microsoft.com/office/drawing/2014/main" id="{393F0184-1458-F1B0-5D5D-8466EC54CCF4}"/>
              </a:ext>
            </a:extLst>
          </p:cNvPr>
          <p:cNvCxnSpPr>
            <a:cxnSpLocks/>
            <a:endCxn id="48" idx="3"/>
          </p:cNvCxnSpPr>
          <p:nvPr/>
        </p:nvCxnSpPr>
        <p:spPr>
          <a:xfrm rot="10800000" flipV="1">
            <a:off x="7763208" y="3063324"/>
            <a:ext cx="1700466" cy="1297441"/>
          </a:xfrm>
          <a:prstGeom prst="curvedConnector3">
            <a:avLst>
              <a:gd name="adj1" fmla="val 56853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Connector: Curved 2076">
            <a:extLst>
              <a:ext uri="{FF2B5EF4-FFF2-40B4-BE49-F238E27FC236}">
                <a16:creationId xmlns:a16="http://schemas.microsoft.com/office/drawing/2014/main" id="{EA5128E3-9709-8975-03AE-896DAE85D03F}"/>
              </a:ext>
            </a:extLst>
          </p:cNvPr>
          <p:cNvCxnSpPr>
            <a:cxnSpLocks/>
            <a:endCxn id="39" idx="2"/>
          </p:cNvCxnSpPr>
          <p:nvPr/>
        </p:nvCxnSpPr>
        <p:spPr>
          <a:xfrm rot="10800000" flipV="1">
            <a:off x="6045223" y="3121480"/>
            <a:ext cx="2345843" cy="963501"/>
          </a:xfrm>
          <a:prstGeom prst="curvedConnector3">
            <a:avLst>
              <a:gd name="adj1" fmla="val 109745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3" name="Connector: Curved 2112">
            <a:extLst>
              <a:ext uri="{FF2B5EF4-FFF2-40B4-BE49-F238E27FC236}">
                <a16:creationId xmlns:a16="http://schemas.microsoft.com/office/drawing/2014/main" id="{81F6EF43-B890-983E-0E0D-4AD46BC2A708}"/>
              </a:ext>
            </a:extLst>
          </p:cNvPr>
          <p:cNvCxnSpPr>
            <a:endCxn id="45" idx="1"/>
          </p:cNvCxnSpPr>
          <p:nvPr/>
        </p:nvCxnSpPr>
        <p:spPr>
          <a:xfrm>
            <a:off x="2987920" y="3276600"/>
            <a:ext cx="3108080" cy="84132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4" name="Connector: Curved 2113">
            <a:extLst>
              <a:ext uri="{FF2B5EF4-FFF2-40B4-BE49-F238E27FC236}">
                <a16:creationId xmlns:a16="http://schemas.microsoft.com/office/drawing/2014/main" id="{06F3DE65-067F-B0E0-E6B8-D508D93C73B3}"/>
              </a:ext>
            </a:extLst>
          </p:cNvPr>
          <p:cNvCxnSpPr>
            <a:cxnSpLocks/>
          </p:cNvCxnSpPr>
          <p:nvPr/>
        </p:nvCxnSpPr>
        <p:spPr>
          <a:xfrm rot="10800000">
            <a:off x="1919884" y="5191090"/>
            <a:ext cx="2860319" cy="32996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5" name="Connector: Curved 2114">
            <a:extLst>
              <a:ext uri="{FF2B5EF4-FFF2-40B4-BE49-F238E27FC236}">
                <a16:creationId xmlns:a16="http://schemas.microsoft.com/office/drawing/2014/main" id="{9809F796-717F-DB86-F24B-A065CCFC7925}"/>
              </a:ext>
            </a:extLst>
          </p:cNvPr>
          <p:cNvCxnSpPr>
            <a:cxnSpLocks/>
            <a:stCxn id="43" idx="2"/>
          </p:cNvCxnSpPr>
          <p:nvPr/>
        </p:nvCxnSpPr>
        <p:spPr>
          <a:xfrm rot="10800000">
            <a:off x="1704601" y="4070970"/>
            <a:ext cx="3452218" cy="1967645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8" name="Connector: Curved 2117">
            <a:extLst>
              <a:ext uri="{FF2B5EF4-FFF2-40B4-BE49-F238E27FC236}">
                <a16:creationId xmlns:a16="http://schemas.microsoft.com/office/drawing/2014/main" id="{4E427B89-9058-FA0D-2351-3EF466165C57}"/>
              </a:ext>
            </a:extLst>
          </p:cNvPr>
          <p:cNvCxnSpPr>
            <a:cxnSpLocks/>
            <a:endCxn id="45" idx="3"/>
          </p:cNvCxnSpPr>
          <p:nvPr/>
        </p:nvCxnSpPr>
        <p:spPr>
          <a:xfrm rot="10800000" flipV="1">
            <a:off x="6755702" y="3419884"/>
            <a:ext cx="3863186" cy="69803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9" name="Connector: Curved 2118">
            <a:extLst>
              <a:ext uri="{FF2B5EF4-FFF2-40B4-BE49-F238E27FC236}">
                <a16:creationId xmlns:a16="http://schemas.microsoft.com/office/drawing/2014/main" id="{A3D9C19E-C3BF-EED7-99A0-F63A67DFDA6A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72383" y="5907630"/>
            <a:ext cx="2658206" cy="4794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4" name="Connector: Curved 2123">
            <a:extLst>
              <a:ext uri="{FF2B5EF4-FFF2-40B4-BE49-F238E27FC236}">
                <a16:creationId xmlns:a16="http://schemas.microsoft.com/office/drawing/2014/main" id="{29AB1CC9-A466-A08D-3202-6451E5D9CC72}"/>
              </a:ext>
            </a:extLst>
          </p:cNvPr>
          <p:cNvCxnSpPr>
            <a:cxnSpLocks/>
            <a:stCxn id="2112" idx="2"/>
            <a:endCxn id="39" idx="1"/>
          </p:cNvCxnSpPr>
          <p:nvPr/>
        </p:nvCxnSpPr>
        <p:spPr>
          <a:xfrm rot="16200000" flipH="1">
            <a:off x="4429690" y="2119778"/>
            <a:ext cx="1933074" cy="1512755"/>
          </a:xfrm>
          <a:prstGeom prst="curvedConnector3">
            <a:avLst>
              <a:gd name="adj1" fmla="val 58348"/>
            </a:avLst>
          </a:prstGeom>
          <a:ln w="28575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29" name="Connector: Curved 2128">
            <a:extLst>
              <a:ext uri="{FF2B5EF4-FFF2-40B4-BE49-F238E27FC236}">
                <a16:creationId xmlns:a16="http://schemas.microsoft.com/office/drawing/2014/main" id="{56DCB630-E8EE-456A-337C-9B70612272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36882" y="3695956"/>
            <a:ext cx="5319761" cy="1751941"/>
          </a:xfrm>
          <a:prstGeom prst="curvedConnector4">
            <a:avLst>
              <a:gd name="adj1" fmla="val 44943"/>
              <a:gd name="adj2" fmla="val 113048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1" name="Connector: Curved 2130">
            <a:extLst>
              <a:ext uri="{FF2B5EF4-FFF2-40B4-BE49-F238E27FC236}">
                <a16:creationId xmlns:a16="http://schemas.microsoft.com/office/drawing/2014/main" id="{4411AF6B-C89B-AF69-0B9E-8969D2DDEF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97117" y="3184343"/>
            <a:ext cx="3962042" cy="2927806"/>
          </a:xfrm>
          <a:prstGeom prst="curvedConnector2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2" name="Connector: Curved 2131">
            <a:extLst>
              <a:ext uri="{FF2B5EF4-FFF2-40B4-BE49-F238E27FC236}">
                <a16:creationId xmlns:a16="http://schemas.microsoft.com/office/drawing/2014/main" id="{1993FA4E-CE94-B277-AD7F-021F2DC9B74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86890" y="2576978"/>
            <a:ext cx="1933074" cy="1512755"/>
          </a:xfrm>
          <a:prstGeom prst="curvedConnector3">
            <a:avLst>
              <a:gd name="adj1" fmla="val 58348"/>
            </a:avLst>
          </a:prstGeom>
          <a:ln>
            <a:headEnd type="triangle" w="lg" len="sm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3" name="Connector: Curved 2132">
            <a:extLst>
              <a:ext uri="{FF2B5EF4-FFF2-40B4-BE49-F238E27FC236}">
                <a16:creationId xmlns:a16="http://schemas.microsoft.com/office/drawing/2014/main" id="{3B8C976C-8929-729A-D844-134FF02F55DF}"/>
              </a:ext>
            </a:extLst>
          </p:cNvPr>
          <p:cNvCxnSpPr>
            <a:cxnSpLocks/>
            <a:endCxn id="44" idx="0"/>
          </p:cNvCxnSpPr>
          <p:nvPr/>
        </p:nvCxnSpPr>
        <p:spPr>
          <a:xfrm rot="5400000">
            <a:off x="4751110" y="2455524"/>
            <a:ext cx="2442677" cy="1029132"/>
          </a:xfrm>
          <a:prstGeom prst="curvedConnector3">
            <a:avLst>
              <a:gd name="adj1" fmla="val 92572"/>
            </a:avLst>
          </a:prstGeom>
          <a:ln w="28575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7" name="Connector: Curved 2136">
            <a:extLst>
              <a:ext uri="{FF2B5EF4-FFF2-40B4-BE49-F238E27FC236}">
                <a16:creationId xmlns:a16="http://schemas.microsoft.com/office/drawing/2014/main" id="{8FAAC6DB-F202-9772-AD3D-360935FF82AB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2973107" y="4035397"/>
            <a:ext cx="3583730" cy="1316071"/>
          </a:xfrm>
          <a:prstGeom prst="curvedConnector4">
            <a:avLst>
              <a:gd name="adj1" fmla="val 50928"/>
              <a:gd name="adj2" fmla="val 117370"/>
            </a:avLst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0" name="Connector: Curved 2139">
            <a:extLst>
              <a:ext uri="{FF2B5EF4-FFF2-40B4-BE49-F238E27FC236}">
                <a16:creationId xmlns:a16="http://schemas.microsoft.com/office/drawing/2014/main" id="{896CD72E-A6B3-BA79-DD22-FCFD8BDE0817}"/>
              </a:ext>
            </a:extLst>
          </p:cNvPr>
          <p:cNvCxnSpPr>
            <a:cxnSpLocks/>
            <a:stCxn id="51" idx="3"/>
          </p:cNvCxnSpPr>
          <p:nvPr/>
        </p:nvCxnSpPr>
        <p:spPr>
          <a:xfrm rot="5400000">
            <a:off x="3807967" y="4138779"/>
            <a:ext cx="1040701" cy="3716355"/>
          </a:xfrm>
          <a:prstGeom prst="curvedConnector2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4" name="Connector: Curved 2143">
            <a:extLst>
              <a:ext uri="{FF2B5EF4-FFF2-40B4-BE49-F238E27FC236}">
                <a16:creationId xmlns:a16="http://schemas.microsoft.com/office/drawing/2014/main" id="{312BEED6-AA36-8285-C2D6-5133C030C7F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31974" y="5629006"/>
            <a:ext cx="2706922" cy="43567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6" name="Connector: Curved 2145">
            <a:extLst>
              <a:ext uri="{FF2B5EF4-FFF2-40B4-BE49-F238E27FC236}">
                <a16:creationId xmlns:a16="http://schemas.microsoft.com/office/drawing/2014/main" id="{990FADD8-0F84-C6FF-4360-001CE5892329}"/>
              </a:ext>
            </a:extLst>
          </p:cNvPr>
          <p:cNvCxnSpPr>
            <a:cxnSpLocks/>
            <a:stCxn id="51" idx="0"/>
          </p:cNvCxnSpPr>
          <p:nvPr/>
        </p:nvCxnSpPr>
        <p:spPr>
          <a:xfrm rot="16200000" flipH="1" flipV="1">
            <a:off x="4214999" y="3338411"/>
            <a:ext cx="745374" cy="3822005"/>
          </a:xfrm>
          <a:prstGeom prst="curvedConnector4">
            <a:avLst>
              <a:gd name="adj1" fmla="val -30669"/>
              <a:gd name="adj2" fmla="val 55776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9" name="Connector: Curved 2148">
            <a:extLst>
              <a:ext uri="{FF2B5EF4-FFF2-40B4-BE49-F238E27FC236}">
                <a16:creationId xmlns:a16="http://schemas.microsoft.com/office/drawing/2014/main" id="{C7A301B6-DF94-F629-D73F-43ADC3BC6F88}"/>
              </a:ext>
            </a:extLst>
          </p:cNvPr>
          <p:cNvCxnSpPr>
            <a:cxnSpLocks/>
            <a:stCxn id="2084" idx="1"/>
          </p:cNvCxnSpPr>
          <p:nvPr/>
        </p:nvCxnSpPr>
        <p:spPr>
          <a:xfrm rot="10800000">
            <a:off x="7894409" y="6118769"/>
            <a:ext cx="1651851" cy="317133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" name="Connector: Curved 2151">
            <a:extLst>
              <a:ext uri="{FF2B5EF4-FFF2-40B4-BE49-F238E27FC236}">
                <a16:creationId xmlns:a16="http://schemas.microsoft.com/office/drawing/2014/main" id="{002306CF-E679-040C-B6E0-64CB4D3AC5EE}"/>
              </a:ext>
            </a:extLst>
          </p:cNvPr>
          <p:cNvCxnSpPr>
            <a:cxnSpLocks/>
            <a:stCxn id="2086" idx="1"/>
          </p:cNvCxnSpPr>
          <p:nvPr/>
        </p:nvCxnSpPr>
        <p:spPr>
          <a:xfrm rot="10800000" flipV="1">
            <a:off x="7865945" y="5501631"/>
            <a:ext cx="1751065" cy="328466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9" name="Connector: Curved 2158">
            <a:extLst>
              <a:ext uri="{FF2B5EF4-FFF2-40B4-BE49-F238E27FC236}">
                <a16:creationId xmlns:a16="http://schemas.microsoft.com/office/drawing/2014/main" id="{5460BC93-CB68-1AF8-0CEF-3311993DD8F1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3080345" y="4288397"/>
            <a:ext cx="2030261" cy="215444"/>
          </a:xfrm>
          <a:prstGeom prst="curved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0" name="Connector: Curved 2159">
            <a:extLst>
              <a:ext uri="{FF2B5EF4-FFF2-40B4-BE49-F238E27FC236}">
                <a16:creationId xmlns:a16="http://schemas.microsoft.com/office/drawing/2014/main" id="{9F1C9F86-E2C6-0849-8555-877D2E8604BE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3996705" y="3842693"/>
            <a:ext cx="3106801" cy="518073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4" name="Connector: Curved 2163">
            <a:extLst>
              <a:ext uri="{FF2B5EF4-FFF2-40B4-BE49-F238E27FC236}">
                <a16:creationId xmlns:a16="http://schemas.microsoft.com/office/drawing/2014/main" id="{DC42AAB5-48FC-B059-B595-AD0B1C09DC5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93824" y="3117478"/>
            <a:ext cx="5198779" cy="2882626"/>
          </a:xfrm>
          <a:prstGeom prst="curvedConnector3">
            <a:avLst>
              <a:gd name="adj1" fmla="val 39136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8" name="Connector: Curved 2167">
            <a:extLst>
              <a:ext uri="{FF2B5EF4-FFF2-40B4-BE49-F238E27FC236}">
                <a16:creationId xmlns:a16="http://schemas.microsoft.com/office/drawing/2014/main" id="{5C2F2F10-AB0E-FEDB-FAB9-48407ADDA7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30882" y="3107777"/>
            <a:ext cx="3556518" cy="3286865"/>
          </a:xfrm>
          <a:prstGeom prst="curvedConnector3">
            <a:avLst>
              <a:gd name="adj1" fmla="val 46219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3" name="Arrow: Curved Left 2172">
            <a:extLst>
              <a:ext uri="{FF2B5EF4-FFF2-40B4-BE49-F238E27FC236}">
                <a16:creationId xmlns:a16="http://schemas.microsoft.com/office/drawing/2014/main" id="{098171C3-1A4E-73FD-F9F0-8BB5AA08F29F}"/>
              </a:ext>
            </a:extLst>
          </p:cNvPr>
          <p:cNvSpPr/>
          <p:nvPr/>
        </p:nvSpPr>
        <p:spPr>
          <a:xfrm rot="17627766">
            <a:off x="6911355" y="3439565"/>
            <a:ext cx="219471" cy="802290"/>
          </a:xfrm>
          <a:prstGeom prst="curvedLeftArrow">
            <a:avLst>
              <a:gd name="adj1" fmla="val 25000"/>
              <a:gd name="adj2" fmla="val 50000"/>
              <a:gd name="adj3" fmla="val 4219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5" name="Arrow: Curved Left 2174">
            <a:extLst>
              <a:ext uri="{FF2B5EF4-FFF2-40B4-BE49-F238E27FC236}">
                <a16:creationId xmlns:a16="http://schemas.microsoft.com/office/drawing/2014/main" id="{DD849083-F257-1C7A-4801-5D4B7C68D62F}"/>
              </a:ext>
            </a:extLst>
          </p:cNvPr>
          <p:cNvSpPr/>
          <p:nvPr/>
        </p:nvSpPr>
        <p:spPr>
          <a:xfrm rot="17627766">
            <a:off x="6133349" y="5483251"/>
            <a:ext cx="219471" cy="802290"/>
          </a:xfrm>
          <a:prstGeom prst="curvedLeftArrow">
            <a:avLst>
              <a:gd name="adj1" fmla="val 25000"/>
              <a:gd name="adj2" fmla="val 50000"/>
              <a:gd name="adj3" fmla="val 4219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7" name="Arrow: Curved Left 2176">
            <a:extLst>
              <a:ext uri="{FF2B5EF4-FFF2-40B4-BE49-F238E27FC236}">
                <a16:creationId xmlns:a16="http://schemas.microsoft.com/office/drawing/2014/main" id="{5B3B87EF-F186-0032-81C1-EF037EDA4965}"/>
              </a:ext>
            </a:extLst>
          </p:cNvPr>
          <p:cNvSpPr/>
          <p:nvPr/>
        </p:nvSpPr>
        <p:spPr>
          <a:xfrm rot="15149860">
            <a:off x="6875831" y="5439874"/>
            <a:ext cx="219471" cy="802290"/>
          </a:xfrm>
          <a:prstGeom prst="curvedLeftArrow">
            <a:avLst>
              <a:gd name="adj1" fmla="val 25000"/>
              <a:gd name="adj2" fmla="val 50000"/>
              <a:gd name="adj3" fmla="val 4219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8" name="Arrow: Curved Left 2177">
            <a:extLst>
              <a:ext uri="{FF2B5EF4-FFF2-40B4-BE49-F238E27FC236}">
                <a16:creationId xmlns:a16="http://schemas.microsoft.com/office/drawing/2014/main" id="{A5071E96-3FC0-0CA0-C512-4AD7E52E67AB}"/>
              </a:ext>
            </a:extLst>
          </p:cNvPr>
          <p:cNvSpPr/>
          <p:nvPr/>
        </p:nvSpPr>
        <p:spPr>
          <a:xfrm rot="15958063">
            <a:off x="5709544" y="4810802"/>
            <a:ext cx="219471" cy="802290"/>
          </a:xfrm>
          <a:prstGeom prst="curvedLeftArrow">
            <a:avLst>
              <a:gd name="adj1" fmla="val 25000"/>
              <a:gd name="adj2" fmla="val 50000"/>
              <a:gd name="adj3" fmla="val 4219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9" name="Arrow: Curved Left 2178">
            <a:extLst>
              <a:ext uri="{FF2B5EF4-FFF2-40B4-BE49-F238E27FC236}">
                <a16:creationId xmlns:a16="http://schemas.microsoft.com/office/drawing/2014/main" id="{57DD7B75-6F97-9520-E813-62E8A96AE7A1}"/>
              </a:ext>
            </a:extLst>
          </p:cNvPr>
          <p:cNvSpPr/>
          <p:nvPr/>
        </p:nvSpPr>
        <p:spPr>
          <a:xfrm rot="15188928">
            <a:off x="5622590" y="3617273"/>
            <a:ext cx="219471" cy="802290"/>
          </a:xfrm>
          <a:prstGeom prst="curvedLeftArrow">
            <a:avLst>
              <a:gd name="adj1" fmla="val 25000"/>
              <a:gd name="adj2" fmla="val 50000"/>
              <a:gd name="adj3" fmla="val 4219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0" name="Arrow: Curved Left 2179">
            <a:extLst>
              <a:ext uri="{FF2B5EF4-FFF2-40B4-BE49-F238E27FC236}">
                <a16:creationId xmlns:a16="http://schemas.microsoft.com/office/drawing/2014/main" id="{FF6BEF7A-8AC7-C1C7-0146-148C2BB61441}"/>
              </a:ext>
            </a:extLst>
          </p:cNvPr>
          <p:cNvSpPr/>
          <p:nvPr/>
        </p:nvSpPr>
        <p:spPr>
          <a:xfrm rot="3494340">
            <a:off x="5960378" y="4280028"/>
            <a:ext cx="219471" cy="802290"/>
          </a:xfrm>
          <a:prstGeom prst="curvedLeftArrow">
            <a:avLst>
              <a:gd name="adj1" fmla="val 25000"/>
              <a:gd name="adj2" fmla="val 50000"/>
              <a:gd name="adj3" fmla="val 4219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1" name="Arrow: Curved Left 2180">
            <a:extLst>
              <a:ext uri="{FF2B5EF4-FFF2-40B4-BE49-F238E27FC236}">
                <a16:creationId xmlns:a16="http://schemas.microsoft.com/office/drawing/2014/main" id="{3E612395-8B59-2535-2CB2-39F57D94C1AB}"/>
              </a:ext>
            </a:extLst>
          </p:cNvPr>
          <p:cNvSpPr/>
          <p:nvPr/>
        </p:nvSpPr>
        <p:spPr>
          <a:xfrm rot="17627766">
            <a:off x="6113954" y="4239966"/>
            <a:ext cx="219471" cy="802290"/>
          </a:xfrm>
          <a:prstGeom prst="curvedLeftArrow">
            <a:avLst>
              <a:gd name="adj1" fmla="val 25000"/>
              <a:gd name="adj2" fmla="val 50000"/>
              <a:gd name="adj3" fmla="val 4219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2" name="Arrow: Curved Left 2181">
            <a:extLst>
              <a:ext uri="{FF2B5EF4-FFF2-40B4-BE49-F238E27FC236}">
                <a16:creationId xmlns:a16="http://schemas.microsoft.com/office/drawing/2014/main" id="{129F546E-401A-DB45-7254-ACD32E1FFBB2}"/>
              </a:ext>
            </a:extLst>
          </p:cNvPr>
          <p:cNvSpPr/>
          <p:nvPr/>
        </p:nvSpPr>
        <p:spPr>
          <a:xfrm rot="17627766">
            <a:off x="7368555" y="3896765"/>
            <a:ext cx="219471" cy="802290"/>
          </a:xfrm>
          <a:prstGeom prst="curvedLeftArrow">
            <a:avLst>
              <a:gd name="adj1" fmla="val 25000"/>
              <a:gd name="adj2" fmla="val 50000"/>
              <a:gd name="adj3" fmla="val 4219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3" name="Arrow: Curved Left 2182">
            <a:extLst>
              <a:ext uri="{FF2B5EF4-FFF2-40B4-BE49-F238E27FC236}">
                <a16:creationId xmlns:a16="http://schemas.microsoft.com/office/drawing/2014/main" id="{93491A70-655F-11E8-245B-50751529C311}"/>
              </a:ext>
            </a:extLst>
          </p:cNvPr>
          <p:cNvSpPr/>
          <p:nvPr/>
        </p:nvSpPr>
        <p:spPr>
          <a:xfrm rot="20901262">
            <a:off x="6703848" y="4228650"/>
            <a:ext cx="219471" cy="802290"/>
          </a:xfrm>
          <a:prstGeom prst="curvedLeftArrow">
            <a:avLst>
              <a:gd name="adj1" fmla="val 25000"/>
              <a:gd name="adj2" fmla="val 81368"/>
              <a:gd name="adj3" fmla="val 42199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86" name="Straight Arrow Connector 2185">
            <a:extLst>
              <a:ext uri="{FF2B5EF4-FFF2-40B4-BE49-F238E27FC236}">
                <a16:creationId xmlns:a16="http://schemas.microsoft.com/office/drawing/2014/main" id="{81858024-D3FD-61A8-EE57-A84EA0197DEA}"/>
              </a:ext>
            </a:extLst>
          </p:cNvPr>
          <p:cNvCxnSpPr>
            <a:stCxn id="44" idx="4"/>
          </p:cNvCxnSpPr>
          <p:nvPr/>
        </p:nvCxnSpPr>
        <p:spPr>
          <a:xfrm>
            <a:off x="5457882" y="4876727"/>
            <a:ext cx="1011068" cy="3143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7" name="Straight Arrow Connector 2186">
            <a:extLst>
              <a:ext uri="{FF2B5EF4-FFF2-40B4-BE49-F238E27FC236}">
                <a16:creationId xmlns:a16="http://schemas.microsoft.com/office/drawing/2014/main" id="{DC29E0D7-A11D-F146-D42C-2106BE1C45F4}"/>
              </a:ext>
            </a:extLst>
          </p:cNvPr>
          <p:cNvCxnSpPr>
            <a:cxnSpLocks/>
            <a:stCxn id="44" idx="5"/>
            <a:endCxn id="2178" idx="0"/>
          </p:cNvCxnSpPr>
          <p:nvPr/>
        </p:nvCxnSpPr>
        <p:spPr>
          <a:xfrm flipH="1">
            <a:off x="5454210" y="4776367"/>
            <a:ext cx="262918" cy="5713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8" name="Straight Arrow Connector 2187">
            <a:extLst>
              <a:ext uri="{FF2B5EF4-FFF2-40B4-BE49-F238E27FC236}">
                <a16:creationId xmlns:a16="http://schemas.microsoft.com/office/drawing/2014/main" id="{E3F431EA-7995-6E7B-0CAD-66E8292CE6DF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6417583" y="4438434"/>
            <a:ext cx="172736" cy="16307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2" name="Straight Arrow Connector 2191">
            <a:extLst>
              <a:ext uri="{FF2B5EF4-FFF2-40B4-BE49-F238E27FC236}">
                <a16:creationId xmlns:a16="http://schemas.microsoft.com/office/drawing/2014/main" id="{6335F5E9-FFE7-4F6E-B92B-C5A5DE2E598C}"/>
              </a:ext>
            </a:extLst>
          </p:cNvPr>
          <p:cNvCxnSpPr>
            <a:cxnSpLocks/>
            <a:endCxn id="54" idx="2"/>
          </p:cNvCxnSpPr>
          <p:nvPr/>
        </p:nvCxnSpPr>
        <p:spPr>
          <a:xfrm flipV="1">
            <a:off x="5510918" y="5199494"/>
            <a:ext cx="1980243" cy="1171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4" name="Straight Arrow Connector 2193">
            <a:extLst>
              <a:ext uri="{FF2B5EF4-FFF2-40B4-BE49-F238E27FC236}">
                <a16:creationId xmlns:a16="http://schemas.microsoft.com/office/drawing/2014/main" id="{6B663E07-D5CE-0F61-4373-17B9505F6485}"/>
              </a:ext>
            </a:extLst>
          </p:cNvPr>
          <p:cNvCxnSpPr>
            <a:cxnSpLocks/>
          </p:cNvCxnSpPr>
          <p:nvPr/>
        </p:nvCxnSpPr>
        <p:spPr>
          <a:xfrm flipH="1">
            <a:off x="5884051" y="4725748"/>
            <a:ext cx="1391417" cy="11932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0" name="Straight Arrow Connector 2199">
            <a:extLst>
              <a:ext uri="{FF2B5EF4-FFF2-40B4-BE49-F238E27FC236}">
                <a16:creationId xmlns:a16="http://schemas.microsoft.com/office/drawing/2014/main" id="{2CC7E22A-19FA-7DA1-5B7B-61DFDCCDD974}"/>
              </a:ext>
            </a:extLst>
          </p:cNvPr>
          <p:cNvCxnSpPr>
            <a:cxnSpLocks/>
            <a:stCxn id="43" idx="5"/>
            <a:endCxn id="42" idx="2"/>
          </p:cNvCxnSpPr>
          <p:nvPr/>
        </p:nvCxnSpPr>
        <p:spPr>
          <a:xfrm>
            <a:off x="5782694" y="6280903"/>
            <a:ext cx="440996" cy="1309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3" name="Straight Arrow Connector 2202">
            <a:extLst>
              <a:ext uri="{FF2B5EF4-FFF2-40B4-BE49-F238E27FC236}">
                <a16:creationId xmlns:a16="http://schemas.microsoft.com/office/drawing/2014/main" id="{643E3A4B-ADF7-BBBC-E410-744B600A8787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7282982" y="4668881"/>
            <a:ext cx="304166" cy="10112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6" name="Connector: Curved 2205">
            <a:extLst>
              <a:ext uri="{FF2B5EF4-FFF2-40B4-BE49-F238E27FC236}">
                <a16:creationId xmlns:a16="http://schemas.microsoft.com/office/drawing/2014/main" id="{973E93E7-1E98-760D-4196-EC9FB0BDD164}"/>
              </a:ext>
            </a:extLst>
          </p:cNvPr>
          <p:cNvCxnSpPr>
            <a:cxnSpLocks/>
          </p:cNvCxnSpPr>
          <p:nvPr/>
        </p:nvCxnSpPr>
        <p:spPr>
          <a:xfrm>
            <a:off x="3786846" y="4603055"/>
            <a:ext cx="2030261" cy="230833"/>
          </a:xfrm>
          <a:prstGeom prst="curved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7" name="Connector: Curved 2206">
            <a:extLst>
              <a:ext uri="{FF2B5EF4-FFF2-40B4-BE49-F238E27FC236}">
                <a16:creationId xmlns:a16="http://schemas.microsoft.com/office/drawing/2014/main" id="{4421A581-9277-395A-0AE4-645F1132E11C}"/>
              </a:ext>
            </a:extLst>
          </p:cNvPr>
          <p:cNvCxnSpPr>
            <a:cxnSpLocks/>
          </p:cNvCxnSpPr>
          <p:nvPr/>
        </p:nvCxnSpPr>
        <p:spPr>
          <a:xfrm>
            <a:off x="4131768" y="5081782"/>
            <a:ext cx="1726402" cy="202703"/>
          </a:xfrm>
          <a:prstGeom prst="curved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9" name="Connector: Curved 2208">
            <a:extLst>
              <a:ext uri="{FF2B5EF4-FFF2-40B4-BE49-F238E27FC236}">
                <a16:creationId xmlns:a16="http://schemas.microsoft.com/office/drawing/2014/main" id="{DAFCF139-3B36-BDFB-ED1C-EDFFF3B19938}"/>
              </a:ext>
            </a:extLst>
          </p:cNvPr>
          <p:cNvCxnSpPr>
            <a:cxnSpLocks/>
          </p:cNvCxnSpPr>
          <p:nvPr/>
        </p:nvCxnSpPr>
        <p:spPr>
          <a:xfrm flipV="1">
            <a:off x="3243070" y="4560140"/>
            <a:ext cx="2305710" cy="301003"/>
          </a:xfrm>
          <a:prstGeom prst="curved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4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73" grpId="0" animBg="1"/>
      <p:bldP spid="2175" grpId="0" animBg="1"/>
      <p:bldP spid="2177" grpId="0" animBg="1"/>
      <p:bldP spid="2178" grpId="0" animBg="1"/>
      <p:bldP spid="2179" grpId="0" animBg="1"/>
      <p:bldP spid="2180" grpId="0" animBg="1"/>
      <p:bldP spid="2181" grpId="0" animBg="1"/>
      <p:bldP spid="2182" grpId="0" animBg="1"/>
      <p:bldP spid="21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A9FA2B-358C-8A53-F988-AE85DDAF7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3506" y="148589"/>
            <a:ext cx="10270472" cy="629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9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6FE995-5808-65C7-9CE2-42B659D2B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259" y="125729"/>
            <a:ext cx="10542495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0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BCBDF5-F863-3E4A-456C-745B3D298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760" y="148589"/>
            <a:ext cx="8557260" cy="64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4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E0EDF6-1877-8B19-0EA2-A678827AD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0957" y="120070"/>
            <a:ext cx="7493233" cy="64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666C4C1-AE06-4181-8A70-94EC2441F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450" y="192059"/>
            <a:ext cx="8138160" cy="60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0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16B02B4CF8E4B8CC5B0CF255DEA20" ma:contentTypeVersion="16" ma:contentTypeDescription="Create a new document." ma:contentTypeScope="" ma:versionID="be69734267f081b56ed764da86ad8c46">
  <xsd:schema xmlns:xsd="http://www.w3.org/2001/XMLSchema" xmlns:xs="http://www.w3.org/2001/XMLSchema" xmlns:p="http://schemas.microsoft.com/office/2006/metadata/properties" xmlns:ns2="b10894dd-3818-4de3-9631-bf9e851d24f2" xmlns:ns3="bab4e740-857a-4caa-9171-2eb539425c67" targetNamespace="http://schemas.microsoft.com/office/2006/metadata/properties" ma:root="true" ma:fieldsID="ded04633ea5c3f002101db26d939996d" ns2:_="" ns3:_="">
    <xsd:import namespace="b10894dd-3818-4de3-9631-bf9e851d24f2"/>
    <xsd:import namespace="bab4e740-857a-4caa-9171-2eb539425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894dd-3818-4de3-9631-bf9e851d2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4e740-857a-4caa-9171-2eb539425c6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82eb784-adac-4268-8cf9-aeaab2fab2fa}" ma:internalName="TaxCatchAll" ma:showField="CatchAllData" ma:web="bab4e740-857a-4caa-9171-2eb539425c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d8c265a-5436-43a7-80c1-713d2827ffde" ContentTypeId="0x0101" PreviousValue="false" LastSyncTimeStamp="2020-07-07T13:32:30.27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0894dd-3818-4de3-9631-bf9e851d24f2">
      <Terms xmlns="http://schemas.microsoft.com/office/infopath/2007/PartnerControls"/>
    </lcf76f155ced4ddcb4097134ff3c332f>
    <TaxCatchAll xmlns="bab4e740-857a-4caa-9171-2eb539425c67" xsi:nil="true"/>
  </documentManagement>
</p:properties>
</file>

<file path=customXml/itemProps1.xml><?xml version="1.0" encoding="utf-8"?>
<ds:datastoreItem xmlns:ds="http://schemas.openxmlformats.org/officeDocument/2006/customXml" ds:itemID="{673E28F4-4D53-47FB-AA9B-9247AD6BEFED}"/>
</file>

<file path=customXml/itemProps2.xml><?xml version="1.0" encoding="utf-8"?>
<ds:datastoreItem xmlns:ds="http://schemas.openxmlformats.org/officeDocument/2006/customXml" ds:itemID="{E8C3C582-61C8-4887-989C-A32378BDE696}"/>
</file>

<file path=customXml/itemProps3.xml><?xml version="1.0" encoding="utf-8"?>
<ds:datastoreItem xmlns:ds="http://schemas.openxmlformats.org/officeDocument/2006/customXml" ds:itemID="{FAA17513-CD1D-4E71-8ABA-2EA8F3A7AE4E}"/>
</file>

<file path=customXml/itemProps4.xml><?xml version="1.0" encoding="utf-8"?>
<ds:datastoreItem xmlns:ds="http://schemas.openxmlformats.org/officeDocument/2006/customXml" ds:itemID="{16624EAB-13E3-4417-8E29-794395EDD732}"/>
</file>

<file path=docMetadata/LabelInfo.xml><?xml version="1.0" encoding="utf-8"?>
<clbl:labelList xmlns:clbl="http://schemas.microsoft.com/office/2020/mipLabelMetadata">
  <clbl:label id="{660beb7d-041a-4688-9788-e7abadb64438}" enabled="0" method="" siteId="{660beb7d-041a-4688-9788-e7abadb6443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23</Words>
  <Application>Microsoft Office PowerPoint</Application>
  <PresentationFormat>Widescreen</PresentationFormat>
  <Paragraphs>16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Arial Narrow</vt:lpstr>
      <vt:lpstr>Calibri</vt:lpstr>
      <vt:lpstr>Office Theme</vt:lpstr>
      <vt:lpstr>CC$ landscape for PSIDS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Karlos Moresi</dc:creator>
  <cp:lastModifiedBy>Karlos Moresi</cp:lastModifiedBy>
  <cp:revision>1</cp:revision>
  <dcterms:created xsi:type="dcterms:W3CDTF">2026-04-22T11:14:06Z</dcterms:created>
  <dcterms:modified xsi:type="dcterms:W3CDTF">2026-04-22T12:01:11Z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0x010100A2F16B02B4CF8E4B8CC5B0CF255DEA20</vt:lpwstr>
  </property>
</Properties>
</file>