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2" r:id="rId2"/>
    <p:sldId id="257" r:id="rId3"/>
    <p:sldId id="280" r:id="rId4"/>
    <p:sldId id="281" r:id="rId5"/>
    <p:sldId id="274" r:id="rId6"/>
    <p:sldId id="275" r:id="rId7"/>
    <p:sldId id="276" r:id="rId8"/>
    <p:sldId id="282" r:id="rId9"/>
    <p:sldId id="279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8D600-0CD3-4E26-B3BC-B1FC8A1B190D}" v="36" dt="2026-04-21T06:22:22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818" autoAdjust="0"/>
  </p:normalViewPr>
  <p:slideViewPr>
    <p:cSldViewPr snapToGrid="0" snapToObjects="1">
      <p:cViewPr varScale="1">
        <p:scale>
          <a:sx n="59" d="100"/>
          <a:sy n="59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zohaydar Isoev" userId="da4ef904-ba39-49bf-9289-a67d5c2caf01" providerId="ADAL" clId="{D13D7FBA-C0AA-4FE4-981C-BB0E6DF3C5C1}"/>
    <pc:docChg chg="undo redo custSel addSld delSld modSld sldOrd">
      <pc:chgData name="Mirzohaydar Isoev" userId="da4ef904-ba39-49bf-9289-a67d5c2caf01" providerId="ADAL" clId="{D13D7FBA-C0AA-4FE4-981C-BB0E6DF3C5C1}" dt="2026-04-21T06:24:59.486" v="1175" actId="6549"/>
      <pc:docMkLst>
        <pc:docMk/>
      </pc:docMkLst>
      <pc:sldChg chg="modSp mod modNotesTx">
        <pc:chgData name="Mirzohaydar Isoev" userId="da4ef904-ba39-49bf-9289-a67d5c2caf01" providerId="ADAL" clId="{D13D7FBA-C0AA-4FE4-981C-BB0E6DF3C5C1}" dt="2026-04-21T06:24:59.486" v="1175" actId="6549"/>
        <pc:sldMkLst>
          <pc:docMk/>
          <pc:sldMk cId="0" sldId="257"/>
        </pc:sldMkLst>
        <pc:spChg chg="mod">
          <ac:chgData name="Mirzohaydar Isoev" userId="da4ef904-ba39-49bf-9289-a67d5c2caf01" providerId="ADAL" clId="{D13D7FBA-C0AA-4FE4-981C-BB0E6DF3C5C1}" dt="2026-04-17T07:19:12.915" v="72"/>
          <ac:spMkLst>
            <pc:docMk/>
            <pc:sldMk cId="0" sldId="257"/>
            <ac:spMk id="2" creationId="{00000000-0000-0000-0000-000000000000}"/>
          </ac:spMkLst>
        </pc:spChg>
      </pc:sldChg>
      <pc:sldChg chg="addSp delSp modSp add del mod ord">
        <pc:chgData name="Mirzohaydar Isoev" userId="da4ef904-ba39-49bf-9289-a67d5c2caf01" providerId="ADAL" clId="{D13D7FBA-C0AA-4FE4-981C-BB0E6DF3C5C1}" dt="2026-04-21T06:09:32.380" v="818" actId="47"/>
        <pc:sldMkLst>
          <pc:docMk/>
          <pc:sldMk cId="0" sldId="258"/>
        </pc:sldMkLst>
        <pc:spChg chg="add mod">
          <ac:chgData name="Mirzohaydar Isoev" userId="da4ef904-ba39-49bf-9289-a67d5c2caf01" providerId="ADAL" clId="{D13D7FBA-C0AA-4FE4-981C-BB0E6DF3C5C1}" dt="2026-04-21T05:53:05.774" v="591" actId="1076"/>
          <ac:spMkLst>
            <pc:docMk/>
            <pc:sldMk cId="0" sldId="258"/>
            <ac:spMk id="2" creationId="{B441F0EA-B3FC-F633-EA9E-41DEDB49915C}"/>
          </ac:spMkLst>
        </pc:spChg>
        <pc:spChg chg="mod">
          <ac:chgData name="Mirzohaydar Isoev" userId="da4ef904-ba39-49bf-9289-a67d5c2caf01" providerId="ADAL" clId="{D13D7FBA-C0AA-4FE4-981C-BB0E6DF3C5C1}" dt="2026-04-21T05:52:53.142" v="588" actId="403"/>
          <ac:spMkLst>
            <pc:docMk/>
            <pc:sldMk cId="0" sldId="258"/>
            <ac:spMk id="9" creationId="{00000000-0000-0000-0000-000000000000}"/>
          </ac:spMkLst>
        </pc:spChg>
        <pc:spChg chg="mod">
          <ac:chgData name="Mirzohaydar Isoev" userId="da4ef904-ba39-49bf-9289-a67d5c2caf01" providerId="ADAL" clId="{D13D7FBA-C0AA-4FE4-981C-BB0E6DF3C5C1}" dt="2026-04-21T05:53:31.240" v="599" actId="20577"/>
          <ac:spMkLst>
            <pc:docMk/>
            <pc:sldMk cId="0" sldId="258"/>
            <ac:spMk id="30" creationId="{E1E12AA5-B998-3562-2A95-0E17FC02CCCF}"/>
          </ac:spMkLst>
        </pc:spChg>
      </pc:sldChg>
      <pc:sldChg chg="addSp delSp modSp add del mod">
        <pc:chgData name="Mirzohaydar Isoev" userId="da4ef904-ba39-49bf-9289-a67d5c2caf01" providerId="ADAL" clId="{D13D7FBA-C0AA-4FE4-981C-BB0E6DF3C5C1}" dt="2026-04-21T06:04:09.447" v="753" actId="47"/>
        <pc:sldMkLst>
          <pc:docMk/>
          <pc:sldMk cId="2399193986" sldId="269"/>
        </pc:sldMkLst>
      </pc:sldChg>
      <pc:sldChg chg="addSp modSp mod">
        <pc:chgData name="Mirzohaydar Isoev" userId="da4ef904-ba39-49bf-9289-a67d5c2caf01" providerId="ADAL" clId="{D13D7FBA-C0AA-4FE4-981C-BB0E6DF3C5C1}" dt="2026-04-17T07:32:07.221" v="266" actId="1076"/>
        <pc:sldMkLst>
          <pc:docMk/>
          <pc:sldMk cId="2293885709" sldId="272"/>
        </pc:sldMkLst>
        <pc:spChg chg="mod">
          <ac:chgData name="Mirzohaydar Isoev" userId="da4ef904-ba39-49bf-9289-a67d5c2caf01" providerId="ADAL" clId="{D13D7FBA-C0AA-4FE4-981C-BB0E6DF3C5C1}" dt="2026-04-17T07:00:57.696" v="1"/>
          <ac:spMkLst>
            <pc:docMk/>
            <pc:sldMk cId="2293885709" sldId="272"/>
            <ac:spMk id="4" creationId="{DC2B0511-7232-F0A8-86FC-054E1A5D4EF3}"/>
          </ac:spMkLst>
        </pc:spChg>
        <pc:picChg chg="add mod">
          <ac:chgData name="Mirzohaydar Isoev" userId="da4ef904-ba39-49bf-9289-a67d5c2caf01" providerId="ADAL" clId="{D13D7FBA-C0AA-4FE4-981C-BB0E6DF3C5C1}" dt="2026-04-17T07:32:01.856" v="265" actId="1076"/>
          <ac:picMkLst>
            <pc:docMk/>
            <pc:sldMk cId="2293885709" sldId="272"/>
            <ac:picMk id="5" creationId="{B4AED77C-927C-BBB4-6FA4-88EE79F53FA5}"/>
          </ac:picMkLst>
        </pc:picChg>
        <pc:picChg chg="mod">
          <ac:chgData name="Mirzohaydar Isoev" userId="da4ef904-ba39-49bf-9289-a67d5c2caf01" providerId="ADAL" clId="{D13D7FBA-C0AA-4FE4-981C-BB0E6DF3C5C1}" dt="2026-04-17T07:32:07.221" v="266" actId="1076"/>
          <ac:picMkLst>
            <pc:docMk/>
            <pc:sldMk cId="2293885709" sldId="272"/>
            <ac:picMk id="24" creationId="{38D3E769-6B6B-8EED-2FFB-CAAA2C30A40A}"/>
          </ac:picMkLst>
        </pc:picChg>
      </pc:sldChg>
      <pc:sldChg chg="modSp del mod">
        <pc:chgData name="Mirzohaydar Isoev" userId="da4ef904-ba39-49bf-9289-a67d5c2caf01" providerId="ADAL" clId="{D13D7FBA-C0AA-4FE4-981C-BB0E6DF3C5C1}" dt="2026-04-21T05:48:55.670" v="503" actId="47"/>
        <pc:sldMkLst>
          <pc:docMk/>
          <pc:sldMk cId="2083146691" sldId="273"/>
        </pc:sldMkLst>
        <pc:spChg chg="mod">
          <ac:chgData name="Mirzohaydar Isoev" userId="da4ef904-ba39-49bf-9289-a67d5c2caf01" providerId="ADAL" clId="{D13D7FBA-C0AA-4FE4-981C-BB0E6DF3C5C1}" dt="2026-04-21T05:48:20.438" v="500"/>
          <ac:spMkLst>
            <pc:docMk/>
            <pc:sldMk cId="2083146691" sldId="273"/>
            <ac:spMk id="2" creationId="{BBD43122-0A36-5940-39B5-27DFE1DF0B52}"/>
          </ac:spMkLst>
        </pc:spChg>
      </pc:sldChg>
      <pc:sldChg chg="addSp modSp add mod modNotesTx">
        <pc:chgData name="Mirzohaydar Isoev" userId="da4ef904-ba39-49bf-9289-a67d5c2caf01" providerId="ADAL" clId="{D13D7FBA-C0AA-4FE4-981C-BB0E6DF3C5C1}" dt="2026-04-21T06:09:10.996" v="817" actId="14100"/>
        <pc:sldMkLst>
          <pc:docMk/>
          <pc:sldMk cId="1441178292" sldId="274"/>
        </pc:sldMkLst>
        <pc:spChg chg="mod">
          <ac:chgData name="Mirzohaydar Isoev" userId="da4ef904-ba39-49bf-9289-a67d5c2caf01" providerId="ADAL" clId="{D13D7FBA-C0AA-4FE4-981C-BB0E6DF3C5C1}" dt="2026-04-21T06:04:14.417" v="754"/>
          <ac:spMkLst>
            <pc:docMk/>
            <pc:sldMk cId="1441178292" sldId="274"/>
            <ac:spMk id="2" creationId="{06F4750D-99D8-E011-3DCC-5A22A0C194C8}"/>
          </ac:spMkLst>
        </pc:spChg>
        <pc:spChg chg="add mod">
          <ac:chgData name="Mirzohaydar Isoev" userId="da4ef904-ba39-49bf-9289-a67d5c2caf01" providerId="ADAL" clId="{D13D7FBA-C0AA-4FE4-981C-BB0E6DF3C5C1}" dt="2026-04-21T06:08:40.813" v="807" actId="1076"/>
          <ac:spMkLst>
            <pc:docMk/>
            <pc:sldMk cId="1441178292" sldId="274"/>
            <ac:spMk id="3" creationId="{27176BCB-5494-E701-C7B2-657F953BE059}"/>
          </ac:spMkLst>
        </pc:spChg>
        <pc:spChg chg="add mod">
          <ac:chgData name="Mirzohaydar Isoev" userId="da4ef904-ba39-49bf-9289-a67d5c2caf01" providerId="ADAL" clId="{D13D7FBA-C0AA-4FE4-981C-BB0E6DF3C5C1}" dt="2026-04-21T06:09:10.996" v="817" actId="14100"/>
          <ac:spMkLst>
            <pc:docMk/>
            <pc:sldMk cId="1441178292" sldId="274"/>
            <ac:spMk id="5" creationId="{A1B33896-8427-F7B3-7F2E-BC09F244EB11}"/>
          </ac:spMkLst>
        </pc:spChg>
        <pc:spChg chg="mod">
          <ac:chgData name="Mirzohaydar Isoev" userId="da4ef904-ba39-49bf-9289-a67d5c2caf01" providerId="ADAL" clId="{D13D7FBA-C0AA-4FE4-981C-BB0E6DF3C5C1}" dt="2026-04-21T06:06:46.284" v="787" actId="113"/>
          <ac:spMkLst>
            <pc:docMk/>
            <pc:sldMk cId="1441178292" sldId="274"/>
            <ac:spMk id="24" creationId="{81668DEE-03B4-E28D-D5A7-3D1552A87D82}"/>
          </ac:spMkLst>
        </pc:spChg>
      </pc:sldChg>
      <pc:sldChg chg="addSp delSp modSp add mod">
        <pc:chgData name="Mirzohaydar Isoev" userId="da4ef904-ba39-49bf-9289-a67d5c2caf01" providerId="ADAL" clId="{D13D7FBA-C0AA-4FE4-981C-BB0E6DF3C5C1}" dt="2026-04-21T06:24:46.745" v="1174" actId="1035"/>
        <pc:sldMkLst>
          <pc:docMk/>
          <pc:sldMk cId="2076975915" sldId="275"/>
        </pc:sldMkLst>
        <pc:spChg chg="mod">
          <ac:chgData name="Mirzohaydar Isoev" userId="da4ef904-ba39-49bf-9289-a67d5c2caf01" providerId="ADAL" clId="{D13D7FBA-C0AA-4FE4-981C-BB0E6DF3C5C1}" dt="2026-04-21T06:09:37.933" v="819"/>
          <ac:spMkLst>
            <pc:docMk/>
            <pc:sldMk cId="2076975915" sldId="275"/>
            <ac:spMk id="2" creationId="{50A25BCE-4158-FF44-A285-8DB3E1809C04}"/>
          </ac:spMkLst>
        </pc:spChg>
        <pc:spChg chg="add mod">
          <ac:chgData name="Mirzohaydar Isoev" userId="da4ef904-ba39-49bf-9289-a67d5c2caf01" providerId="ADAL" clId="{D13D7FBA-C0AA-4FE4-981C-BB0E6DF3C5C1}" dt="2026-04-21T06:10:04.988" v="821"/>
          <ac:spMkLst>
            <pc:docMk/>
            <pc:sldMk cId="2076975915" sldId="275"/>
            <ac:spMk id="3" creationId="{D77E5998-A676-3586-DF87-E133132850EC}"/>
          </ac:spMkLst>
        </pc:spChg>
        <pc:spChg chg="add mod">
          <ac:chgData name="Mirzohaydar Isoev" userId="da4ef904-ba39-49bf-9289-a67d5c2caf01" providerId="ADAL" clId="{D13D7FBA-C0AA-4FE4-981C-BB0E6DF3C5C1}" dt="2026-04-21T06:10:04.988" v="821"/>
          <ac:spMkLst>
            <pc:docMk/>
            <pc:sldMk cId="2076975915" sldId="275"/>
            <ac:spMk id="4" creationId="{F8D7D8A1-5F07-19F9-FBE4-8F5ADEBFBD71}"/>
          </ac:spMkLst>
        </pc:spChg>
        <pc:spChg chg="add mod">
          <ac:chgData name="Mirzohaydar Isoev" userId="da4ef904-ba39-49bf-9289-a67d5c2caf01" providerId="ADAL" clId="{D13D7FBA-C0AA-4FE4-981C-BB0E6DF3C5C1}" dt="2026-04-21T06:10:04.988" v="821"/>
          <ac:spMkLst>
            <pc:docMk/>
            <pc:sldMk cId="2076975915" sldId="275"/>
            <ac:spMk id="5" creationId="{FAE358E6-18ED-DAFD-8C9A-6F730AD2AD87}"/>
          </ac:spMkLst>
        </pc:spChg>
        <pc:spChg chg="add mod">
          <ac:chgData name="Mirzohaydar Isoev" userId="da4ef904-ba39-49bf-9289-a67d5c2caf01" providerId="ADAL" clId="{D13D7FBA-C0AA-4FE4-981C-BB0E6DF3C5C1}" dt="2026-04-21T06:24:46.745" v="1174" actId="1035"/>
          <ac:spMkLst>
            <pc:docMk/>
            <pc:sldMk cId="2076975915" sldId="275"/>
            <ac:spMk id="6" creationId="{F4F78D3C-A570-0E65-F2DA-B58A0D1DC181}"/>
          </ac:spMkLst>
        </pc:spChg>
        <pc:spChg chg="add mod">
          <ac:chgData name="Mirzohaydar Isoev" userId="da4ef904-ba39-49bf-9289-a67d5c2caf01" providerId="ADAL" clId="{D13D7FBA-C0AA-4FE4-981C-BB0E6DF3C5C1}" dt="2026-04-21T06:24:46.745" v="1174" actId="1035"/>
          <ac:spMkLst>
            <pc:docMk/>
            <pc:sldMk cId="2076975915" sldId="275"/>
            <ac:spMk id="7" creationId="{5CB60734-90EF-3E28-709B-0B6341C5C478}"/>
          </ac:spMkLst>
        </pc:spChg>
        <pc:spChg chg="add mod">
          <ac:chgData name="Mirzohaydar Isoev" userId="da4ef904-ba39-49bf-9289-a67d5c2caf01" providerId="ADAL" clId="{D13D7FBA-C0AA-4FE4-981C-BB0E6DF3C5C1}" dt="2026-04-21T06:24:46.745" v="1174" actId="1035"/>
          <ac:spMkLst>
            <pc:docMk/>
            <pc:sldMk cId="2076975915" sldId="275"/>
            <ac:spMk id="8" creationId="{D8EC30DD-53E8-37DC-034B-F40C1B42639A}"/>
          </ac:spMkLst>
        </pc:spChg>
        <pc:spChg chg="add mod">
          <ac:chgData name="Mirzohaydar Isoev" userId="da4ef904-ba39-49bf-9289-a67d5c2caf01" providerId="ADAL" clId="{D13D7FBA-C0AA-4FE4-981C-BB0E6DF3C5C1}" dt="2026-04-21T06:24:46.745" v="1174" actId="1035"/>
          <ac:spMkLst>
            <pc:docMk/>
            <pc:sldMk cId="2076975915" sldId="275"/>
            <ac:spMk id="9" creationId="{B02F7924-FA2C-0735-B730-DC433C20AD60}"/>
          </ac:spMkLst>
        </pc:spChg>
        <pc:spChg chg="add mod">
          <ac:chgData name="Mirzohaydar Isoev" userId="da4ef904-ba39-49bf-9289-a67d5c2caf01" providerId="ADAL" clId="{D13D7FBA-C0AA-4FE4-981C-BB0E6DF3C5C1}" dt="2026-04-21T06:24:46.745" v="1174" actId="1035"/>
          <ac:spMkLst>
            <pc:docMk/>
            <pc:sldMk cId="2076975915" sldId="275"/>
            <ac:spMk id="10" creationId="{7BC5E187-D1E8-51C6-DDEE-9F4365C951DC}"/>
          </ac:spMkLst>
        </pc:spChg>
        <pc:spChg chg="add mod">
          <ac:chgData name="Mirzohaydar Isoev" userId="da4ef904-ba39-49bf-9289-a67d5c2caf01" providerId="ADAL" clId="{D13D7FBA-C0AA-4FE4-981C-BB0E6DF3C5C1}" dt="2026-04-21T06:24:46.745" v="1174" actId="1035"/>
          <ac:spMkLst>
            <pc:docMk/>
            <pc:sldMk cId="2076975915" sldId="275"/>
            <ac:spMk id="11" creationId="{820697BA-E3C3-0E89-5F9C-866F0D72B64D}"/>
          </ac:spMkLst>
        </pc:spChg>
        <pc:spChg chg="add del mod">
          <ac:chgData name="Mirzohaydar Isoev" userId="da4ef904-ba39-49bf-9289-a67d5c2caf01" providerId="ADAL" clId="{D13D7FBA-C0AA-4FE4-981C-BB0E6DF3C5C1}" dt="2026-04-21T06:12:20.635" v="858" actId="478"/>
          <ac:spMkLst>
            <pc:docMk/>
            <pc:sldMk cId="2076975915" sldId="275"/>
            <ac:spMk id="12" creationId="{FFD8A272-4006-0B6A-5D8D-1888412A17EF}"/>
          </ac:spMkLst>
        </pc:spChg>
        <pc:spChg chg="add del mod">
          <ac:chgData name="Mirzohaydar Isoev" userId="da4ef904-ba39-49bf-9289-a67d5c2caf01" providerId="ADAL" clId="{D13D7FBA-C0AA-4FE4-981C-BB0E6DF3C5C1}" dt="2026-04-21T06:11:36.259" v="851" actId="478"/>
          <ac:spMkLst>
            <pc:docMk/>
            <pc:sldMk cId="2076975915" sldId="275"/>
            <ac:spMk id="13" creationId="{D9871121-EF10-7716-2420-DCA24736DA03}"/>
          </ac:spMkLst>
        </pc:spChg>
        <pc:spChg chg="add mod">
          <ac:chgData name="Mirzohaydar Isoev" userId="da4ef904-ba39-49bf-9289-a67d5c2caf01" providerId="ADAL" clId="{D13D7FBA-C0AA-4FE4-981C-BB0E6DF3C5C1}" dt="2026-04-21T06:24:46.745" v="1174" actId="1035"/>
          <ac:spMkLst>
            <pc:docMk/>
            <pc:sldMk cId="2076975915" sldId="275"/>
            <ac:spMk id="14" creationId="{497FC6DE-5645-D86A-FB06-3372718A70FD}"/>
          </ac:spMkLst>
        </pc:spChg>
        <pc:spChg chg="add mod">
          <ac:chgData name="Mirzohaydar Isoev" userId="da4ef904-ba39-49bf-9289-a67d5c2caf01" providerId="ADAL" clId="{D13D7FBA-C0AA-4FE4-981C-BB0E6DF3C5C1}" dt="2026-04-21T06:24:46.745" v="1174" actId="1035"/>
          <ac:spMkLst>
            <pc:docMk/>
            <pc:sldMk cId="2076975915" sldId="275"/>
            <ac:spMk id="16" creationId="{3CDD0146-FDE6-4E8D-B31F-7040AA8949C7}"/>
          </ac:spMkLst>
        </pc:spChg>
        <pc:spChg chg="add mod">
          <ac:chgData name="Mirzohaydar Isoev" userId="da4ef904-ba39-49bf-9289-a67d5c2caf01" providerId="ADAL" clId="{D13D7FBA-C0AA-4FE4-981C-BB0E6DF3C5C1}" dt="2026-04-21T06:24:46.745" v="1174" actId="1035"/>
          <ac:spMkLst>
            <pc:docMk/>
            <pc:sldMk cId="2076975915" sldId="275"/>
            <ac:spMk id="17" creationId="{701D73C6-B644-CC99-49ED-4E2FC40A9567}"/>
          </ac:spMkLst>
        </pc:spChg>
        <pc:spChg chg="add mod">
          <ac:chgData name="Mirzohaydar Isoev" userId="da4ef904-ba39-49bf-9289-a67d5c2caf01" providerId="ADAL" clId="{D13D7FBA-C0AA-4FE4-981C-BB0E6DF3C5C1}" dt="2026-04-21T06:14:16.912" v="885" actId="113"/>
          <ac:spMkLst>
            <pc:docMk/>
            <pc:sldMk cId="2076975915" sldId="275"/>
            <ac:spMk id="18" creationId="{738B6DB4-B837-89D2-CDF3-50A36AC26402}"/>
          </ac:spMkLst>
        </pc:spChg>
        <pc:spChg chg="add mod">
          <ac:chgData name="Mirzohaydar Isoev" userId="da4ef904-ba39-49bf-9289-a67d5c2caf01" providerId="ADAL" clId="{D13D7FBA-C0AA-4FE4-981C-BB0E6DF3C5C1}" dt="2026-04-21T06:24:46.745" v="1174" actId="1035"/>
          <ac:spMkLst>
            <pc:docMk/>
            <pc:sldMk cId="2076975915" sldId="275"/>
            <ac:spMk id="19" creationId="{FEF74F93-2415-8867-06FB-A7CF5F863CA2}"/>
          </ac:spMkLst>
        </pc:spChg>
        <pc:spChg chg="del mod">
          <ac:chgData name="Mirzohaydar Isoev" userId="da4ef904-ba39-49bf-9289-a67d5c2caf01" providerId="ADAL" clId="{D13D7FBA-C0AA-4FE4-981C-BB0E6DF3C5C1}" dt="2026-04-21T06:09:54.124" v="820" actId="478"/>
          <ac:spMkLst>
            <pc:docMk/>
            <pc:sldMk cId="2076975915" sldId="275"/>
            <ac:spMk id="24" creationId="{36B8876C-15B7-22E3-D3EB-82267D7549D8}"/>
          </ac:spMkLst>
        </pc:spChg>
      </pc:sldChg>
      <pc:sldChg chg="addSp delSp modSp add mod modNotesTx">
        <pc:chgData name="Mirzohaydar Isoev" userId="da4ef904-ba39-49bf-9289-a67d5c2caf01" providerId="ADAL" clId="{D13D7FBA-C0AA-4FE4-981C-BB0E6DF3C5C1}" dt="2026-04-21T06:24:13.318" v="1154" actId="113"/>
        <pc:sldMkLst>
          <pc:docMk/>
          <pc:sldMk cId="1167419129" sldId="276"/>
        </pc:sldMkLst>
        <pc:spChg chg="mod">
          <ac:chgData name="Mirzohaydar Isoev" userId="da4ef904-ba39-49bf-9289-a67d5c2caf01" providerId="ADAL" clId="{D13D7FBA-C0AA-4FE4-981C-BB0E6DF3C5C1}" dt="2026-04-21T06:21:54.676" v="1124" actId="6549"/>
          <ac:spMkLst>
            <pc:docMk/>
            <pc:sldMk cId="1167419129" sldId="276"/>
            <ac:spMk id="2" creationId="{08D60347-44BC-ED3D-9E02-9BA05FECA60A}"/>
          </ac:spMkLst>
        </pc:spChg>
        <pc:spChg chg="add del mod">
          <ac:chgData name="Mirzohaydar Isoev" userId="da4ef904-ba39-49bf-9289-a67d5c2caf01" providerId="ADAL" clId="{D13D7FBA-C0AA-4FE4-981C-BB0E6DF3C5C1}" dt="2026-04-21T06:22:08.500" v="1126" actId="478"/>
          <ac:spMkLst>
            <pc:docMk/>
            <pc:sldMk cId="1167419129" sldId="276"/>
            <ac:spMk id="4" creationId="{E06B257F-9458-64E2-60B0-946A57C14FE1}"/>
          </ac:spMkLst>
        </pc:spChg>
        <pc:spChg chg="add del mod">
          <ac:chgData name="Mirzohaydar Isoev" userId="da4ef904-ba39-49bf-9289-a67d5c2caf01" providerId="ADAL" clId="{D13D7FBA-C0AA-4FE4-981C-BB0E6DF3C5C1}" dt="2026-04-21T06:22:05.749" v="1125" actId="478"/>
          <ac:spMkLst>
            <pc:docMk/>
            <pc:sldMk cId="1167419129" sldId="276"/>
            <ac:spMk id="5" creationId="{21FC097F-4108-DD20-5E1C-4B23D09B1632}"/>
          </ac:spMkLst>
        </pc:spChg>
        <pc:spChg chg="add del mod">
          <ac:chgData name="Mirzohaydar Isoev" userId="da4ef904-ba39-49bf-9289-a67d5c2caf01" providerId="ADAL" clId="{D13D7FBA-C0AA-4FE4-981C-BB0E6DF3C5C1}" dt="2026-04-21T06:22:22.144" v="1130" actId="478"/>
          <ac:spMkLst>
            <pc:docMk/>
            <pc:sldMk cId="1167419129" sldId="276"/>
            <ac:spMk id="6" creationId="{AE9ABA84-C5A7-53B5-479F-220CA2C3A09F}"/>
          </ac:spMkLst>
        </pc:spChg>
        <pc:spChg chg="add mod">
          <ac:chgData name="Mirzohaydar Isoev" userId="da4ef904-ba39-49bf-9289-a67d5c2caf01" providerId="ADAL" clId="{D13D7FBA-C0AA-4FE4-981C-BB0E6DF3C5C1}" dt="2026-04-21T06:24:13.318" v="1154" actId="113"/>
          <ac:spMkLst>
            <pc:docMk/>
            <pc:sldMk cId="1167419129" sldId="276"/>
            <ac:spMk id="8" creationId="{4190D75B-464C-344F-4C84-FF2B8643BC81}"/>
          </ac:spMkLst>
        </pc:spChg>
        <pc:spChg chg="del mod">
          <ac:chgData name="Mirzohaydar Isoev" userId="da4ef904-ba39-49bf-9289-a67d5c2caf01" providerId="ADAL" clId="{D13D7FBA-C0AA-4FE4-981C-BB0E6DF3C5C1}" dt="2026-04-21T06:22:12.385" v="1127" actId="478"/>
          <ac:spMkLst>
            <pc:docMk/>
            <pc:sldMk cId="1167419129" sldId="276"/>
            <ac:spMk id="24" creationId="{15DE7548-9CB1-400A-8F06-3920820B0226}"/>
          </ac:spMkLst>
        </pc:spChg>
      </pc:sldChg>
      <pc:sldChg chg="modSp add del mod">
        <pc:chgData name="Mirzohaydar Isoev" userId="da4ef904-ba39-49bf-9289-a67d5c2caf01" providerId="ADAL" clId="{D13D7FBA-C0AA-4FE4-981C-BB0E6DF3C5C1}" dt="2026-04-21T06:15:31.553" v="888" actId="47"/>
        <pc:sldMkLst>
          <pc:docMk/>
          <pc:sldMk cId="232820524" sldId="277"/>
        </pc:sldMkLst>
      </pc:sldChg>
      <pc:sldChg chg="modSp add del mod">
        <pc:chgData name="Mirzohaydar Isoev" userId="da4ef904-ba39-49bf-9289-a67d5c2caf01" providerId="ADAL" clId="{D13D7FBA-C0AA-4FE4-981C-BB0E6DF3C5C1}" dt="2026-04-21T06:15:31.553" v="888" actId="47"/>
        <pc:sldMkLst>
          <pc:docMk/>
          <pc:sldMk cId="4037240763" sldId="278"/>
        </pc:sldMkLst>
      </pc:sldChg>
      <pc:sldChg chg="addSp modSp new mod">
        <pc:chgData name="Mirzohaydar Isoev" userId="da4ef904-ba39-49bf-9289-a67d5c2caf01" providerId="ADAL" clId="{D13D7FBA-C0AA-4FE4-981C-BB0E6DF3C5C1}" dt="2026-04-17T07:58:35.243" v="487" actId="403"/>
        <pc:sldMkLst>
          <pc:docMk/>
          <pc:sldMk cId="2335874577" sldId="279"/>
        </pc:sldMkLst>
        <pc:spChg chg="add mod">
          <ac:chgData name="Mirzohaydar Isoev" userId="da4ef904-ba39-49bf-9289-a67d5c2caf01" providerId="ADAL" clId="{D13D7FBA-C0AA-4FE4-981C-BB0E6DF3C5C1}" dt="2026-04-17T07:58:35.243" v="487" actId="403"/>
          <ac:spMkLst>
            <pc:docMk/>
            <pc:sldMk cId="2335874577" sldId="279"/>
            <ac:spMk id="2" creationId="{D46AECF9-4EAE-72CD-38E8-38EB0DD47D81}"/>
          </ac:spMkLst>
        </pc:spChg>
      </pc:sldChg>
      <pc:sldChg chg="addSp delSp modSp add mod">
        <pc:chgData name="Mirzohaydar Isoev" userId="da4ef904-ba39-49bf-9289-a67d5c2caf01" providerId="ADAL" clId="{D13D7FBA-C0AA-4FE4-981C-BB0E6DF3C5C1}" dt="2026-04-21T06:03:24.394" v="747" actId="207"/>
        <pc:sldMkLst>
          <pc:docMk/>
          <pc:sldMk cId="2367352658" sldId="280"/>
        </pc:sldMkLst>
        <pc:spChg chg="add del mod">
          <ac:chgData name="Mirzohaydar Isoev" userId="da4ef904-ba39-49bf-9289-a67d5c2caf01" providerId="ADAL" clId="{D13D7FBA-C0AA-4FE4-981C-BB0E6DF3C5C1}" dt="2026-04-21T05:53:52.942" v="600" actId="478"/>
          <ac:spMkLst>
            <pc:docMk/>
            <pc:sldMk cId="2367352658" sldId="280"/>
            <ac:spMk id="2" creationId="{833FA493-E398-55C2-02DD-4D3FC0D4573A}"/>
          </ac:spMkLst>
        </pc:spChg>
        <pc:spChg chg="add mod">
          <ac:chgData name="Mirzohaydar Isoev" userId="da4ef904-ba39-49bf-9289-a67d5c2caf01" providerId="ADAL" clId="{D13D7FBA-C0AA-4FE4-981C-BB0E6DF3C5C1}" dt="2026-04-21T05:53:53.853" v="601"/>
          <ac:spMkLst>
            <pc:docMk/>
            <pc:sldMk cId="2367352658" sldId="280"/>
            <ac:spMk id="3" creationId="{137BA791-4391-BAEC-1FEF-49698522B6EA}"/>
          </ac:spMkLst>
        </pc:spChg>
        <pc:spChg chg="mod">
          <ac:chgData name="Mirzohaydar Isoev" userId="da4ef904-ba39-49bf-9289-a67d5c2caf01" providerId="ADAL" clId="{D13D7FBA-C0AA-4FE4-981C-BB0E6DF3C5C1}" dt="2026-04-21T05:49:22.106" v="509" actId="1076"/>
          <ac:spMkLst>
            <pc:docMk/>
            <pc:sldMk cId="2367352658" sldId="280"/>
            <ac:spMk id="5" creationId="{4DF8678D-C97C-0133-4C3B-E1790A70398E}"/>
          </ac:spMkLst>
        </pc:spChg>
        <pc:spChg chg="mod">
          <ac:chgData name="Mirzohaydar Isoev" userId="da4ef904-ba39-49bf-9289-a67d5c2caf01" providerId="ADAL" clId="{D13D7FBA-C0AA-4FE4-981C-BB0E6DF3C5C1}" dt="2026-04-21T05:50:06.222" v="535" actId="1076"/>
          <ac:spMkLst>
            <pc:docMk/>
            <pc:sldMk cId="2367352658" sldId="280"/>
            <ac:spMk id="6" creationId="{380866AF-6B1C-993B-AF9C-6853F32A3EB7}"/>
          </ac:spMkLst>
        </pc:spChg>
        <pc:spChg chg="del">
          <ac:chgData name="Mirzohaydar Isoev" userId="da4ef904-ba39-49bf-9289-a67d5c2caf01" providerId="ADAL" clId="{D13D7FBA-C0AA-4FE4-981C-BB0E6DF3C5C1}" dt="2026-04-21T05:53:52.942" v="600" actId="478"/>
          <ac:spMkLst>
            <pc:docMk/>
            <pc:sldMk cId="2367352658" sldId="280"/>
            <ac:spMk id="7" creationId="{5E9DC204-BB26-E55C-9311-433C155220C4}"/>
          </ac:spMkLst>
        </pc:spChg>
        <pc:spChg chg="mod">
          <ac:chgData name="Mirzohaydar Isoev" userId="da4ef904-ba39-49bf-9289-a67d5c2caf01" providerId="ADAL" clId="{D13D7FBA-C0AA-4FE4-981C-BB0E6DF3C5C1}" dt="2026-04-21T05:48:52.530" v="502"/>
          <ac:spMkLst>
            <pc:docMk/>
            <pc:sldMk cId="2367352658" sldId="280"/>
            <ac:spMk id="8" creationId="{CEA2D88A-11E8-30FC-4966-5F7F22655363}"/>
          </ac:spMkLst>
        </pc:spChg>
        <pc:spChg chg="del">
          <ac:chgData name="Mirzohaydar Isoev" userId="da4ef904-ba39-49bf-9289-a67d5c2caf01" providerId="ADAL" clId="{D13D7FBA-C0AA-4FE4-981C-BB0E6DF3C5C1}" dt="2026-04-21T05:53:52.942" v="600" actId="478"/>
          <ac:spMkLst>
            <pc:docMk/>
            <pc:sldMk cId="2367352658" sldId="280"/>
            <ac:spMk id="9" creationId="{FE2FFF53-30CB-E7E8-A9A3-9B16D140D14A}"/>
          </ac:spMkLst>
        </pc:spChg>
        <pc:spChg chg="mod">
          <ac:chgData name="Mirzohaydar Isoev" userId="da4ef904-ba39-49bf-9289-a67d5c2caf01" providerId="ADAL" clId="{D13D7FBA-C0AA-4FE4-981C-BB0E6DF3C5C1}" dt="2026-04-21T05:50:31.510" v="538" actId="14100"/>
          <ac:spMkLst>
            <pc:docMk/>
            <pc:sldMk cId="2367352658" sldId="280"/>
            <ac:spMk id="10" creationId="{3928F3FC-76AF-D71A-A189-3F9F53627DE5}"/>
          </ac:spMkLst>
        </pc:spChg>
        <pc:spChg chg="mod">
          <ac:chgData name="Mirzohaydar Isoev" userId="da4ef904-ba39-49bf-9289-a67d5c2caf01" providerId="ADAL" clId="{D13D7FBA-C0AA-4FE4-981C-BB0E6DF3C5C1}" dt="2026-04-21T05:50:50.055" v="567" actId="20577"/>
          <ac:spMkLst>
            <pc:docMk/>
            <pc:sldMk cId="2367352658" sldId="280"/>
            <ac:spMk id="11" creationId="{27D6A1EB-BEEF-78BB-0137-58502C7BC27B}"/>
          </ac:spMkLst>
        </pc:spChg>
        <pc:spChg chg="del">
          <ac:chgData name="Mirzohaydar Isoev" userId="da4ef904-ba39-49bf-9289-a67d5c2caf01" providerId="ADAL" clId="{D13D7FBA-C0AA-4FE4-981C-BB0E6DF3C5C1}" dt="2026-04-21T05:53:52.942" v="600" actId="478"/>
          <ac:spMkLst>
            <pc:docMk/>
            <pc:sldMk cId="2367352658" sldId="280"/>
            <ac:spMk id="12" creationId="{47E017FE-02DE-C7B0-7F83-00E048C57B10}"/>
          </ac:spMkLst>
        </pc:spChg>
        <pc:spChg chg="add mod">
          <ac:chgData name="Mirzohaydar Isoev" userId="da4ef904-ba39-49bf-9289-a67d5c2caf01" providerId="ADAL" clId="{D13D7FBA-C0AA-4FE4-981C-BB0E6DF3C5C1}" dt="2026-04-21T05:53:53.853" v="601"/>
          <ac:spMkLst>
            <pc:docMk/>
            <pc:sldMk cId="2367352658" sldId="280"/>
            <ac:spMk id="13" creationId="{5D75AACD-9BCB-D348-BA56-ECC9B09C33C9}"/>
          </ac:spMkLst>
        </pc:spChg>
        <pc:spChg chg="add mod">
          <ac:chgData name="Mirzohaydar Isoev" userId="da4ef904-ba39-49bf-9289-a67d5c2caf01" providerId="ADAL" clId="{D13D7FBA-C0AA-4FE4-981C-BB0E6DF3C5C1}" dt="2026-04-21T05:53:53.853" v="601"/>
          <ac:spMkLst>
            <pc:docMk/>
            <pc:sldMk cId="2367352658" sldId="280"/>
            <ac:spMk id="14" creationId="{7B7B4BCD-BC43-F845-9003-112C2BB7A629}"/>
          </ac:spMkLst>
        </pc:spChg>
        <pc:spChg chg="add mod">
          <ac:chgData name="Mirzohaydar Isoev" userId="da4ef904-ba39-49bf-9289-a67d5c2caf01" providerId="ADAL" clId="{D13D7FBA-C0AA-4FE4-981C-BB0E6DF3C5C1}" dt="2026-04-21T06:03:22.131" v="746" actId="207"/>
          <ac:spMkLst>
            <pc:docMk/>
            <pc:sldMk cId="2367352658" sldId="280"/>
            <ac:spMk id="15" creationId="{8C67CA2E-A4FF-E7BF-9C46-315E459CBBEF}"/>
          </ac:spMkLst>
        </pc:spChg>
        <pc:spChg chg="add mod">
          <ac:chgData name="Mirzohaydar Isoev" userId="da4ef904-ba39-49bf-9289-a67d5c2caf01" providerId="ADAL" clId="{D13D7FBA-C0AA-4FE4-981C-BB0E6DF3C5C1}" dt="2026-04-21T05:53:53.853" v="601"/>
          <ac:spMkLst>
            <pc:docMk/>
            <pc:sldMk cId="2367352658" sldId="280"/>
            <ac:spMk id="16" creationId="{BF6DE315-D5DD-41B0-1DBB-3FAC34468B33}"/>
          </ac:spMkLst>
        </pc:spChg>
        <pc:spChg chg="add mod">
          <ac:chgData name="Mirzohaydar Isoev" userId="da4ef904-ba39-49bf-9289-a67d5c2caf01" providerId="ADAL" clId="{D13D7FBA-C0AA-4FE4-981C-BB0E6DF3C5C1}" dt="2026-04-21T06:03:24.394" v="747" actId="207"/>
          <ac:spMkLst>
            <pc:docMk/>
            <pc:sldMk cId="2367352658" sldId="280"/>
            <ac:spMk id="17" creationId="{F1930F9C-2BAA-2B5D-F5B7-14FDE76CF154}"/>
          </ac:spMkLst>
        </pc:spChg>
        <pc:spChg chg="add mod">
          <ac:chgData name="Mirzohaydar Isoev" userId="da4ef904-ba39-49bf-9289-a67d5c2caf01" providerId="ADAL" clId="{D13D7FBA-C0AA-4FE4-981C-BB0E6DF3C5C1}" dt="2026-04-21T05:54:57.412" v="650" actId="404"/>
          <ac:spMkLst>
            <pc:docMk/>
            <pc:sldMk cId="2367352658" sldId="280"/>
            <ac:spMk id="18" creationId="{F4A53391-B2A4-7FF9-267E-B7433C3F7C2E}"/>
          </ac:spMkLst>
        </pc:spChg>
        <pc:spChg chg="del">
          <ac:chgData name="Mirzohaydar Isoev" userId="da4ef904-ba39-49bf-9289-a67d5c2caf01" providerId="ADAL" clId="{D13D7FBA-C0AA-4FE4-981C-BB0E6DF3C5C1}" dt="2026-04-21T05:53:52.942" v="600" actId="478"/>
          <ac:spMkLst>
            <pc:docMk/>
            <pc:sldMk cId="2367352658" sldId="280"/>
            <ac:spMk id="25" creationId="{43A70921-3AF2-D5AF-5B47-BA175C7C2DF2}"/>
          </ac:spMkLst>
        </pc:spChg>
        <pc:spChg chg="del">
          <ac:chgData name="Mirzohaydar Isoev" userId="da4ef904-ba39-49bf-9289-a67d5c2caf01" providerId="ADAL" clId="{D13D7FBA-C0AA-4FE4-981C-BB0E6DF3C5C1}" dt="2026-04-21T05:53:52.942" v="600" actId="478"/>
          <ac:spMkLst>
            <pc:docMk/>
            <pc:sldMk cId="2367352658" sldId="280"/>
            <ac:spMk id="30" creationId="{178C7DC5-F909-0543-0C56-501D45E78873}"/>
          </ac:spMkLst>
        </pc:spChg>
      </pc:sldChg>
      <pc:sldChg chg="addSp delSp modSp add mod modNotesTx">
        <pc:chgData name="Mirzohaydar Isoev" userId="da4ef904-ba39-49bf-9289-a67d5c2caf01" providerId="ADAL" clId="{D13D7FBA-C0AA-4FE4-981C-BB0E6DF3C5C1}" dt="2026-04-21T06:04:06.621" v="752" actId="6549"/>
        <pc:sldMkLst>
          <pc:docMk/>
          <pc:sldMk cId="3361532185" sldId="281"/>
        </pc:sldMkLst>
        <pc:spChg chg="add mod">
          <ac:chgData name="Mirzohaydar Isoev" userId="da4ef904-ba39-49bf-9289-a67d5c2caf01" providerId="ADAL" clId="{D13D7FBA-C0AA-4FE4-981C-BB0E6DF3C5C1}" dt="2026-04-21T06:02:18.516" v="735"/>
          <ac:spMkLst>
            <pc:docMk/>
            <pc:sldMk cId="3361532185" sldId="281"/>
            <ac:spMk id="2" creationId="{9FCE2F6D-516B-1601-0660-0DDDEC783B60}"/>
          </ac:spMkLst>
        </pc:spChg>
        <pc:spChg chg="mod">
          <ac:chgData name="Mirzohaydar Isoev" userId="da4ef904-ba39-49bf-9289-a67d5c2caf01" providerId="ADAL" clId="{D13D7FBA-C0AA-4FE4-981C-BB0E6DF3C5C1}" dt="2026-04-21T05:56:58.339" v="652"/>
          <ac:spMkLst>
            <pc:docMk/>
            <pc:sldMk cId="3361532185" sldId="281"/>
            <ac:spMk id="8" creationId="{004423C1-1ECD-D3F4-5D1E-2A7C377A1DD7}"/>
          </ac:spMkLst>
        </pc:spChg>
        <pc:spChg chg="mod">
          <ac:chgData name="Mirzohaydar Isoev" userId="da4ef904-ba39-49bf-9289-a67d5c2caf01" providerId="ADAL" clId="{D13D7FBA-C0AA-4FE4-981C-BB0E6DF3C5C1}" dt="2026-04-21T06:02:32.034" v="738" actId="113"/>
          <ac:spMkLst>
            <pc:docMk/>
            <pc:sldMk cId="3361532185" sldId="281"/>
            <ac:spMk id="13" creationId="{AD8F6008-B3A4-7BC3-00CA-1AFDBA0B155F}"/>
          </ac:spMkLst>
        </pc:spChg>
        <pc:spChg chg="mod">
          <ac:chgData name="Mirzohaydar Isoev" userId="da4ef904-ba39-49bf-9289-a67d5c2caf01" providerId="ADAL" clId="{D13D7FBA-C0AA-4FE4-981C-BB0E6DF3C5C1}" dt="2026-04-21T06:03:15.263" v="744" actId="207"/>
          <ac:spMkLst>
            <pc:docMk/>
            <pc:sldMk cId="3361532185" sldId="281"/>
            <ac:spMk id="15" creationId="{FC01070E-D22B-1651-0083-987D8F8D23E4}"/>
          </ac:spMkLst>
        </pc:spChg>
        <pc:spChg chg="del">
          <ac:chgData name="Mirzohaydar Isoev" userId="da4ef904-ba39-49bf-9289-a67d5c2caf01" providerId="ADAL" clId="{D13D7FBA-C0AA-4FE4-981C-BB0E6DF3C5C1}" dt="2026-04-21T06:00:16.293" v="692" actId="478"/>
          <ac:spMkLst>
            <pc:docMk/>
            <pc:sldMk cId="3361532185" sldId="281"/>
            <ac:spMk id="16" creationId="{FE1F1B39-57FE-63F7-F42C-1671D68808FF}"/>
          </ac:spMkLst>
        </pc:spChg>
        <pc:spChg chg="mod">
          <ac:chgData name="Mirzohaydar Isoev" userId="da4ef904-ba39-49bf-9289-a67d5c2caf01" providerId="ADAL" clId="{D13D7FBA-C0AA-4FE4-981C-BB0E6DF3C5C1}" dt="2026-04-21T06:03:18.103" v="745" actId="207"/>
          <ac:spMkLst>
            <pc:docMk/>
            <pc:sldMk cId="3361532185" sldId="281"/>
            <ac:spMk id="17" creationId="{A197197B-5017-BC25-89C6-E535DAA4E5BD}"/>
          </ac:spMkLst>
        </pc:spChg>
        <pc:spChg chg="mod">
          <ac:chgData name="Mirzohaydar Isoev" userId="da4ef904-ba39-49bf-9289-a67d5c2caf01" providerId="ADAL" clId="{D13D7FBA-C0AA-4FE4-981C-BB0E6DF3C5C1}" dt="2026-04-21T06:03:09.620" v="743" actId="1076"/>
          <ac:spMkLst>
            <pc:docMk/>
            <pc:sldMk cId="3361532185" sldId="281"/>
            <ac:spMk id="18" creationId="{324BB10F-7D28-CB21-2C40-453299C241E7}"/>
          </ac:spMkLst>
        </pc:spChg>
      </pc:sldChg>
      <pc:sldChg chg="modSp add mod">
        <pc:chgData name="Mirzohaydar Isoev" userId="da4ef904-ba39-49bf-9289-a67d5c2caf01" providerId="ADAL" clId="{D13D7FBA-C0AA-4FE4-981C-BB0E6DF3C5C1}" dt="2026-04-21T06:24:24.120" v="1156" actId="20577"/>
        <pc:sldMkLst>
          <pc:docMk/>
          <pc:sldMk cId="1403394315" sldId="282"/>
        </pc:sldMkLst>
        <pc:spChg chg="mod">
          <ac:chgData name="Mirzohaydar Isoev" userId="da4ef904-ba39-49bf-9289-a67d5c2caf01" providerId="ADAL" clId="{D13D7FBA-C0AA-4FE4-981C-BB0E6DF3C5C1}" dt="2026-04-21T06:24:24.120" v="1156" actId="20577"/>
          <ac:spMkLst>
            <pc:docMk/>
            <pc:sldMk cId="1403394315" sldId="282"/>
            <ac:spMk id="2" creationId="{F25625EF-0CEE-D224-4D1C-1BB2F8B21F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3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AD088-B829-09A9-D0E0-D759B5E69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4A7E5-8A64-DEB1-3468-48B235CC0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4BB93-4D3A-A214-101C-1CF4CF5DC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[Sources]
- Mid mission findings Aug 6 Sanny Jegillos.docx
- 2025-10-06 Options for NDC.docx
- UNDP Review of Draft NEMA Bill V4.docx
[/Sources]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CA9E4-6512-9527-AF71-8E3EA3BF1C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5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B55D0-0696-D6E4-6A81-34DD62CCC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96E516-9471-602F-CA13-365AA1686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469EF-D8EA-5318-9145-A6E927021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Papua New Guinea is seeking a </a:t>
            </a:r>
            <a:r>
              <a:rPr lang="en-US" b="1" dirty="0"/>
              <a:t>blended package of grant financing, technical support, and partnerships</a:t>
            </a:r>
            <a:r>
              <a:rPr lang="en-US" dirty="0"/>
              <a:t> to deliver a </a:t>
            </a:r>
            <a:r>
              <a:rPr lang="en-US" b="1" dirty="0"/>
              <a:t>national end-to-end Early Warning System</a:t>
            </a:r>
            <a:r>
              <a:rPr lang="en-US" dirty="0"/>
              <a:t>, anchored on </a:t>
            </a:r>
            <a:r>
              <a:rPr lang="en-US" b="1" dirty="0"/>
              <a:t>SOFF-enabled observation infrastructure</a:t>
            </a:r>
            <a:r>
              <a:rPr lang="en-US" dirty="0"/>
              <a:t> and scaled through </a:t>
            </a:r>
            <a:r>
              <a:rPr lang="en-US" b="1" dirty="0"/>
              <a:t>SMART Climate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1CB04-8EE0-AD47-7EA8-8C7D9DA73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5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6CA48-5990-73A3-8B62-C9E998360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8DFD20-EC6B-6242-762E-3D4650671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7F0EF2-145D-8AFE-EDE2-283992DDF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 Strategic Ask (SMART + SOFF) Integrated package: ➤ End-to-end system financing (GCF + SOFF)➤ Sequenced investments: SOFF → Data (observations)SMART → Intelligence + Action (forecasting, dissemination, response)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7979A-0BCD-D823-2DE3-387DFD2BD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19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7EBFF-CA82-097C-B4F4-63A933A07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B661C-DC03-3A20-7278-E3286B4D0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BE3675-0372-D37D-0D49-248730578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BCDA4-FFCE-F90F-4536-863DFC4C0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2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A5690-7549-63CB-C2E4-4A74B6D51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57A4CD-8B5A-083C-4A7B-8648DB5CD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5303D-3B70-3095-E1F7-009D684B5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[Sources]
- Structure and messaging synthesized from the three uploaded source documents.
[/Sources]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AFBAE-AC29-202E-B869-C879E784B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5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9AEA7-0A5E-2F2D-5952-518A7C19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BB704-44DD-7CDC-5F54-B80E256B6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F7815-1099-9AC1-43BB-8718DF86D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FBEAB-C41D-7205-B5C5-92893E01B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25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696B5-9723-12AE-729B-BA5CFBAF7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17BE6A-AEBC-B516-C194-1576C45C5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AAD9D-B266-A4A7-BD65-260CA3DDD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7AC1A-EB2D-0DF7-5E1A-7EDF4D0E3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8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05B8F"/>
          </a:solidFill>
          <a:ln w="12700">
            <a:solidFill>
              <a:srgbClr val="005B8F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3" name="Shape 1"/>
          <p:cNvSpPr/>
          <p:nvPr/>
        </p:nvSpPr>
        <p:spPr>
          <a:xfrm>
            <a:off x="0" y="6565392"/>
            <a:ext cx="12191695" cy="292608"/>
          </a:xfrm>
          <a:prstGeom prst="rect">
            <a:avLst/>
          </a:prstGeom>
          <a:solidFill>
            <a:srgbClr val="0E2A47"/>
          </a:solidFill>
          <a:ln w="12700">
            <a:solidFill>
              <a:srgbClr val="0E2A47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565392"/>
            <a:ext cx="457200" cy="16459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E482-0E01-4C42-1574-FE8DD3EA1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8D3E769-6B6B-8EED-2FFB-CAAA2C30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40" y="946040"/>
            <a:ext cx="9204808" cy="5591920"/>
          </a:xfrm>
          <a:prstGeom prst="rect">
            <a:avLst/>
          </a:prstGeom>
        </p:spPr>
      </p:pic>
      <p:sp>
        <p:nvSpPr>
          <p:cNvPr id="2" name="Shape 0">
            <a:extLst>
              <a:ext uri="{FF2B5EF4-FFF2-40B4-BE49-F238E27FC236}">
                <a16:creationId xmlns:a16="http://schemas.microsoft.com/office/drawing/2014/main" id="{CE6A89AD-A2F8-FD42-E231-19CA6FF03952}"/>
              </a:ext>
            </a:extLst>
          </p:cNvPr>
          <p:cNvSpPr/>
          <p:nvPr/>
        </p:nvSpPr>
        <p:spPr>
          <a:xfrm>
            <a:off x="0" y="320040"/>
            <a:ext cx="12191695" cy="1334302"/>
          </a:xfrm>
          <a:prstGeom prst="rect">
            <a:avLst/>
          </a:prstGeom>
          <a:solidFill>
            <a:srgbClr val="EAF4FB"/>
          </a:solidFill>
          <a:ln w="12700">
            <a:solidFill>
              <a:srgbClr val="EAF4FB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C2B0511-7232-F0A8-86FC-054E1A5D4EF3}"/>
              </a:ext>
            </a:extLst>
          </p:cNvPr>
          <p:cNvSpPr/>
          <p:nvPr/>
        </p:nvSpPr>
        <p:spPr>
          <a:xfrm>
            <a:off x="327804" y="525780"/>
            <a:ext cx="8410754" cy="103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E2A47"/>
                </a:solidFill>
              </a:rPr>
              <a:t>Session 7: Papua New Guinea – Early Warning Systems Investment Pitch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i="1" dirty="0">
                <a:solidFill>
                  <a:srgbClr val="0E2A47"/>
                </a:solidFill>
              </a:rPr>
              <a:t> Asian Climate Week/Climate Capital Market Place, 24 April 2026</a:t>
            </a:r>
            <a:r>
              <a:rPr lang="en-US" sz="2000" b="1" dirty="0">
                <a:solidFill>
                  <a:srgbClr val="0E2A47"/>
                </a:solidFill>
              </a:rPr>
              <a:t>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E4C4A-42F4-6B62-77C5-977204385C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0" r="78778" b="11556"/>
          <a:stretch>
            <a:fillRect/>
          </a:stretch>
        </p:blipFill>
        <p:spPr bwMode="auto">
          <a:xfrm>
            <a:off x="10586377" y="405465"/>
            <a:ext cx="1146965" cy="1060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879F6A-95E3-6380-34D5-F6FAB07FE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198" y="366733"/>
            <a:ext cx="1529646" cy="1031237"/>
          </a:xfrm>
          <a:prstGeom prst="rect">
            <a:avLst/>
          </a:prstGeom>
        </p:spPr>
      </p:pic>
      <p:pic>
        <p:nvPicPr>
          <p:cNvPr id="5" name="Picture 4" descr="A couple of birds on a branch&#10;&#10;AI-generated content may be incorrect.">
            <a:extLst>
              <a:ext uri="{FF2B5EF4-FFF2-40B4-BE49-F238E27FC236}">
                <a16:creationId xmlns:a16="http://schemas.microsoft.com/office/drawing/2014/main" id="{B4AED77C-927C-BBB4-6FA4-88EE79F53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9448" y="2622431"/>
            <a:ext cx="2506199" cy="27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8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438912"/>
            <a:ext cx="9052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E2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PNG?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641460" y="1064324"/>
            <a:ext cx="11108580" cy="11615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</a:rPr>
              <a:t>Papua New Guinea, a Pacific Small Island Developing State, is highly vulnerable to climate hazards, including floods, droughts, landslides, and coastal erosions</a:t>
            </a:r>
            <a:endParaRPr lang="en-US" sz="2400" b="1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565392"/>
            <a:ext cx="457200" cy="16459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2</a:t>
            </a:fld>
            <a:endParaRPr lang="en-US"/>
          </a:p>
        </p:txBody>
      </p:sp>
      <p:sp>
        <p:nvSpPr>
          <p:cNvPr id="24" name="Text 16">
            <a:extLst>
              <a:ext uri="{FF2B5EF4-FFF2-40B4-BE49-F238E27FC236}">
                <a16:creationId xmlns:a16="http://schemas.microsoft.com/office/drawing/2014/main" id="{B8BEC918-EA28-DD6B-A929-384168426D97}"/>
              </a:ext>
            </a:extLst>
          </p:cNvPr>
          <p:cNvSpPr/>
          <p:nvPr/>
        </p:nvSpPr>
        <p:spPr>
          <a:xfrm>
            <a:off x="502919" y="2225842"/>
            <a:ext cx="10722543" cy="38200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2937"/>
                </a:solidFill>
              </a:rPr>
              <a:t>High climate vulnerability: </a:t>
            </a:r>
            <a:r>
              <a:rPr lang="en-US" sz="1600" dirty="0">
                <a:solidFill>
                  <a:srgbClr val="1F2937"/>
                </a:solidFill>
              </a:rPr>
              <a:t>Papua New Guinea faces multiple hazards—floods, droughts, landslides, and coastal flooding—with annual economic losses from cyclones and floods exceeding </a:t>
            </a:r>
            <a:r>
              <a:rPr lang="en-US" sz="1600" b="1" dirty="0">
                <a:solidFill>
                  <a:srgbClr val="1F2937"/>
                </a:solidFill>
              </a:rPr>
              <a:t>USD 29 million</a:t>
            </a:r>
            <a:r>
              <a:rPr lang="en-US" sz="1600" dirty="0">
                <a:solidFill>
                  <a:srgbClr val="1F2937"/>
                </a:solidFill>
              </a:rPr>
              <a:t>, and total exposure to natural hazards estimated at </a:t>
            </a:r>
            <a:r>
              <a:rPr lang="en-US" sz="1600" b="1" dirty="0">
                <a:solidFill>
                  <a:srgbClr val="1F2937"/>
                </a:solidFill>
              </a:rPr>
              <a:t>USD 49.2 billion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2937"/>
                </a:solidFill>
              </a:rPr>
              <a:t>Rural population at risk: </a:t>
            </a:r>
            <a:r>
              <a:rPr lang="en-US" sz="1600" dirty="0">
                <a:solidFill>
                  <a:srgbClr val="1F2937"/>
                </a:solidFill>
              </a:rPr>
              <a:t>Approximately </a:t>
            </a:r>
            <a:r>
              <a:rPr lang="en-US" sz="1600" b="1" dirty="0">
                <a:solidFill>
                  <a:srgbClr val="1F2937"/>
                </a:solidFill>
              </a:rPr>
              <a:t>85% of PNG’s population (~10 million people)</a:t>
            </a:r>
            <a:r>
              <a:rPr lang="en-US" sz="1600" dirty="0">
                <a:solidFill>
                  <a:srgbClr val="1F2937"/>
                </a:solidFill>
              </a:rPr>
              <a:t> live in rural areas and depend on subsistence agriculture and fisheries, making them highly vulnerable to climate shocks and extreme weather events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2937"/>
                </a:solidFill>
              </a:rPr>
              <a:t>Increasing climate impacts: </a:t>
            </a:r>
            <a:r>
              <a:rPr lang="en-US" sz="1600" dirty="0">
                <a:solidFill>
                  <a:srgbClr val="1F2937"/>
                </a:solidFill>
              </a:rPr>
              <a:t>Temperatures have already risen by </a:t>
            </a:r>
            <a:r>
              <a:rPr lang="en-US" sz="1600" b="1" dirty="0">
                <a:solidFill>
                  <a:srgbClr val="1F2937"/>
                </a:solidFill>
              </a:rPr>
              <a:t>~0.2°C per decade</a:t>
            </a:r>
            <a:r>
              <a:rPr lang="en-US" sz="1600" dirty="0">
                <a:solidFill>
                  <a:srgbClr val="1F2937"/>
                </a:solidFill>
              </a:rPr>
              <a:t>, with projections of up to </a:t>
            </a:r>
            <a:r>
              <a:rPr lang="en-US" sz="1600" b="1" dirty="0">
                <a:solidFill>
                  <a:srgbClr val="1F2937"/>
                </a:solidFill>
              </a:rPr>
              <a:t>3°C warming by 2100,</a:t>
            </a:r>
            <a:r>
              <a:rPr lang="en-US" sz="1600" dirty="0">
                <a:solidFill>
                  <a:srgbClr val="1F2937"/>
                </a:solidFill>
              </a:rPr>
              <a:t> alongside increased rainfall intensity and more frequent extreme events such as floods and landslides.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2937"/>
                </a:solidFill>
              </a:rPr>
              <a:t>Human and economic impacts: </a:t>
            </a:r>
            <a:r>
              <a:rPr lang="en-US" sz="1600" dirty="0">
                <a:solidFill>
                  <a:srgbClr val="1F2937"/>
                </a:solidFill>
              </a:rPr>
              <a:t>The </a:t>
            </a:r>
            <a:r>
              <a:rPr lang="en-US" sz="1600" b="1" dirty="0">
                <a:solidFill>
                  <a:srgbClr val="1F2937"/>
                </a:solidFill>
              </a:rPr>
              <a:t>2015–2016 </a:t>
            </a:r>
            <a:r>
              <a:rPr lang="en-US" sz="1600" dirty="0">
                <a:solidFill>
                  <a:srgbClr val="1F2937"/>
                </a:solidFill>
              </a:rPr>
              <a:t>drought affected </a:t>
            </a:r>
            <a:r>
              <a:rPr lang="en-US" sz="1600" b="1" dirty="0">
                <a:solidFill>
                  <a:srgbClr val="1F2937"/>
                </a:solidFill>
              </a:rPr>
              <a:t>~2.5 million people</a:t>
            </a:r>
            <a:r>
              <a:rPr lang="en-US" sz="1600" dirty="0">
                <a:solidFill>
                  <a:srgbClr val="1F2937"/>
                </a:solidFill>
              </a:rPr>
              <a:t>, with </a:t>
            </a:r>
            <a:r>
              <a:rPr lang="en-US" sz="1600" b="1" dirty="0">
                <a:solidFill>
                  <a:srgbClr val="1F2937"/>
                </a:solidFill>
              </a:rPr>
              <a:t>500,000 facing severe food shortages</a:t>
            </a:r>
            <a:r>
              <a:rPr lang="en-US" sz="1600" dirty="0">
                <a:solidFill>
                  <a:srgbClr val="1F2937"/>
                </a:solidFill>
              </a:rPr>
              <a:t>, while maritime risks contribute to 50–60 serious incidents and up to 300 fatalities annually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2937"/>
                </a:solidFill>
              </a:rPr>
              <a:t>Critical EWS gap: </a:t>
            </a:r>
            <a:r>
              <a:rPr lang="en-US" sz="1600" dirty="0">
                <a:solidFill>
                  <a:srgbClr val="1F2937"/>
                </a:solidFill>
              </a:rPr>
              <a:t>Despite ongoing investments, PNG still lacks a fully integrated Multi-Hazard Early Warning System, leaving </a:t>
            </a:r>
            <a:r>
              <a:rPr lang="en-US" sz="1600" b="1" dirty="0">
                <a:solidFill>
                  <a:srgbClr val="1F2937"/>
                </a:solidFill>
              </a:rPr>
              <a:t>over 1.9 million people </a:t>
            </a:r>
            <a:r>
              <a:rPr lang="en-US" sz="1600" dirty="0">
                <a:solidFill>
                  <a:srgbClr val="1F2937"/>
                </a:solidFill>
              </a:rPr>
              <a:t>without reliable access to timely forecasts and early warning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5219B-32D5-AA25-11CE-CF735C582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>
            <a:extLst>
              <a:ext uri="{FF2B5EF4-FFF2-40B4-BE49-F238E27FC236}">
                <a16:creationId xmlns:a16="http://schemas.microsoft.com/office/drawing/2014/main" id="{7D988596-B8B5-7CBF-5348-654AC14A2C46}"/>
              </a:ext>
            </a:extLst>
          </p:cNvPr>
          <p:cNvSpPr/>
          <p:nvPr/>
        </p:nvSpPr>
        <p:spPr>
          <a:xfrm>
            <a:off x="594360" y="1280160"/>
            <a:ext cx="10972800" cy="4800600"/>
          </a:xfrm>
          <a:prstGeom prst="roundRect">
            <a:avLst>
              <a:gd name="adj" fmla="val 2286"/>
            </a:avLst>
          </a:prstGeom>
          <a:solidFill>
            <a:srgbClr val="FFFFFF"/>
          </a:solidFill>
          <a:ln w="12700">
            <a:solidFill>
              <a:srgbClr val="D0D5DD"/>
            </a:solidFill>
            <a:prstDash val="solid"/>
          </a:ln>
          <a:effectLst>
            <a:outerShdw blurRad="1270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PG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DF8678D-C97C-0133-4C3B-E1790A70398E}"/>
              </a:ext>
            </a:extLst>
          </p:cNvPr>
          <p:cNvSpPr/>
          <p:nvPr/>
        </p:nvSpPr>
        <p:spPr>
          <a:xfrm>
            <a:off x="1395409" y="1442250"/>
            <a:ext cx="3285672" cy="518448"/>
          </a:xfrm>
          <a:prstGeom prst="roundRect">
            <a:avLst>
              <a:gd name="adj" fmla="val 27273"/>
            </a:avLst>
          </a:prstGeom>
          <a:solidFill>
            <a:srgbClr val="005B8F"/>
          </a:solidFill>
          <a:ln w="12700">
            <a:solidFill>
              <a:srgbClr val="005B8F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80866AF-6B1C-993B-AF9C-6853F32A3EB7}"/>
              </a:ext>
            </a:extLst>
          </p:cNvPr>
          <p:cNvSpPr/>
          <p:nvPr/>
        </p:nvSpPr>
        <p:spPr>
          <a:xfrm>
            <a:off x="1538378" y="1532570"/>
            <a:ext cx="2783456" cy="3472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SMART Climate Programme (GCF) 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Concept Note Stage</a:t>
            </a: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3928F3FC-76AF-D71A-A189-3F9F53627DE5}"/>
              </a:ext>
            </a:extLst>
          </p:cNvPr>
          <p:cNvSpPr/>
          <p:nvPr/>
        </p:nvSpPr>
        <p:spPr>
          <a:xfrm>
            <a:off x="6754682" y="1470631"/>
            <a:ext cx="4136395" cy="518448"/>
          </a:xfrm>
          <a:prstGeom prst="roundRect">
            <a:avLst>
              <a:gd name="adj" fmla="val 27273"/>
            </a:avLst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27D6A1EB-BEEF-78BB-0137-58502C7BC27B}"/>
              </a:ext>
            </a:extLst>
          </p:cNvPr>
          <p:cNvSpPr/>
          <p:nvPr/>
        </p:nvSpPr>
        <p:spPr>
          <a:xfrm>
            <a:off x="6866626" y="1576045"/>
            <a:ext cx="3847382" cy="235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SOFF Investment Phase (Observation Backbone) (</a:t>
            </a:r>
            <a:r>
              <a:rPr lang="en-US" sz="1200" b="1" dirty="0" err="1">
                <a:solidFill>
                  <a:srgbClr val="FFFFFF"/>
                </a:solidFill>
              </a:rPr>
              <a:t>ProDoc</a:t>
            </a:r>
            <a:r>
              <a:rPr lang="en-US" sz="1200" b="1" dirty="0">
                <a:solidFill>
                  <a:srgbClr val="FFFFFF"/>
                </a:solidFill>
              </a:rPr>
              <a:t> Development Stage)</a:t>
            </a:r>
            <a:endParaRPr lang="en-US" sz="1200" dirty="0"/>
          </a:p>
        </p:txBody>
      </p:sp>
      <p:sp>
        <p:nvSpPr>
          <p:cNvPr id="29" name="Slide Number Placeholder 0">
            <a:extLst>
              <a:ext uri="{FF2B5EF4-FFF2-40B4-BE49-F238E27FC236}">
                <a16:creationId xmlns:a16="http://schemas.microsoft.com/office/drawing/2014/main" id="{6A633CA4-1BB0-BCDD-0AB0-680ED212D0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2840" y="6565392"/>
            <a:ext cx="457200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3</a:t>
            </a:fld>
            <a:endParaRPr lang="en-US"/>
          </a:p>
        </p:txBody>
      </p:sp>
      <p:sp>
        <p:nvSpPr>
          <p:cNvPr id="8" name="Text 0">
            <a:extLst>
              <a:ext uri="{FF2B5EF4-FFF2-40B4-BE49-F238E27FC236}">
                <a16:creationId xmlns:a16="http://schemas.microsoft.com/office/drawing/2014/main" id="{CEA2D88A-11E8-30FC-4966-5F7F22655363}"/>
              </a:ext>
            </a:extLst>
          </p:cNvPr>
          <p:cNvSpPr/>
          <p:nvPr/>
        </p:nvSpPr>
        <p:spPr>
          <a:xfrm>
            <a:off x="502920" y="438912"/>
            <a:ext cx="9052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0E2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Investment Pitch: PNG Multi-Hazard Early Warning System (MHEWS)</a:t>
            </a:r>
            <a:endParaRPr lang="en-US" sz="2400" dirty="0"/>
          </a:p>
        </p:txBody>
      </p:sp>
      <p:sp>
        <p:nvSpPr>
          <p:cNvPr id="3" name="Shape 5">
            <a:extLst>
              <a:ext uri="{FF2B5EF4-FFF2-40B4-BE49-F238E27FC236}">
                <a16:creationId xmlns:a16="http://schemas.microsoft.com/office/drawing/2014/main" id="{137BA791-4391-BAEC-1FEF-49698522B6EA}"/>
              </a:ext>
            </a:extLst>
          </p:cNvPr>
          <p:cNvSpPr/>
          <p:nvPr/>
        </p:nvSpPr>
        <p:spPr>
          <a:xfrm>
            <a:off x="1047290" y="2186106"/>
            <a:ext cx="3981910" cy="3415025"/>
          </a:xfrm>
          <a:prstGeom prst="rect">
            <a:avLst/>
          </a:prstGeom>
          <a:solidFill>
            <a:srgbClr val="EAF4FB"/>
          </a:solidFill>
          <a:ln w="12700">
            <a:solidFill>
              <a:srgbClr val="005B8F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5D75AACD-9BCB-D348-BA56-ECC9B09C33C9}"/>
              </a:ext>
            </a:extLst>
          </p:cNvPr>
          <p:cNvSpPr/>
          <p:nvPr/>
        </p:nvSpPr>
        <p:spPr>
          <a:xfrm>
            <a:off x="1219689" y="2451540"/>
            <a:ext cx="3670138" cy="2884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F2937"/>
                </a:solidFill>
              </a:rPr>
              <a:t>To establish a national end-to-end Multi-Hazard Early Warning System (MHEWS) covering risk, forecasting, dissemination, and early action, implemented by UNDP in partnership with CCDA and national agencies. </a:t>
            </a: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7B7B4BCD-BC43-F845-9003-112C2BB7A629}"/>
              </a:ext>
            </a:extLst>
          </p:cNvPr>
          <p:cNvSpPr/>
          <p:nvPr/>
        </p:nvSpPr>
        <p:spPr>
          <a:xfrm>
            <a:off x="6560819" y="2179550"/>
            <a:ext cx="4524123" cy="3415024"/>
          </a:xfrm>
          <a:prstGeom prst="rect">
            <a:avLst/>
          </a:prstGeom>
          <a:solidFill>
            <a:srgbClr val="E7F7F8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15" name="Shape 23">
            <a:extLst>
              <a:ext uri="{FF2B5EF4-FFF2-40B4-BE49-F238E27FC236}">
                <a16:creationId xmlns:a16="http://schemas.microsoft.com/office/drawing/2014/main" id="{8C67CA2E-A4FF-E7BF-9C46-315E459CBBEF}"/>
              </a:ext>
            </a:extLst>
          </p:cNvPr>
          <p:cNvSpPr/>
          <p:nvPr/>
        </p:nvSpPr>
        <p:spPr>
          <a:xfrm>
            <a:off x="5467796" y="3254615"/>
            <a:ext cx="515054" cy="550150"/>
          </a:xfrm>
          <a:prstGeom prst="chevron">
            <a:avLst/>
          </a:prstGeom>
          <a:solidFill>
            <a:schemeClr val="accent1"/>
          </a:solidFill>
          <a:ln w="12700">
            <a:solidFill>
              <a:srgbClr val="D0D5DD"/>
            </a:solidFill>
            <a:prstDash val="solid"/>
          </a:ln>
        </p:spPr>
        <p:txBody>
          <a:bodyPr/>
          <a:lstStyle/>
          <a:p>
            <a:endParaRPr lang="en-PG" dirty="0">
              <a:highlight>
                <a:srgbClr val="FFFF00"/>
              </a:highlight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BF6DE315-D5DD-41B0-1DBB-3FAC34468B33}"/>
              </a:ext>
            </a:extLst>
          </p:cNvPr>
          <p:cNvSpPr/>
          <p:nvPr/>
        </p:nvSpPr>
        <p:spPr>
          <a:xfrm>
            <a:off x="6754682" y="2295843"/>
            <a:ext cx="4136395" cy="3017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F2937"/>
                </a:solidFill>
              </a:rPr>
              <a:t>To strengthen meteorological observation systems (surface and upper-air stations) to improve climate data for early warning, implemented by UNDP and WMO with the National Weather Service (NWS).</a:t>
            </a:r>
          </a:p>
        </p:txBody>
      </p:sp>
      <p:sp>
        <p:nvSpPr>
          <p:cNvPr id="17" name="Shape 23">
            <a:extLst>
              <a:ext uri="{FF2B5EF4-FFF2-40B4-BE49-F238E27FC236}">
                <a16:creationId xmlns:a16="http://schemas.microsoft.com/office/drawing/2014/main" id="{F1930F9C-2BAA-2B5D-F5B7-14FDE76CF154}"/>
              </a:ext>
            </a:extLst>
          </p:cNvPr>
          <p:cNvSpPr/>
          <p:nvPr/>
        </p:nvSpPr>
        <p:spPr>
          <a:xfrm rot="10800000">
            <a:off x="5467796" y="4234533"/>
            <a:ext cx="515054" cy="550150"/>
          </a:xfrm>
          <a:prstGeom prst="chevron">
            <a:avLst/>
          </a:prstGeom>
          <a:solidFill>
            <a:schemeClr val="accent1"/>
          </a:solidFill>
          <a:ln w="12700">
            <a:solidFill>
              <a:srgbClr val="D0D5DD"/>
            </a:solidFill>
            <a:prstDash val="solid"/>
          </a:ln>
        </p:spPr>
        <p:txBody>
          <a:bodyPr/>
          <a:lstStyle/>
          <a:p>
            <a:endParaRPr lang="en-PG" dirty="0">
              <a:highlight>
                <a:srgbClr val="FFFF00"/>
              </a:highlight>
            </a:endParaRP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F4A53391-B2A4-7FF9-267E-B7433C3F7C2E}"/>
              </a:ext>
            </a:extLst>
          </p:cNvPr>
          <p:cNvSpPr/>
          <p:nvPr/>
        </p:nvSpPr>
        <p:spPr>
          <a:xfrm>
            <a:off x="1456570" y="6111578"/>
            <a:ext cx="9052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0E2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Implementing Partner/Accredited Entity: UNDP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735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738B6-D658-5D5D-AC78-F2F60B068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>
            <a:extLst>
              <a:ext uri="{FF2B5EF4-FFF2-40B4-BE49-F238E27FC236}">
                <a16:creationId xmlns:a16="http://schemas.microsoft.com/office/drawing/2014/main" id="{D82E07FC-6B75-7883-0BA7-E50A54352F47}"/>
              </a:ext>
            </a:extLst>
          </p:cNvPr>
          <p:cNvSpPr/>
          <p:nvPr/>
        </p:nvSpPr>
        <p:spPr>
          <a:xfrm>
            <a:off x="594360" y="1280160"/>
            <a:ext cx="10972800" cy="4800600"/>
          </a:xfrm>
          <a:prstGeom prst="roundRect">
            <a:avLst>
              <a:gd name="adj" fmla="val 2286"/>
            </a:avLst>
          </a:prstGeom>
          <a:solidFill>
            <a:srgbClr val="FFFFFF"/>
          </a:solidFill>
          <a:ln w="12700">
            <a:solidFill>
              <a:srgbClr val="D0D5DD"/>
            </a:solidFill>
            <a:prstDash val="solid"/>
          </a:ln>
          <a:effectLst>
            <a:outerShdw blurRad="1270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PG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2DAC08D-B6BB-1317-5F7A-449D1FD0B2C2}"/>
              </a:ext>
            </a:extLst>
          </p:cNvPr>
          <p:cNvSpPr/>
          <p:nvPr/>
        </p:nvSpPr>
        <p:spPr>
          <a:xfrm>
            <a:off x="1395409" y="1442250"/>
            <a:ext cx="3285672" cy="518448"/>
          </a:xfrm>
          <a:prstGeom prst="roundRect">
            <a:avLst>
              <a:gd name="adj" fmla="val 27273"/>
            </a:avLst>
          </a:prstGeom>
          <a:solidFill>
            <a:srgbClr val="005B8F"/>
          </a:solidFill>
          <a:ln w="12700">
            <a:solidFill>
              <a:srgbClr val="005B8F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F469F3F-8225-675B-E3D5-6F756128FCD6}"/>
              </a:ext>
            </a:extLst>
          </p:cNvPr>
          <p:cNvSpPr/>
          <p:nvPr/>
        </p:nvSpPr>
        <p:spPr>
          <a:xfrm>
            <a:off x="1538378" y="1532570"/>
            <a:ext cx="2783456" cy="3472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SMART Climate Programme (GCF) 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Concept Note Stage</a:t>
            </a: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4AFE8D7C-ABE3-74AA-F21E-C213BE54BDDE}"/>
              </a:ext>
            </a:extLst>
          </p:cNvPr>
          <p:cNvSpPr/>
          <p:nvPr/>
        </p:nvSpPr>
        <p:spPr>
          <a:xfrm>
            <a:off x="6754682" y="1470631"/>
            <a:ext cx="4136395" cy="518448"/>
          </a:xfrm>
          <a:prstGeom prst="roundRect">
            <a:avLst>
              <a:gd name="adj" fmla="val 27273"/>
            </a:avLst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FBE0BE1-D722-F508-82C4-4320C1D1A17B}"/>
              </a:ext>
            </a:extLst>
          </p:cNvPr>
          <p:cNvSpPr/>
          <p:nvPr/>
        </p:nvSpPr>
        <p:spPr>
          <a:xfrm>
            <a:off x="6866626" y="1576045"/>
            <a:ext cx="3847382" cy="235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SOFF Investment Phase (Observation Backbone) (</a:t>
            </a:r>
            <a:r>
              <a:rPr lang="en-US" sz="1200" b="1" dirty="0" err="1">
                <a:solidFill>
                  <a:srgbClr val="FFFFFF"/>
                </a:solidFill>
              </a:rPr>
              <a:t>ProDoc</a:t>
            </a:r>
            <a:r>
              <a:rPr lang="en-US" sz="1200" b="1" dirty="0">
                <a:solidFill>
                  <a:srgbClr val="FFFFFF"/>
                </a:solidFill>
              </a:rPr>
              <a:t> Development Stage)</a:t>
            </a:r>
            <a:endParaRPr lang="en-US" sz="1200" dirty="0"/>
          </a:p>
        </p:txBody>
      </p:sp>
      <p:sp>
        <p:nvSpPr>
          <p:cNvPr id="29" name="Slide Number Placeholder 0">
            <a:extLst>
              <a:ext uri="{FF2B5EF4-FFF2-40B4-BE49-F238E27FC236}">
                <a16:creationId xmlns:a16="http://schemas.microsoft.com/office/drawing/2014/main" id="{AB168617-BCAE-4EEE-0601-DD56C3A460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2840" y="6565392"/>
            <a:ext cx="457200" cy="16459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4</a:t>
            </a:fld>
            <a:endParaRPr lang="en-US"/>
          </a:p>
        </p:txBody>
      </p:sp>
      <p:sp>
        <p:nvSpPr>
          <p:cNvPr id="8" name="Text 0">
            <a:extLst>
              <a:ext uri="{FF2B5EF4-FFF2-40B4-BE49-F238E27FC236}">
                <a16:creationId xmlns:a16="http://schemas.microsoft.com/office/drawing/2014/main" id="{004423C1-1ECD-D3F4-5D1E-2A7C377A1DD7}"/>
              </a:ext>
            </a:extLst>
          </p:cNvPr>
          <p:cNvSpPr/>
          <p:nvPr/>
        </p:nvSpPr>
        <p:spPr>
          <a:xfrm>
            <a:off x="502920" y="438912"/>
            <a:ext cx="9052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0E2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Precise Ask (Core Pitch)</a:t>
            </a:r>
            <a:endParaRPr lang="en-US" sz="2400" dirty="0"/>
          </a:p>
        </p:txBody>
      </p:sp>
      <p:sp>
        <p:nvSpPr>
          <p:cNvPr id="3" name="Shape 5">
            <a:extLst>
              <a:ext uri="{FF2B5EF4-FFF2-40B4-BE49-F238E27FC236}">
                <a16:creationId xmlns:a16="http://schemas.microsoft.com/office/drawing/2014/main" id="{28A497EF-6C3F-F07B-9AA4-7335E9E629F8}"/>
              </a:ext>
            </a:extLst>
          </p:cNvPr>
          <p:cNvSpPr/>
          <p:nvPr/>
        </p:nvSpPr>
        <p:spPr>
          <a:xfrm>
            <a:off x="1047290" y="2186106"/>
            <a:ext cx="3981910" cy="3415025"/>
          </a:xfrm>
          <a:prstGeom prst="rect">
            <a:avLst/>
          </a:prstGeom>
          <a:solidFill>
            <a:srgbClr val="EAF4FB"/>
          </a:solidFill>
          <a:ln w="12700">
            <a:solidFill>
              <a:srgbClr val="005B8F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AD8F6008-B3A4-7BC3-00CA-1AFDBA0B155F}"/>
              </a:ext>
            </a:extLst>
          </p:cNvPr>
          <p:cNvSpPr/>
          <p:nvPr/>
        </p:nvSpPr>
        <p:spPr>
          <a:xfrm>
            <a:off x="1119796" y="2451540"/>
            <a:ext cx="3842537" cy="2884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/>
              <a:t>Primary ask: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2937"/>
                </a:solidFill>
              </a:rPr>
              <a:t>GCF grant financing </a:t>
            </a:r>
            <a:r>
              <a:rPr lang="en-US" sz="1400" b="1" dirty="0">
                <a:solidFill>
                  <a:srgbClr val="1F2937"/>
                </a:solidFill>
              </a:rPr>
              <a:t>(USD ~24.3M) </a:t>
            </a:r>
            <a:r>
              <a:rPr lang="en-US" sz="1400" dirty="0">
                <a:solidFill>
                  <a:srgbClr val="1F2937"/>
                </a:solidFill>
              </a:rPr>
              <a:t>for full MHEWS system development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Additional</a:t>
            </a:r>
            <a:r>
              <a:rPr lang="en-US" sz="1400" b="1" dirty="0">
                <a:solidFill>
                  <a:srgbClr val="1F2937"/>
                </a:solidFill>
              </a:rPr>
              <a:t> asks:</a:t>
            </a:r>
            <a:endParaRPr lang="en-GB" sz="1400" b="1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F2937"/>
                </a:solidFill>
              </a:rPr>
              <a:t>Co-financing</a:t>
            </a:r>
            <a:r>
              <a:rPr lang="en-US" sz="1400" dirty="0">
                <a:solidFill>
                  <a:srgbClr val="1F2937"/>
                </a:solidFill>
              </a:rPr>
              <a:t> (Government + partners)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F2937"/>
                </a:solidFill>
              </a:rPr>
              <a:t>Technical assistance </a:t>
            </a:r>
            <a:r>
              <a:rPr lang="en-US" sz="1400" dirty="0">
                <a:solidFill>
                  <a:srgbClr val="1F2937"/>
                </a:solidFill>
              </a:rPr>
              <a:t>(AI forecasting, impact-based warnings, Impact-based Forecasting systems)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F2937"/>
                </a:solidFill>
              </a:rPr>
              <a:t>Private sector partnerships </a:t>
            </a:r>
            <a:r>
              <a:rPr lang="en-US" sz="1400" dirty="0">
                <a:solidFill>
                  <a:srgbClr val="1F2937"/>
                </a:solidFill>
              </a:rPr>
              <a:t>(telecom, maritime data, dissemination)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1F2937"/>
              </a:solidFill>
            </a:endParaRP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FE77C87C-7456-6219-20F0-B4C1049A467C}"/>
              </a:ext>
            </a:extLst>
          </p:cNvPr>
          <p:cNvSpPr/>
          <p:nvPr/>
        </p:nvSpPr>
        <p:spPr>
          <a:xfrm>
            <a:off x="6560819" y="2179550"/>
            <a:ext cx="4524123" cy="3415024"/>
          </a:xfrm>
          <a:prstGeom prst="rect">
            <a:avLst/>
          </a:prstGeom>
          <a:solidFill>
            <a:srgbClr val="E7F7F8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15" name="Shape 23">
            <a:extLst>
              <a:ext uri="{FF2B5EF4-FFF2-40B4-BE49-F238E27FC236}">
                <a16:creationId xmlns:a16="http://schemas.microsoft.com/office/drawing/2014/main" id="{FC01070E-D22B-1651-0083-987D8F8D23E4}"/>
              </a:ext>
            </a:extLst>
          </p:cNvPr>
          <p:cNvSpPr/>
          <p:nvPr/>
        </p:nvSpPr>
        <p:spPr>
          <a:xfrm>
            <a:off x="5467796" y="3254615"/>
            <a:ext cx="515054" cy="550150"/>
          </a:xfrm>
          <a:prstGeom prst="chevron">
            <a:avLst/>
          </a:prstGeom>
          <a:solidFill>
            <a:schemeClr val="accent1"/>
          </a:solidFill>
          <a:ln w="12700">
            <a:solidFill>
              <a:srgbClr val="D0D5DD"/>
            </a:solidFill>
            <a:prstDash val="solid"/>
          </a:ln>
        </p:spPr>
        <p:txBody>
          <a:bodyPr/>
          <a:lstStyle/>
          <a:p>
            <a:endParaRPr lang="en-PG" dirty="0">
              <a:highlight>
                <a:srgbClr val="FFFF00"/>
              </a:highlight>
            </a:endParaRPr>
          </a:p>
        </p:txBody>
      </p:sp>
      <p:sp>
        <p:nvSpPr>
          <p:cNvPr id="17" name="Shape 23">
            <a:extLst>
              <a:ext uri="{FF2B5EF4-FFF2-40B4-BE49-F238E27FC236}">
                <a16:creationId xmlns:a16="http://schemas.microsoft.com/office/drawing/2014/main" id="{A197197B-5017-BC25-89C6-E535DAA4E5BD}"/>
              </a:ext>
            </a:extLst>
          </p:cNvPr>
          <p:cNvSpPr/>
          <p:nvPr/>
        </p:nvSpPr>
        <p:spPr>
          <a:xfrm rot="10800000">
            <a:off x="5467796" y="4234533"/>
            <a:ext cx="515054" cy="550150"/>
          </a:xfrm>
          <a:prstGeom prst="chevron">
            <a:avLst/>
          </a:prstGeom>
          <a:solidFill>
            <a:schemeClr val="accent1"/>
          </a:solidFill>
          <a:ln w="12700">
            <a:solidFill>
              <a:srgbClr val="D0D5DD"/>
            </a:solidFill>
            <a:prstDash val="solid"/>
          </a:ln>
        </p:spPr>
        <p:txBody>
          <a:bodyPr/>
          <a:lstStyle/>
          <a:p>
            <a:endParaRPr lang="en-PG" dirty="0">
              <a:highlight>
                <a:srgbClr val="FFFF00"/>
              </a:highlight>
            </a:endParaRP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324BB10F-7D28-CB21-2C40-453299C241E7}"/>
              </a:ext>
            </a:extLst>
          </p:cNvPr>
          <p:cNvSpPr/>
          <p:nvPr/>
        </p:nvSpPr>
        <p:spPr>
          <a:xfrm>
            <a:off x="320040" y="6146388"/>
            <a:ext cx="11247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0E2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Key message: SOFF builds the “eyes” of the system; SMART builds the “brain and delivery system.”</a:t>
            </a:r>
            <a:endParaRPr lang="en-US" sz="2000" dirty="0"/>
          </a:p>
        </p:txBody>
      </p:sp>
      <p:sp>
        <p:nvSpPr>
          <p:cNvPr id="2" name="Text 7">
            <a:extLst>
              <a:ext uri="{FF2B5EF4-FFF2-40B4-BE49-F238E27FC236}">
                <a16:creationId xmlns:a16="http://schemas.microsoft.com/office/drawing/2014/main" id="{9FCE2F6D-516B-1601-0660-0DDDEC783B60}"/>
              </a:ext>
            </a:extLst>
          </p:cNvPr>
          <p:cNvSpPr/>
          <p:nvPr/>
        </p:nvSpPr>
        <p:spPr>
          <a:xfrm>
            <a:off x="6866625" y="2444984"/>
            <a:ext cx="4129033" cy="2884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/>
              <a:t>Primary ask: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2937"/>
                </a:solidFill>
              </a:rPr>
              <a:t>SOFF grant financing </a:t>
            </a:r>
            <a:r>
              <a:rPr lang="en-US" sz="1400" b="1" dirty="0">
                <a:solidFill>
                  <a:srgbClr val="1F2937"/>
                </a:solidFill>
              </a:rPr>
              <a:t>(~USD 6M) </a:t>
            </a:r>
            <a:r>
              <a:rPr lang="en-US" sz="1400" dirty="0">
                <a:solidFill>
                  <a:srgbClr val="1F2937"/>
                </a:solidFill>
              </a:rPr>
              <a:t>for GBON-compliant observation systems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Additional</a:t>
            </a:r>
            <a:r>
              <a:rPr lang="en-US" sz="1400" b="1" dirty="0">
                <a:solidFill>
                  <a:srgbClr val="1F2937"/>
                </a:solidFill>
              </a:rPr>
              <a:t> asks:</a:t>
            </a:r>
            <a:endParaRPr lang="en-GB" sz="1400" b="1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2937"/>
                </a:solidFill>
              </a:rPr>
              <a:t>Co-financing (Government + partners ADB CADIP, etc.)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2937"/>
                </a:solidFill>
              </a:rPr>
              <a:t>Technical partnership (WMO, BoM)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2937"/>
                </a:solidFill>
              </a:rPr>
              <a:t>Capacity development (NWS operations, ICT, maintenance)</a:t>
            </a:r>
            <a:endParaRPr lang="en-US" b="1" dirty="0">
              <a:solidFill>
                <a:srgbClr val="1F2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3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7FE64-FDC9-77E2-D7C8-C29A6C937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6F4750D-99D8-E011-3DCC-5A22A0C194C8}"/>
              </a:ext>
            </a:extLst>
          </p:cNvPr>
          <p:cNvSpPr/>
          <p:nvPr/>
        </p:nvSpPr>
        <p:spPr>
          <a:xfrm>
            <a:off x="502920" y="438912"/>
            <a:ext cx="9052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E2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Is the Biggest Blocker (Next 6 Months)?</a:t>
            </a:r>
            <a:endParaRPr lang="en-US" sz="2400" dirty="0"/>
          </a:p>
        </p:txBody>
      </p:sp>
      <p:sp>
        <p:nvSpPr>
          <p:cNvPr id="25" name="Slide Number Placeholder 0">
            <a:extLst>
              <a:ext uri="{FF2B5EF4-FFF2-40B4-BE49-F238E27FC236}">
                <a16:creationId xmlns:a16="http://schemas.microsoft.com/office/drawing/2014/main" id="{4E2537FF-3B0E-5376-027F-5C255788AA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2840" y="6565392"/>
            <a:ext cx="457200" cy="16459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5</a:t>
            </a:fld>
            <a:endParaRPr lang="en-US"/>
          </a:p>
        </p:txBody>
      </p:sp>
      <p:sp>
        <p:nvSpPr>
          <p:cNvPr id="24" name="Text 16">
            <a:extLst>
              <a:ext uri="{FF2B5EF4-FFF2-40B4-BE49-F238E27FC236}">
                <a16:creationId xmlns:a16="http://schemas.microsoft.com/office/drawing/2014/main" id="{81668DEE-03B4-E28D-D5A7-3D1552A87D82}"/>
              </a:ext>
            </a:extLst>
          </p:cNvPr>
          <p:cNvSpPr/>
          <p:nvPr/>
        </p:nvSpPr>
        <p:spPr>
          <a:xfrm>
            <a:off x="365760" y="1091355"/>
            <a:ext cx="11384280" cy="24620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2937"/>
                </a:solidFill>
              </a:rPr>
              <a:t>Single Biggest Constraint: </a:t>
            </a:r>
            <a:r>
              <a:rPr lang="en-US" sz="1600" dirty="0">
                <a:solidFill>
                  <a:srgbClr val="1F2937"/>
                </a:solidFill>
              </a:rPr>
              <a:t>Fragmented technical and financing alignment across the EWS value chain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2937"/>
                </a:solidFill>
              </a:rPr>
              <a:t>Specifically: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</a:rPr>
              <a:t>SOFF (observations) and SMART (end-to-end system) are </a:t>
            </a:r>
            <a:r>
              <a:rPr lang="en-US" sz="1600" b="1" dirty="0">
                <a:solidFill>
                  <a:srgbClr val="1F2937"/>
                </a:solidFill>
              </a:rPr>
              <a:t>not yet fully programmatically synchronized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</a:rPr>
              <a:t>Lack of: 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</a:rPr>
              <a:t>Final institutional coordination model (NWS–NDC–CCDA integration)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</a:rPr>
              <a:t>Bankable sequencing of investments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</a:rPr>
              <a:t>Clear pipeline packaging for investors/donors</a:t>
            </a:r>
          </a:p>
        </p:txBody>
      </p:sp>
      <p:sp>
        <p:nvSpPr>
          <p:cNvPr id="3" name="Text 16">
            <a:extLst>
              <a:ext uri="{FF2B5EF4-FFF2-40B4-BE49-F238E27FC236}">
                <a16:creationId xmlns:a16="http://schemas.microsoft.com/office/drawing/2014/main" id="{27176BCB-5494-E701-C7B2-657F953BE059}"/>
              </a:ext>
            </a:extLst>
          </p:cNvPr>
          <p:cNvSpPr/>
          <p:nvPr/>
        </p:nvSpPr>
        <p:spPr>
          <a:xfrm>
            <a:off x="365760" y="3629799"/>
            <a:ext cx="11384280" cy="15646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Bef>
                <a:spcPts val="600"/>
              </a:spcBef>
            </a:pPr>
            <a:r>
              <a:rPr lang="en-US" sz="1600" b="1">
                <a:solidFill>
                  <a:srgbClr val="1F2937"/>
                </a:solidFill>
              </a:rPr>
              <a:t>Operational bottlenecks:</a:t>
            </a:r>
            <a:endParaRPr lang="en-US" sz="1600">
              <a:solidFill>
                <a:srgbClr val="1F2937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F2937"/>
                </a:solidFill>
              </a:rPr>
              <a:t>Limited </a:t>
            </a:r>
            <a:r>
              <a:rPr lang="en-US" sz="1600" b="1">
                <a:solidFill>
                  <a:srgbClr val="1F2937"/>
                </a:solidFill>
              </a:rPr>
              <a:t>forecasting + ICT capacity at NWS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F2937"/>
                </a:solidFill>
              </a:rPr>
              <a:t>Weak </a:t>
            </a:r>
            <a:r>
              <a:rPr lang="en-US" sz="1600" b="1">
                <a:solidFill>
                  <a:srgbClr val="1F2937"/>
                </a:solidFill>
              </a:rPr>
              <a:t>last-mile dissemination systems </a:t>
            </a:r>
            <a:r>
              <a:rPr lang="en-US" sz="1600">
                <a:solidFill>
                  <a:srgbClr val="1F2937"/>
                </a:solidFill>
              </a:rPr>
              <a:t>(SMS, cell broadcast)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1F2937"/>
                </a:solidFill>
              </a:rPr>
              <a:t>Incomplete interoperability </a:t>
            </a:r>
            <a:r>
              <a:rPr lang="en-US" sz="1600">
                <a:solidFill>
                  <a:srgbClr val="1F2937"/>
                </a:solidFill>
              </a:rPr>
              <a:t>between data → forecast → action systems</a:t>
            </a:r>
            <a:endParaRPr lang="en-US" sz="1600" dirty="0">
              <a:solidFill>
                <a:srgbClr val="1F293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33896-8427-F7B3-7F2E-BC09F244EB11}"/>
              </a:ext>
            </a:extLst>
          </p:cNvPr>
          <p:cNvSpPr txBox="1"/>
          <p:nvPr/>
        </p:nvSpPr>
        <p:spPr>
          <a:xfrm>
            <a:off x="284737" y="5697726"/>
            <a:ext cx="11695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👉 </a:t>
            </a:r>
            <a:r>
              <a:rPr lang="en-US" sz="2000" b="1" dirty="0"/>
              <a:t>Bottom line: </a:t>
            </a:r>
            <a:r>
              <a:rPr lang="en-US" sz="2000" dirty="0"/>
              <a:t>The issue is </a:t>
            </a:r>
            <a:r>
              <a:rPr lang="en-US" sz="2000" b="1" dirty="0"/>
              <a:t>not concept readiness</a:t>
            </a:r>
            <a:r>
              <a:rPr lang="en-US" sz="2000" dirty="0"/>
              <a:t>, but </a:t>
            </a:r>
            <a:r>
              <a:rPr lang="en-US" sz="2000" b="1" dirty="0"/>
              <a:t>system integration and investment sequencing</a:t>
            </a:r>
            <a:r>
              <a:rPr lang="en-US" sz="2000" dirty="0"/>
              <a:t>.</a:t>
            </a:r>
            <a:endParaRPr lang="en-PG" sz="2000" dirty="0"/>
          </a:p>
        </p:txBody>
      </p:sp>
    </p:spTree>
    <p:extLst>
      <p:ext uri="{BB962C8B-B14F-4D97-AF65-F5344CB8AC3E}">
        <p14:creationId xmlns:p14="http://schemas.microsoft.com/office/powerpoint/2010/main" val="144117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EE163-7FD7-91C6-8B75-D27B11A36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0A25BCE-4158-FF44-A285-8DB3E1809C04}"/>
              </a:ext>
            </a:extLst>
          </p:cNvPr>
          <p:cNvSpPr/>
          <p:nvPr/>
        </p:nvSpPr>
        <p:spPr>
          <a:xfrm>
            <a:off x="502920" y="438912"/>
            <a:ext cx="9052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E2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Solution: Integrated Investment Logic (SMART + SOFF)</a:t>
            </a:r>
            <a:endParaRPr lang="en-US" sz="2400" dirty="0"/>
          </a:p>
        </p:txBody>
      </p:sp>
      <p:sp>
        <p:nvSpPr>
          <p:cNvPr id="25" name="Slide Number Placeholder 0">
            <a:extLst>
              <a:ext uri="{FF2B5EF4-FFF2-40B4-BE49-F238E27FC236}">
                <a16:creationId xmlns:a16="http://schemas.microsoft.com/office/drawing/2014/main" id="{2A1E0779-F572-4A5A-7608-BD2F34BEE3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2840" y="6565392"/>
            <a:ext cx="457200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6</a:t>
            </a:fld>
            <a:endParaRPr lang="en-US"/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D77E5998-A676-3586-DF87-E133132850EC}"/>
              </a:ext>
            </a:extLst>
          </p:cNvPr>
          <p:cNvSpPr/>
          <p:nvPr/>
        </p:nvSpPr>
        <p:spPr>
          <a:xfrm>
            <a:off x="1395409" y="1210752"/>
            <a:ext cx="3285672" cy="518448"/>
          </a:xfrm>
          <a:prstGeom prst="roundRect">
            <a:avLst>
              <a:gd name="adj" fmla="val 27273"/>
            </a:avLst>
          </a:prstGeom>
          <a:solidFill>
            <a:srgbClr val="005B8F"/>
          </a:solidFill>
          <a:ln w="12700">
            <a:solidFill>
              <a:srgbClr val="005B8F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F8D7D8A1-5F07-19F9-FBE4-8F5ADEBFBD71}"/>
              </a:ext>
            </a:extLst>
          </p:cNvPr>
          <p:cNvSpPr/>
          <p:nvPr/>
        </p:nvSpPr>
        <p:spPr>
          <a:xfrm>
            <a:off x="1538378" y="1301072"/>
            <a:ext cx="2783456" cy="3472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SMART Climate Programme (GCF) 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Concept Note Stage</a:t>
            </a: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AE358E6-18ED-DAFD-8C9A-6F730AD2AD87}"/>
              </a:ext>
            </a:extLst>
          </p:cNvPr>
          <p:cNvSpPr/>
          <p:nvPr/>
        </p:nvSpPr>
        <p:spPr>
          <a:xfrm>
            <a:off x="6754682" y="1239133"/>
            <a:ext cx="4136395" cy="518448"/>
          </a:xfrm>
          <a:prstGeom prst="roundRect">
            <a:avLst>
              <a:gd name="adj" fmla="val 27273"/>
            </a:avLst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6" name="Text 9">
            <a:extLst>
              <a:ext uri="{FF2B5EF4-FFF2-40B4-BE49-F238E27FC236}">
                <a16:creationId xmlns:a16="http://schemas.microsoft.com/office/drawing/2014/main" id="{F4F78D3C-A570-0E65-F2DA-B58A0D1DC181}"/>
              </a:ext>
            </a:extLst>
          </p:cNvPr>
          <p:cNvSpPr/>
          <p:nvPr/>
        </p:nvSpPr>
        <p:spPr>
          <a:xfrm>
            <a:off x="6866626" y="1344547"/>
            <a:ext cx="3847382" cy="235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SOFF Investment Phase (Observation Backbone) (</a:t>
            </a:r>
            <a:r>
              <a:rPr lang="en-US" sz="1200" b="1" dirty="0" err="1">
                <a:solidFill>
                  <a:srgbClr val="FFFFFF"/>
                </a:solidFill>
              </a:rPr>
              <a:t>ProDoc</a:t>
            </a:r>
            <a:r>
              <a:rPr lang="en-US" sz="1200" b="1" dirty="0">
                <a:solidFill>
                  <a:srgbClr val="FFFFFF"/>
                </a:solidFill>
              </a:rPr>
              <a:t> Development Stage)</a:t>
            </a:r>
            <a:endParaRPr lang="en-US" sz="12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CB60734-90EF-3E28-709B-0B6341C5C478}"/>
              </a:ext>
            </a:extLst>
          </p:cNvPr>
          <p:cNvSpPr/>
          <p:nvPr/>
        </p:nvSpPr>
        <p:spPr>
          <a:xfrm>
            <a:off x="1031199" y="2570597"/>
            <a:ext cx="3981910" cy="3415025"/>
          </a:xfrm>
          <a:prstGeom prst="rect">
            <a:avLst/>
          </a:prstGeom>
          <a:solidFill>
            <a:srgbClr val="EAF4FB"/>
          </a:solidFill>
          <a:ln w="12700">
            <a:solidFill>
              <a:srgbClr val="005B8F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D8EC30DD-53E8-37DC-034B-F40C1B42639A}"/>
              </a:ext>
            </a:extLst>
          </p:cNvPr>
          <p:cNvSpPr/>
          <p:nvPr/>
        </p:nvSpPr>
        <p:spPr>
          <a:xfrm>
            <a:off x="1100885" y="2997494"/>
            <a:ext cx="3842537" cy="1986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Forecasting hub + AI-enabled analytics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Multi-hazard modelling (floods, landslides, coastal)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Dissemination systems (SMS, radio, digital)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Community-level early action:</a:t>
            </a:r>
          </a:p>
          <a:p>
            <a:pPr lvl="1">
              <a:spcBef>
                <a:spcPts val="600"/>
              </a:spcBef>
            </a:pPr>
            <a:endParaRPr lang="en-US" sz="2000" dirty="0">
              <a:solidFill>
                <a:srgbClr val="1F2937"/>
              </a:solidFill>
            </a:endParaRPr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B02F7924-FA2C-0735-B730-DC433C20AD60}"/>
              </a:ext>
            </a:extLst>
          </p:cNvPr>
          <p:cNvSpPr/>
          <p:nvPr/>
        </p:nvSpPr>
        <p:spPr>
          <a:xfrm>
            <a:off x="6560819" y="2570596"/>
            <a:ext cx="4524123" cy="3415025"/>
          </a:xfrm>
          <a:prstGeom prst="rect">
            <a:avLst/>
          </a:prstGeom>
          <a:solidFill>
            <a:srgbClr val="E7F7F8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n-PG"/>
          </a:p>
        </p:txBody>
      </p:sp>
      <p:sp>
        <p:nvSpPr>
          <p:cNvPr id="10" name="Shape 23">
            <a:extLst>
              <a:ext uri="{FF2B5EF4-FFF2-40B4-BE49-F238E27FC236}">
                <a16:creationId xmlns:a16="http://schemas.microsoft.com/office/drawing/2014/main" id="{7BC5E187-D1E8-51C6-DDEE-9F4365C951DC}"/>
              </a:ext>
            </a:extLst>
          </p:cNvPr>
          <p:cNvSpPr/>
          <p:nvPr/>
        </p:nvSpPr>
        <p:spPr>
          <a:xfrm>
            <a:off x="5524583" y="3715795"/>
            <a:ext cx="515054" cy="550150"/>
          </a:xfrm>
          <a:prstGeom prst="chevron">
            <a:avLst/>
          </a:prstGeom>
          <a:solidFill>
            <a:schemeClr val="accent1"/>
          </a:solidFill>
          <a:ln w="12700">
            <a:solidFill>
              <a:srgbClr val="D0D5DD"/>
            </a:solidFill>
            <a:prstDash val="solid"/>
          </a:ln>
        </p:spPr>
        <p:txBody>
          <a:bodyPr/>
          <a:lstStyle/>
          <a:p>
            <a:endParaRPr lang="en-PG" dirty="0">
              <a:highlight>
                <a:srgbClr val="FFFF00"/>
              </a:highlight>
            </a:endParaRPr>
          </a:p>
        </p:txBody>
      </p:sp>
      <p:sp>
        <p:nvSpPr>
          <p:cNvPr id="11" name="Shape 23">
            <a:extLst>
              <a:ext uri="{FF2B5EF4-FFF2-40B4-BE49-F238E27FC236}">
                <a16:creationId xmlns:a16="http://schemas.microsoft.com/office/drawing/2014/main" id="{820697BA-E3C3-0E89-5F9C-866F0D72B64D}"/>
              </a:ext>
            </a:extLst>
          </p:cNvPr>
          <p:cNvSpPr/>
          <p:nvPr/>
        </p:nvSpPr>
        <p:spPr>
          <a:xfrm rot="10800000">
            <a:off x="5467795" y="4553186"/>
            <a:ext cx="515054" cy="550150"/>
          </a:xfrm>
          <a:prstGeom prst="chevron">
            <a:avLst/>
          </a:prstGeom>
          <a:solidFill>
            <a:schemeClr val="accent1"/>
          </a:solidFill>
          <a:ln w="12700">
            <a:solidFill>
              <a:srgbClr val="D0D5DD"/>
            </a:solidFill>
            <a:prstDash val="solid"/>
          </a:ln>
        </p:spPr>
        <p:txBody>
          <a:bodyPr/>
          <a:lstStyle/>
          <a:p>
            <a:endParaRPr lang="en-PG" dirty="0">
              <a:highlight>
                <a:srgbClr val="FFFF00"/>
              </a:highlight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97FC6DE-5645-D86A-FB06-3372718A70FD}"/>
              </a:ext>
            </a:extLst>
          </p:cNvPr>
          <p:cNvSpPr/>
          <p:nvPr/>
        </p:nvSpPr>
        <p:spPr>
          <a:xfrm>
            <a:off x="2615878" y="1948052"/>
            <a:ext cx="648183" cy="5184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DD0146-FDE6-4E8D-B31F-7040AA8949C7}"/>
              </a:ext>
            </a:extLst>
          </p:cNvPr>
          <p:cNvSpPr txBox="1"/>
          <p:nvPr/>
        </p:nvSpPr>
        <p:spPr>
          <a:xfrm>
            <a:off x="1119796" y="5276245"/>
            <a:ext cx="3842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➡ Converts </a:t>
            </a:r>
            <a:r>
              <a:rPr lang="en-US" sz="1600" b="1" dirty="0">
                <a:solidFill>
                  <a:srgbClr val="FF0000"/>
                </a:solidFill>
              </a:rPr>
              <a:t>data → actionable early warnings</a:t>
            </a:r>
            <a:endParaRPr lang="en-PG" sz="1600" dirty="0">
              <a:solidFill>
                <a:srgbClr val="FF0000"/>
              </a:solidFill>
            </a:endParaRPr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701D73C6-B644-CC99-49ED-4E2FC40A9567}"/>
              </a:ext>
            </a:extLst>
          </p:cNvPr>
          <p:cNvSpPr/>
          <p:nvPr/>
        </p:nvSpPr>
        <p:spPr>
          <a:xfrm>
            <a:off x="6901610" y="2987504"/>
            <a:ext cx="3842537" cy="1986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Surface + upper-air observation stations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GBON-compliant data systems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Strengthened NWS capacity</a:t>
            </a:r>
            <a:endParaRPr lang="en-US" sz="2000" dirty="0">
              <a:solidFill>
                <a:srgbClr val="1F2937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8B6DB4-B837-89D2-CDF3-50A36AC26402}"/>
              </a:ext>
            </a:extLst>
          </p:cNvPr>
          <p:cNvSpPr txBox="1"/>
          <p:nvPr/>
        </p:nvSpPr>
        <p:spPr>
          <a:xfrm>
            <a:off x="7048541" y="5276245"/>
            <a:ext cx="3842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➡ Enables </a:t>
            </a:r>
            <a:r>
              <a:rPr lang="en-US" sz="1600" b="1" dirty="0">
                <a:solidFill>
                  <a:srgbClr val="FF0000"/>
                </a:solidFill>
              </a:rPr>
              <a:t>reliable climate and weather data</a:t>
            </a:r>
            <a:endParaRPr lang="en-PG" sz="1600" b="1" dirty="0">
              <a:solidFill>
                <a:srgbClr val="FF0000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EF74F93-2415-8867-06FB-A7CF5F863CA2}"/>
              </a:ext>
            </a:extLst>
          </p:cNvPr>
          <p:cNvSpPr/>
          <p:nvPr/>
        </p:nvSpPr>
        <p:spPr>
          <a:xfrm>
            <a:off x="8466225" y="1948052"/>
            <a:ext cx="648183" cy="5184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207697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9946A-0CE9-BF8E-E51E-C2ED365D9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8D60347-44BC-ED3D-9E02-9BA05FECA60A}"/>
              </a:ext>
            </a:extLst>
          </p:cNvPr>
          <p:cNvSpPr/>
          <p:nvPr/>
        </p:nvSpPr>
        <p:spPr>
          <a:xfrm>
            <a:off x="502920" y="438912"/>
            <a:ext cx="9052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E2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Invest Now? </a:t>
            </a:r>
            <a:endParaRPr lang="en-US" sz="2400" dirty="0"/>
          </a:p>
        </p:txBody>
      </p:sp>
      <p:sp>
        <p:nvSpPr>
          <p:cNvPr id="25" name="Slide Number Placeholder 0">
            <a:extLst>
              <a:ext uri="{FF2B5EF4-FFF2-40B4-BE49-F238E27FC236}">
                <a16:creationId xmlns:a16="http://schemas.microsoft.com/office/drawing/2014/main" id="{3B4F317E-1CD6-BAB5-999E-0F6F869CE0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2840" y="6565392"/>
            <a:ext cx="457200" cy="16459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0D75B-464C-344F-4C84-FF2B8643BC81}"/>
              </a:ext>
            </a:extLst>
          </p:cNvPr>
          <p:cNvSpPr txBox="1"/>
          <p:nvPr/>
        </p:nvSpPr>
        <p:spPr>
          <a:xfrm>
            <a:off x="502920" y="1292577"/>
            <a:ext cx="896459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High impact: </a:t>
            </a:r>
            <a:r>
              <a:rPr lang="en-US" sz="2400" dirty="0"/>
              <a:t>1.9M+ indirect beneficiaries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High urgency: </a:t>
            </a:r>
            <a:r>
              <a:rPr lang="en-US" sz="2400" dirty="0"/>
              <a:t>increasing climate risks and economic losses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High readiness: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Advanced concept design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Strong institutional ownership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Pipeline already structured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High leverage: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SOFF + GCF + Government + Private Sector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Regional alignment (EW4All, Pacific systems)</a:t>
            </a:r>
            <a:endParaRPr lang="en-PG" sz="2400" dirty="0"/>
          </a:p>
        </p:txBody>
      </p:sp>
    </p:spTree>
    <p:extLst>
      <p:ext uri="{BB962C8B-B14F-4D97-AF65-F5344CB8AC3E}">
        <p14:creationId xmlns:p14="http://schemas.microsoft.com/office/powerpoint/2010/main" val="116741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88EF2-AAA5-9BBA-2BB8-C380DA94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25625EF-0CEE-D224-4D1C-1BB2F8B21FC1}"/>
              </a:ext>
            </a:extLst>
          </p:cNvPr>
          <p:cNvSpPr/>
          <p:nvPr/>
        </p:nvSpPr>
        <p:spPr>
          <a:xfrm>
            <a:off x="502920" y="438912"/>
            <a:ext cx="9052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E2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Who Does What Next?</a:t>
            </a:r>
            <a:endParaRPr lang="en-US" sz="2400" dirty="0"/>
          </a:p>
        </p:txBody>
      </p:sp>
      <p:sp>
        <p:nvSpPr>
          <p:cNvPr id="25" name="Slide Number Placeholder 0">
            <a:extLst>
              <a:ext uri="{FF2B5EF4-FFF2-40B4-BE49-F238E27FC236}">
                <a16:creationId xmlns:a16="http://schemas.microsoft.com/office/drawing/2014/main" id="{AAD4BF4E-BE3F-65F9-CE90-E8B51BBD2C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2840" y="6565392"/>
            <a:ext cx="457200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8</a:t>
            </a:fld>
            <a:endParaRPr lang="en-US"/>
          </a:p>
        </p:txBody>
      </p:sp>
      <p:sp>
        <p:nvSpPr>
          <p:cNvPr id="24" name="Text 16">
            <a:extLst>
              <a:ext uri="{FF2B5EF4-FFF2-40B4-BE49-F238E27FC236}">
                <a16:creationId xmlns:a16="http://schemas.microsoft.com/office/drawing/2014/main" id="{41117399-6C89-8AA9-D39C-D6886F3492C9}"/>
              </a:ext>
            </a:extLst>
          </p:cNvPr>
          <p:cNvSpPr/>
          <p:nvPr/>
        </p:nvSpPr>
        <p:spPr>
          <a:xfrm>
            <a:off x="541882" y="1137756"/>
            <a:ext cx="11108235" cy="1588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Bef>
                <a:spcPts val="600"/>
              </a:spcBef>
            </a:pPr>
            <a:r>
              <a:rPr lang="en-US" b="1" dirty="0"/>
              <a:t>Immediate Next Steps (0–6 Months)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F2937"/>
                </a:solidFill>
              </a:rPr>
              <a:t>CCDA (Lead – Government)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</a:rPr>
              <a:t>Finalize national MHEWS coordination framework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</a:rPr>
              <a:t>Ensure alignment of SMART + SOFF into a single national investment narrative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E9F62-9D9A-6655-B0BB-C84BFC1FB8E9}"/>
              </a:ext>
            </a:extLst>
          </p:cNvPr>
          <p:cNvSpPr txBox="1"/>
          <p:nvPr/>
        </p:nvSpPr>
        <p:spPr>
          <a:xfrm>
            <a:off x="-3860" y="4590887"/>
            <a:ext cx="1110823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F2937"/>
                </a:solidFill>
              </a:rPr>
              <a:t>National Weather Service (Technical Lead – Observations)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</a:rPr>
              <a:t>Confirm SOFF implementation readiness Advance GBON compliance roadmap</a:t>
            </a:r>
          </a:p>
        </p:txBody>
      </p:sp>
      <p:sp>
        <p:nvSpPr>
          <p:cNvPr id="5" name="Text 16">
            <a:extLst>
              <a:ext uri="{FF2B5EF4-FFF2-40B4-BE49-F238E27FC236}">
                <a16:creationId xmlns:a16="http://schemas.microsoft.com/office/drawing/2014/main" id="{4A921936-C135-8C25-4A24-A3CD8284CB6B}"/>
              </a:ext>
            </a:extLst>
          </p:cNvPr>
          <p:cNvSpPr/>
          <p:nvPr/>
        </p:nvSpPr>
        <p:spPr>
          <a:xfrm>
            <a:off x="541881" y="2940375"/>
            <a:ext cx="11108235" cy="1424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F2937"/>
                </a:solidFill>
              </a:rPr>
              <a:t>UNDP (Accredited Entity)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</a:rPr>
              <a:t>Finalize the SMART Climate Concept Note and submit to GCF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</a:rPr>
              <a:t>Ensure technical alignment with SOFF outputs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</a:rPr>
              <a:t>Finalise the SOFF Proposal and ensure co-financing by partners (ADB, BoM, etc.)</a:t>
            </a:r>
          </a:p>
        </p:txBody>
      </p:sp>
    </p:spTree>
    <p:extLst>
      <p:ext uri="{BB962C8B-B14F-4D97-AF65-F5344CB8AC3E}">
        <p14:creationId xmlns:p14="http://schemas.microsoft.com/office/powerpoint/2010/main" val="140339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46AECF9-4EAE-72CD-38E8-38EB0DD47D81}"/>
              </a:ext>
            </a:extLst>
          </p:cNvPr>
          <p:cNvSpPr/>
          <p:nvPr/>
        </p:nvSpPr>
        <p:spPr>
          <a:xfrm>
            <a:off x="1136836" y="2880104"/>
            <a:ext cx="9052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E2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THANK YOU!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87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16B02B4CF8E4B8CC5B0CF255DEA20" ma:contentTypeVersion="16" ma:contentTypeDescription="Create a new document." ma:contentTypeScope="" ma:versionID="be69734267f081b56ed764da86ad8c46">
  <xsd:schema xmlns:xsd="http://www.w3.org/2001/XMLSchema" xmlns:xs="http://www.w3.org/2001/XMLSchema" xmlns:p="http://schemas.microsoft.com/office/2006/metadata/properties" xmlns:ns2="b10894dd-3818-4de3-9631-bf9e851d24f2" xmlns:ns3="bab4e740-857a-4caa-9171-2eb539425c67" targetNamespace="http://schemas.microsoft.com/office/2006/metadata/properties" ma:root="true" ma:fieldsID="ded04633ea5c3f002101db26d939996d" ns2:_="" ns3:_="">
    <xsd:import namespace="b10894dd-3818-4de3-9631-bf9e851d24f2"/>
    <xsd:import namespace="bab4e740-857a-4caa-9171-2eb539425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894dd-3818-4de3-9631-bf9e851d2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e740-857a-4caa-9171-2eb539425c6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82eb784-adac-4268-8cf9-aeaab2fab2fa}" ma:internalName="TaxCatchAll" ma:showField="CatchAllData" ma:web="bab4e740-857a-4caa-9171-2eb539425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d8c265a-5436-43a7-80c1-713d2827ffde" ContentTypeId="0x0101" PreviousValue="false" LastSyncTimeStamp="2020-07-07T13:32:30.27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0894dd-3818-4de3-9631-bf9e851d24f2">
      <Terms xmlns="http://schemas.microsoft.com/office/infopath/2007/PartnerControls"/>
    </lcf76f155ced4ddcb4097134ff3c332f>
    <TaxCatchAll xmlns="bab4e740-857a-4caa-9171-2eb539425c67" xsi:nil="true"/>
  </documentManagement>
</p:properties>
</file>

<file path=customXml/itemProps1.xml><?xml version="1.0" encoding="utf-8"?>
<ds:datastoreItem xmlns:ds="http://schemas.openxmlformats.org/officeDocument/2006/customXml" ds:itemID="{4D8AC9DF-E945-4D4F-9872-76E8F6003060}"/>
</file>

<file path=customXml/itemProps2.xml><?xml version="1.0" encoding="utf-8"?>
<ds:datastoreItem xmlns:ds="http://schemas.openxmlformats.org/officeDocument/2006/customXml" ds:itemID="{38A6A712-50E2-4C05-BB5B-58A716EDB7B8}"/>
</file>

<file path=customXml/itemProps3.xml><?xml version="1.0" encoding="utf-8"?>
<ds:datastoreItem xmlns:ds="http://schemas.openxmlformats.org/officeDocument/2006/customXml" ds:itemID="{0257F77A-14D4-4E8C-822C-ED520354D3C3}"/>
</file>

<file path=customXml/itemProps4.xml><?xml version="1.0" encoding="utf-8"?>
<ds:datastoreItem xmlns:ds="http://schemas.openxmlformats.org/officeDocument/2006/customXml" ds:itemID="{340D339F-8BA6-4C3D-86D3-C6653DBEF826}"/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993</Words>
  <Application>Microsoft Office PowerPoint</Application>
  <PresentationFormat>Widescreen</PresentationFormat>
  <Paragraphs>100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DRM Legislative Framework: Current DRM Act (1984) and Proposed NEMA Bill</dc:title>
  <dc:subject>Strengthening DRM Legislative Framework in PNG</dc:subject>
  <dc:creator>OpenAI</dc:creator>
  <cp:lastModifiedBy>Priscilla Pep</cp:lastModifiedBy>
  <cp:revision>6</cp:revision>
  <cp:lastPrinted>2026-04-02T01:50:43Z</cp:lastPrinted>
  <dcterms:created xsi:type="dcterms:W3CDTF">2026-03-23T03:53:58Z</dcterms:created>
  <dcterms:modified xsi:type="dcterms:W3CDTF">2026-04-24T05:11:22Z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0x010100A2F16B02B4CF8E4B8CC5B0CF255DEA20</vt:lpwstr>
  </property>
</Properties>
</file>