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removePersonalInfoOnSave="1" saveSubsetFonts="1">
  <p:sldMasterIdLst>
    <p:sldMasterId id="2147483648" r:id="rId1"/>
    <p:sldMasterId id="2147483662" r:id="rId2"/>
    <p:sldMasterId id="2147483664" r:id="rId3"/>
    <p:sldMasterId id="2147483669" r:id="rId4"/>
  </p:sldMasterIdLst>
  <p:notesMasterIdLst>
    <p:notesMasterId r:id="rId17"/>
  </p:notesMasterIdLst>
  <p:sldIdLst>
    <p:sldId id="256" r:id="rId5"/>
    <p:sldId id="2147483019" r:id="rId6"/>
    <p:sldId id="2147483362" r:id="rId7"/>
    <p:sldId id="310" r:id="rId8"/>
    <p:sldId id="2147483356" r:id="rId9"/>
    <p:sldId id="2147483357" r:id="rId10"/>
    <p:sldId id="2147483359" r:id="rId11"/>
    <p:sldId id="2147483370" r:id="rId12"/>
    <p:sldId id="2147483369" r:id="rId13"/>
    <p:sldId id="2147483364" r:id="rId14"/>
    <p:sldId id="2147483354" r:id="rId15"/>
    <p:sldId id="263" r:id="rId16"/>
  </p:sldIdLst>
  <p:sldSz cx="10691813" cy="7559675"/>
  <p:notesSz cx="7099300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C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41" autoAdjust="0"/>
    <p:restoredTop sz="94080" autoAdjust="0"/>
  </p:normalViewPr>
  <p:slideViewPr>
    <p:cSldViewPr showGuides="1">
      <p:cViewPr>
        <p:scale>
          <a:sx n="150" d="100"/>
          <a:sy n="150" d="100"/>
        </p:scale>
        <p:origin x="72" y="-40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customXml" Target="../customXml/item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ustomXml" Target="../customXml/item3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ustomXml" Target="../customXml/item2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9EEE42AF-5550-4128-9A6D-B38E9D5D9CC2}" type="datetimeFigureOut">
              <a:rPr kumimoji="1" lang="ja-JP" altLang="en-US" smtClean="0"/>
              <a:t>2025/9/5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1279525"/>
            <a:ext cx="48831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25AE5BFB-884B-4870-9320-D7800BB8437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7334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1431925"/>
            <a:ext cx="5468938" cy="3867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2:notes"/>
          <p:cNvSpPr txBox="1">
            <a:spLocks noGrp="1"/>
          </p:cNvSpPr>
          <p:nvPr>
            <p:ph type="body" idx="1"/>
          </p:nvPr>
        </p:nvSpPr>
        <p:spPr>
          <a:xfrm>
            <a:off x="735403" y="5512867"/>
            <a:ext cx="5883216" cy="4510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525" tIns="51262" rIns="102525" bIns="51262" anchor="t" anchorCtr="0">
            <a:noAutofit/>
          </a:bodyPr>
          <a:lstStyle/>
          <a:p>
            <a:r>
              <a:rPr lang="en-US" dirty="0"/>
              <a:t>JCM is a market tool, Japanese companies conduct mitigation activities in PCs</a:t>
            </a:r>
          </a:p>
          <a:p>
            <a:r>
              <a:rPr lang="en-US" dirty="0"/>
              <a:t>This reduces GHG emission from baseline, and both countries calculate credits in a conservative manner</a:t>
            </a:r>
          </a:p>
          <a:p>
            <a:r>
              <a:rPr lang="en-US" dirty="0"/>
              <a:t>Part of credits transfer to Japan to count in the achievement of NDC</a:t>
            </a:r>
          </a:p>
          <a:p>
            <a:r>
              <a:rPr lang="en-US" dirty="0"/>
              <a:t>The transferred credits won’t be used in PC by corresponding adjustment to avoid double counting in line with A6PA</a:t>
            </a:r>
            <a:endParaRPr dirty="0"/>
          </a:p>
        </p:txBody>
      </p:sp>
      <p:sp>
        <p:nvSpPr>
          <p:cNvPr id="125" name="Google Shape;125;p2:notes"/>
          <p:cNvSpPr txBox="1">
            <a:spLocks noGrp="1"/>
          </p:cNvSpPr>
          <p:nvPr>
            <p:ph type="sldNum" idx="12"/>
          </p:nvPr>
        </p:nvSpPr>
        <p:spPr>
          <a:xfrm>
            <a:off x="4165577" y="10880554"/>
            <a:ext cx="3186743" cy="574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525" tIns="51262" rIns="102525" bIns="51262" anchor="b" anchorCtr="0">
            <a:noAutofit/>
          </a:bodyPr>
          <a:lstStyle/>
          <a:p>
            <a:pPr defTabSz="990478">
              <a:buClr>
                <a:srgbClr val="000000"/>
              </a:buClr>
              <a:buSzPts val="1200"/>
              <a:defRPr/>
            </a:pPr>
            <a:fld id="{00000000-1234-1234-1234-123412341234}" type="slidenum">
              <a:rPr kumimoji="0" lang="en-US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defTabSz="990478">
                <a:buClr>
                  <a:srgbClr val="000000"/>
                </a:buClr>
                <a:buSzPts val="1200"/>
                <a:defRPr/>
              </a:pPr>
              <a:t>1</a:t>
            </a:fld>
            <a:endParaRPr kumimoji="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BFE95B-7D16-A2D5-3169-EFE1155D0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39400B8-CE74-1744-24D4-CE9DA8CF96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A064326-40A6-EFDC-8E89-A6F51D26D3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Most recently India last month</a:t>
            </a:r>
          </a:p>
          <a:p>
            <a:r>
              <a:rPr kumimoji="1" lang="en-US" altLang="ja-JP" dirty="0"/>
              <a:t>5 countries in Africa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65CE8C5-3D15-629B-97F2-A5658476BD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478">
              <a:defRPr/>
            </a:pPr>
            <a:fld id="{0631E1AD-6E61-48C0-9132-7FC4F4BCB6C6}" type="slidenum">
              <a:rPr lang="ja-JP" altLang="en-US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  <a:cs typeface="Arial"/>
                <a:sym typeface="Arial"/>
              </a:rPr>
              <a:pPr defTabSz="990478">
                <a:defRPr/>
              </a:pPr>
              <a:t>2</a:t>
            </a:fld>
            <a:endParaRPr lang="ja-JP" altLang="en-US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3035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Financing project – a subsidy to JCM projects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E5BFB-884B-4870-9320-D7800BB84379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9649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A0F42-5BEA-3CA3-798F-FDBF11198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E7568C5-15F0-AEAE-156F-D19774E71E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9DE8039-D80D-F4AD-3CE4-A7B5407063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500 of which 350 from MSW generated from 470 000 inhabitants, 150 from ISW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D4C1B53-6163-A5C5-E59F-8CF6415DE8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279769-2EFA-4C39-A9EE-4C18080A92A7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2331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887CAF-4F5C-B0F5-3F34-DA244E82A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7632F4D-74CA-5CAE-EEDD-79397FE47A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15395BB-BEDA-154C-F9A0-703A35EA89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78">
              <a:defRPr/>
            </a:pPr>
            <a:r>
              <a:rPr lang="en-US" altLang="ja-JP" dirty="0"/>
              <a:t>Emission reduction can be calculated by comparing reference scenario and project scenario</a:t>
            </a:r>
          </a:p>
          <a:p>
            <a:pPr defTabSz="990478">
              <a:defRPr/>
            </a:pPr>
            <a:r>
              <a:rPr lang="en-US" altLang="ja-JP" dirty="0" err="1"/>
              <a:t>WtE</a:t>
            </a:r>
            <a:r>
              <a:rPr lang="en-US" altLang="ja-JP" dirty="0"/>
              <a:t> plant incinerates waste and generates electricity, while reference generate E using FF, waste goes to landfill</a:t>
            </a:r>
          </a:p>
          <a:p>
            <a:pPr defTabSz="990478">
              <a:defRPr/>
            </a:pPr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268120F-2D89-AA81-8B99-8A4583FC2C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279769-2EFA-4C39-A9EE-4C18080A92A7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1118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JFE</a:t>
            </a:r>
            <a:r>
              <a:rPr kumimoji="1" lang="ja-JP" altLang="en-US" dirty="0"/>
              <a:t> </a:t>
            </a:r>
            <a:r>
              <a:rPr kumimoji="1" lang="en-US" altLang="ja-JP" dirty="0"/>
              <a:t>and</a:t>
            </a:r>
            <a:r>
              <a:rPr kumimoji="1" lang="ja-JP" altLang="en-US" dirty="0"/>
              <a:t> </a:t>
            </a:r>
            <a:r>
              <a:rPr kumimoji="1" lang="en-US" altLang="ja-JP" dirty="0"/>
              <a:t>Thuan</a:t>
            </a:r>
            <a:r>
              <a:rPr kumimoji="1" lang="ja-JP" altLang="en-US" dirty="0"/>
              <a:t> </a:t>
            </a:r>
            <a:r>
              <a:rPr kumimoji="1" lang="en-US" altLang="ja-JP" dirty="0"/>
              <a:t>Thanh established a SPV – T&amp;J Green Energy</a:t>
            </a:r>
          </a:p>
          <a:p>
            <a:r>
              <a:rPr kumimoji="1" lang="en-US" altLang="ja-JP" dirty="0"/>
              <a:t>Waste: MSW + ISW, generate ash to landfill</a:t>
            </a:r>
          </a:p>
          <a:p>
            <a:r>
              <a:rPr kumimoji="1" lang="en-US" altLang="ja-JP" dirty="0"/>
              <a:t>Electricity: rest of the internal use to EVN by feed-in-tariff</a:t>
            </a:r>
          </a:p>
          <a:p>
            <a:r>
              <a:rPr kumimoji="1" lang="en-US" altLang="ja-JP" dirty="0"/>
              <a:t>Finance: IFC senior loans: A loan (from its own account) + BF loan, JCM grant from MOEJ</a:t>
            </a:r>
          </a:p>
          <a:p>
            <a:r>
              <a:rPr kumimoji="1" lang="en-US" altLang="ja-JP" dirty="0"/>
              <a:t>O&amp;M supports from Japan side: JFE group has a company operating waste treatment plants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E5BFB-884B-4870-9320-D7800BB84379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7531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Japanese company looks for a local partner: env week in Vietnam 2019</a:t>
            </a:r>
          </a:p>
          <a:p>
            <a:r>
              <a:rPr kumimoji="1" lang="en-US" altLang="ja-JP" dirty="0"/>
              <a:t>Finance: JCM grant + blended finance</a:t>
            </a:r>
          </a:p>
          <a:p>
            <a:r>
              <a:rPr kumimoji="1" lang="en-US" altLang="ja-JP" dirty="0" err="1"/>
              <a:t>WtE</a:t>
            </a:r>
            <a:r>
              <a:rPr kumimoji="1" lang="en-US" altLang="ja-JP" dirty="0"/>
              <a:t> in PDP, this plant in waste treatment MP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E5BFB-884B-4870-9320-D7800BB84379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3528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Another case study is FM</a:t>
            </a:r>
          </a:p>
          <a:p>
            <a:r>
              <a:rPr kumimoji="1" lang="en-US" altLang="ja-JP" dirty="0"/>
              <a:t>Open dumpsites without oxygen occur many problems</a:t>
            </a:r>
          </a:p>
          <a:p>
            <a:r>
              <a:rPr kumimoji="1" lang="en-US" altLang="ja-JP" dirty="0"/>
              <a:t>FM install gas venting pipes to supply air can promote aerobic decomposition and thus reduce CH4 emission</a:t>
            </a:r>
          </a:p>
          <a:p>
            <a:r>
              <a:rPr kumimoji="1" lang="en-US" altLang="ja-JP" dirty="0"/>
              <a:t>FM was developed in Fukuoka university, and has been introduced 20+ countries worldwide, and 1</a:t>
            </a:r>
            <a:r>
              <a:rPr kumimoji="1" lang="en-US" altLang="ja-JP" baseline="30000" dirty="0"/>
              <a:t>st</a:t>
            </a:r>
            <a:r>
              <a:rPr kumimoji="1" lang="en-US" altLang="ja-JP" dirty="0"/>
              <a:t> JCM project is ongoing in Beja, Tunisia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E5BFB-884B-4870-9320-D7800BB84379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8850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E5BFB-884B-4870-9320-D7800BB84379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7465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.jpe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jpeg"/><Relationship Id="rId5" Type="http://schemas.openxmlformats.org/officeDocument/2006/relationships/image" Target="../media/image17.svg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C4F33A39-73E7-49E0-BF4C-2CE0E2DB7091}"/>
              </a:ext>
            </a:extLst>
          </p:cNvPr>
          <p:cNvSpPr/>
          <p:nvPr userDrawn="1"/>
        </p:nvSpPr>
        <p:spPr>
          <a:xfrm>
            <a:off x="395906" y="395837"/>
            <a:ext cx="9900000" cy="6768000"/>
          </a:xfrm>
          <a:prstGeom prst="roundRect">
            <a:avLst>
              <a:gd name="adj" fmla="val 1501"/>
            </a:avLst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 dirty="0">
              <a:solidFill>
                <a:schemeClr val="tx1"/>
              </a:solidFill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76484A44-3003-4277-9737-236918E2A04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825" y="1499033"/>
            <a:ext cx="1938704" cy="680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69427F34-BDBE-48D8-A7F4-1EE85CF4440A}"/>
              </a:ext>
            </a:extLst>
          </p:cNvPr>
          <p:cNvGrpSpPr/>
          <p:nvPr userDrawn="1"/>
        </p:nvGrpSpPr>
        <p:grpSpPr>
          <a:xfrm>
            <a:off x="1034510" y="2991837"/>
            <a:ext cx="8622792" cy="1007999"/>
            <a:chOff x="1034510" y="2991837"/>
            <a:chExt cx="8622792" cy="1007999"/>
          </a:xfrm>
        </p:grpSpPr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4E3800AC-DAF6-41B1-810E-4A51489649E0}"/>
                </a:ext>
              </a:extLst>
            </p:cNvPr>
            <p:cNvCxnSpPr/>
            <p:nvPr userDrawn="1"/>
          </p:nvCxnSpPr>
          <p:spPr>
            <a:xfrm>
              <a:off x="1034510" y="2991837"/>
              <a:ext cx="8622792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id="{7CF90A11-AE44-4385-824C-1819712F0D92}"/>
                </a:ext>
              </a:extLst>
            </p:cNvPr>
            <p:cNvCxnSpPr/>
            <p:nvPr userDrawn="1"/>
          </p:nvCxnSpPr>
          <p:spPr>
            <a:xfrm>
              <a:off x="1034510" y="3999836"/>
              <a:ext cx="8622792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タイトル 29">
            <a:extLst>
              <a:ext uri="{FF2B5EF4-FFF2-40B4-BE49-F238E27FC236}">
                <a16:creationId xmlns:a16="http://schemas.microsoft.com/office/drawing/2014/main" id="{D7232AF9-EC33-4888-B5A0-D03E836B438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34510" y="2991837"/>
            <a:ext cx="8640000" cy="1008000"/>
          </a:xfrm>
          <a:prstGeom prst="rect">
            <a:avLst/>
          </a:prstGeom>
        </p:spPr>
        <p:txBody>
          <a:bodyPr lIns="0" tIns="72000" rIns="0" bIns="0" anchor="ctr" anchorCtr="0">
            <a:normAutofit/>
          </a:bodyPr>
          <a:lstStyle>
            <a:lvl1pPr>
              <a:defRPr lang="ja-JP" altLang="en-US" sz="3600" b="1" dirty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</a:lstStyle>
          <a:p>
            <a:pPr marL="0" lvl="0" indent="0" algn="ctr">
              <a:spcBef>
                <a:spcPts val="1102"/>
              </a:spcBef>
              <a:buFontTx/>
            </a:pPr>
            <a:r>
              <a:rPr kumimoji="1" lang="ja-JP" altLang="en-US" dirty="0"/>
              <a:t>表紙タイトル</a:t>
            </a:r>
          </a:p>
        </p:txBody>
      </p:sp>
      <p:sp>
        <p:nvSpPr>
          <p:cNvPr id="27" name="コンテンツ プレースホルダー 21">
            <a:extLst>
              <a:ext uri="{FF2B5EF4-FFF2-40B4-BE49-F238E27FC236}">
                <a16:creationId xmlns:a16="http://schemas.microsoft.com/office/drawing/2014/main" id="{730FB38C-75FA-4F17-A448-34BAAD2B4753}"/>
              </a:ext>
            </a:extLst>
          </p:cNvPr>
          <p:cNvSpPr>
            <a:spLocks noGrp="1"/>
          </p:cNvSpPr>
          <p:nvPr userDrawn="1">
            <p:ph sz="quarter" idx="14" hasCustomPrompt="1"/>
          </p:nvPr>
        </p:nvSpPr>
        <p:spPr>
          <a:xfrm>
            <a:off x="1034510" y="4148806"/>
            <a:ext cx="8640000" cy="4320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2000" b="1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/>
            <a:r>
              <a:rPr kumimoji="1" lang="ja-JP" altLang="en-US" dirty="0"/>
              <a:t>サブタイトル</a:t>
            </a:r>
          </a:p>
        </p:txBody>
      </p:sp>
      <p:sp>
        <p:nvSpPr>
          <p:cNvPr id="31" name="コンテンツ プレースホルダー 21">
            <a:extLst>
              <a:ext uri="{FF2B5EF4-FFF2-40B4-BE49-F238E27FC236}">
                <a16:creationId xmlns:a16="http://schemas.microsoft.com/office/drawing/2014/main" id="{9693F458-7CAF-4411-88EF-755A4D8136DB}"/>
              </a:ext>
            </a:extLst>
          </p:cNvPr>
          <p:cNvSpPr>
            <a:spLocks noGrp="1"/>
          </p:cNvSpPr>
          <p:nvPr userDrawn="1">
            <p:ph sz="quarter" idx="15" hasCustomPrompt="1"/>
          </p:nvPr>
        </p:nvSpPr>
        <p:spPr>
          <a:xfrm>
            <a:off x="3554510" y="5436053"/>
            <a:ext cx="3600000" cy="2880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 b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/>
            <a:r>
              <a:rPr kumimoji="1" lang="en-US" altLang="ja-JP" dirty="0"/>
              <a:t>0000</a:t>
            </a:r>
            <a:r>
              <a:rPr kumimoji="1" lang="ja-JP" altLang="en-US" dirty="0"/>
              <a:t>年</a:t>
            </a:r>
            <a:r>
              <a:rPr kumimoji="1" lang="en-US" altLang="ja-JP" dirty="0"/>
              <a:t>00</a:t>
            </a:r>
            <a:r>
              <a:rPr kumimoji="1" lang="ja-JP" altLang="en-US" dirty="0"/>
              <a:t>月</a:t>
            </a:r>
            <a:r>
              <a:rPr kumimoji="1" lang="en-US" altLang="ja-JP" dirty="0"/>
              <a:t>00</a:t>
            </a:r>
            <a:r>
              <a:rPr kumimoji="1" lang="ja-JP" altLang="en-US" dirty="0"/>
              <a:t>日</a:t>
            </a:r>
          </a:p>
        </p:txBody>
      </p:sp>
      <p:sp>
        <p:nvSpPr>
          <p:cNvPr id="32" name="コンテンツ プレースホルダー 21">
            <a:extLst>
              <a:ext uri="{FF2B5EF4-FFF2-40B4-BE49-F238E27FC236}">
                <a16:creationId xmlns:a16="http://schemas.microsoft.com/office/drawing/2014/main" id="{1645C6DC-6217-43BE-8989-B6A0BD9C2349}"/>
              </a:ext>
            </a:extLst>
          </p:cNvPr>
          <p:cNvSpPr>
            <a:spLocks noGrp="1"/>
          </p:cNvSpPr>
          <p:nvPr userDrawn="1">
            <p:ph sz="quarter" idx="16" hasCustomPrompt="1"/>
          </p:nvPr>
        </p:nvSpPr>
        <p:spPr>
          <a:xfrm>
            <a:off x="3554510" y="5724053"/>
            <a:ext cx="3600000" cy="2880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 b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/>
            <a:r>
              <a:rPr kumimoji="1" lang="ja-JP" altLang="en-US" dirty="0"/>
              <a:t>所属　名前</a:t>
            </a:r>
          </a:p>
        </p:txBody>
      </p:sp>
    </p:spTree>
    <p:extLst>
      <p:ext uri="{BB962C8B-B14F-4D97-AF65-F5344CB8AC3E}">
        <p14:creationId xmlns:p14="http://schemas.microsoft.com/office/powerpoint/2010/main" val="328222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表紙" preserve="1" userDrawn="1">
  <p:cSld name="表紙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4"/>
          <p:cNvSpPr txBox="1">
            <a:spLocks noGrp="1"/>
          </p:cNvSpPr>
          <p:nvPr>
            <p:ph type="title"/>
          </p:nvPr>
        </p:nvSpPr>
        <p:spPr>
          <a:xfrm>
            <a:off x="1034513" y="2991839"/>
            <a:ext cx="8639999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83"/>
              <a:buFont typeface="Arial"/>
              <a:buNone/>
              <a:defRPr sz="2909" b="1" i="0" u="none" strike="noStrike" cap="none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71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71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71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71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71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71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71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71"/>
            </a:lvl9pPr>
          </a:lstStyle>
          <a:p>
            <a:endParaRPr/>
          </a:p>
        </p:txBody>
      </p:sp>
      <p:sp>
        <p:nvSpPr>
          <p:cNvPr id="195" name="Google Shape;195;p24"/>
          <p:cNvSpPr txBox="1">
            <a:spLocks noGrp="1"/>
          </p:cNvSpPr>
          <p:nvPr>
            <p:ph type="body" idx="2"/>
          </p:nvPr>
        </p:nvSpPr>
        <p:spPr>
          <a:xfrm>
            <a:off x="3545907" y="5497002"/>
            <a:ext cx="3600000" cy="73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75088" marR="0" lvl="0" indent="-237543" algn="ctr" rtl="0">
              <a:lnSpc>
                <a:spcPct val="90000"/>
              </a:lnSpc>
              <a:spcBef>
                <a:spcPts val="885"/>
              </a:spcBef>
              <a:spcAft>
                <a:spcPts val="0"/>
              </a:spcAft>
              <a:buClr>
                <a:schemeClr val="dk1"/>
              </a:buClr>
              <a:buSzPts val="1391"/>
              <a:buFont typeface="Arial"/>
              <a:buNone/>
              <a:defRPr sz="2909" b="0" i="0" u="none" strike="noStrike" cap="none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950175" marR="0" lvl="1" indent="-237543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2045"/>
              <a:buFont typeface="Arial"/>
              <a:buNone/>
              <a:defRPr sz="2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25263" marR="0" lvl="2" indent="-237543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1704"/>
              <a:buFont typeface="Arial"/>
              <a:buNone/>
              <a:defRPr sz="177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900350" marR="0" lvl="3" indent="-237543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1534"/>
              <a:buFont typeface="Arial"/>
              <a:buNone/>
              <a:defRPr sz="159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375438" marR="0" lvl="4" indent="-237543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1534"/>
              <a:buFont typeface="Arial"/>
              <a:buNone/>
              <a:defRPr sz="159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850525" marR="0" lvl="5" indent="-338763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1534"/>
              <a:buFont typeface="Arial"/>
              <a:buChar char="•"/>
              <a:defRPr sz="159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325612" marR="0" lvl="6" indent="-338763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1534"/>
              <a:buFont typeface="Arial"/>
              <a:buChar char="•"/>
              <a:defRPr sz="159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800698" marR="0" lvl="7" indent="-338764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1534"/>
              <a:buFont typeface="Arial"/>
              <a:buChar char="•"/>
              <a:defRPr sz="159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275786" marR="0" lvl="8" indent="-338764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1534"/>
              <a:buFont typeface="Arial"/>
              <a:buChar char="•"/>
              <a:defRPr sz="159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6" name="Google Shape;196;p24"/>
          <p:cNvSpPr txBox="1">
            <a:spLocks noGrp="1"/>
          </p:cNvSpPr>
          <p:nvPr>
            <p:ph type="body" idx="3"/>
          </p:nvPr>
        </p:nvSpPr>
        <p:spPr>
          <a:xfrm>
            <a:off x="3545907" y="6441053"/>
            <a:ext cx="3600000" cy="610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75088" marR="0" lvl="0" indent="-237543" algn="ctr" rtl="0">
              <a:lnSpc>
                <a:spcPct val="90000"/>
              </a:lnSpc>
              <a:spcBef>
                <a:spcPts val="885"/>
              </a:spcBef>
              <a:spcAft>
                <a:spcPts val="0"/>
              </a:spcAft>
              <a:buClr>
                <a:schemeClr val="dk1"/>
              </a:buClr>
              <a:buSzPts val="1391"/>
              <a:buFont typeface="Arial"/>
              <a:buNone/>
              <a:defRPr sz="2909" b="0" i="0" u="none" strike="noStrike" cap="none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950175" marR="0" lvl="1" indent="-237543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2045"/>
              <a:buFont typeface="Arial"/>
              <a:buNone/>
              <a:defRPr sz="2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25263" marR="0" lvl="2" indent="-237543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1704"/>
              <a:buFont typeface="Arial"/>
              <a:buNone/>
              <a:defRPr sz="177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900350" marR="0" lvl="3" indent="-237543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1534"/>
              <a:buFont typeface="Arial"/>
              <a:buNone/>
              <a:defRPr sz="159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375438" marR="0" lvl="4" indent="-237543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1534"/>
              <a:buFont typeface="Arial"/>
              <a:buNone/>
              <a:defRPr sz="159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850525" marR="0" lvl="5" indent="-338763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1534"/>
              <a:buFont typeface="Arial"/>
              <a:buChar char="•"/>
              <a:defRPr sz="159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325612" marR="0" lvl="6" indent="-338763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1534"/>
              <a:buFont typeface="Arial"/>
              <a:buChar char="•"/>
              <a:defRPr sz="159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800698" marR="0" lvl="7" indent="-338764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1534"/>
              <a:buFont typeface="Arial"/>
              <a:buChar char="•"/>
              <a:defRPr sz="159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275786" marR="0" lvl="8" indent="-338764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1534"/>
              <a:buFont typeface="Arial"/>
              <a:buChar char="•"/>
              <a:defRPr sz="159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" name="図 1" descr="テキスト&#10;&#10;自動的に生成された説明">
            <a:extLst>
              <a:ext uri="{FF2B5EF4-FFF2-40B4-BE49-F238E27FC236}">
                <a16:creationId xmlns:a16="http://schemas.microsoft.com/office/drawing/2014/main" id="{EF02F5AB-EF32-8DA7-78F5-6784370D34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9996" y="183595"/>
            <a:ext cx="5509027" cy="114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113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中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A41B1502-2511-437B-8D13-C5707D9425E0}"/>
              </a:ext>
            </a:extLst>
          </p:cNvPr>
          <p:cNvSpPr/>
          <p:nvPr userDrawn="1"/>
        </p:nvSpPr>
        <p:spPr>
          <a:xfrm>
            <a:off x="395908" y="395839"/>
            <a:ext cx="9900000" cy="6768000"/>
          </a:xfrm>
          <a:prstGeom prst="roundRect">
            <a:avLst>
              <a:gd name="adj" fmla="val 1501"/>
            </a:avLst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1268" tIns="40634" rIns="81268" bIns="406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50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1" lang="ja-JP" altLang="en-US" sz="1422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  <a:sym typeface="Arial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6022BE2B-C94E-4EA1-8D5F-B6FF40A5C82B}"/>
              </a:ext>
            </a:extLst>
          </p:cNvPr>
          <p:cNvGrpSpPr/>
          <p:nvPr userDrawn="1"/>
        </p:nvGrpSpPr>
        <p:grpSpPr>
          <a:xfrm>
            <a:off x="1017302" y="2915838"/>
            <a:ext cx="8622792" cy="1728000"/>
            <a:chOff x="1034510" y="2991837"/>
            <a:chExt cx="8622792" cy="1728000"/>
          </a:xfrm>
        </p:grpSpPr>
        <p:cxnSp>
          <p:nvCxnSpPr>
            <p:cNvPr id="5" name="直線コネクタ 4">
              <a:extLst>
                <a:ext uri="{FF2B5EF4-FFF2-40B4-BE49-F238E27FC236}">
                  <a16:creationId xmlns:a16="http://schemas.microsoft.com/office/drawing/2014/main" id="{4FC838C0-7A1B-42C5-8BB1-69879692B23E}"/>
                </a:ext>
              </a:extLst>
            </p:cNvPr>
            <p:cNvCxnSpPr/>
            <p:nvPr userDrawn="1"/>
          </p:nvCxnSpPr>
          <p:spPr>
            <a:xfrm>
              <a:off x="1034510" y="2991837"/>
              <a:ext cx="8622792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>
              <a:extLst>
                <a:ext uri="{FF2B5EF4-FFF2-40B4-BE49-F238E27FC236}">
                  <a16:creationId xmlns:a16="http://schemas.microsoft.com/office/drawing/2014/main" id="{97EB7B27-A3AA-4865-967F-947004C8CF38}"/>
                </a:ext>
              </a:extLst>
            </p:cNvPr>
            <p:cNvCxnSpPr/>
            <p:nvPr userDrawn="1"/>
          </p:nvCxnSpPr>
          <p:spPr>
            <a:xfrm>
              <a:off x="1034510" y="4719837"/>
              <a:ext cx="8622792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タイトル 29">
            <a:extLst>
              <a:ext uri="{FF2B5EF4-FFF2-40B4-BE49-F238E27FC236}">
                <a16:creationId xmlns:a16="http://schemas.microsoft.com/office/drawing/2014/main" id="{99661971-5207-448A-8A45-D3935E63EB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7302" y="3245247"/>
            <a:ext cx="8640000" cy="1113725"/>
          </a:xfrm>
          <a:prstGeom prst="rect">
            <a:avLst/>
          </a:prstGeom>
        </p:spPr>
        <p:txBody>
          <a:bodyPr lIns="0" tIns="72000" rIns="0" bIns="0" anchor="ctr" anchorCtr="0">
            <a:normAutofit/>
          </a:bodyPr>
          <a:lstStyle>
            <a:lvl1pPr>
              <a:defRPr lang="ja-JP" altLang="en-US" sz="2495" b="1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</a:lstStyle>
          <a:p>
            <a:pPr marL="0" lvl="0" indent="0" algn="ctr">
              <a:spcBef>
                <a:spcPts val="979"/>
              </a:spcBef>
              <a:buFontTx/>
            </a:pPr>
            <a:r>
              <a:rPr kumimoji="1" lang="ja-JP" altLang="en-US"/>
              <a:t>中扉タイトル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65B5CD1-16BF-4814-9E5A-19B044B6FB5E}"/>
              </a:ext>
            </a:extLst>
          </p:cNvPr>
          <p:cNvSpPr txBox="1"/>
          <p:nvPr userDrawn="1"/>
        </p:nvSpPr>
        <p:spPr>
          <a:xfrm>
            <a:off x="10187813" y="7055678"/>
            <a:ext cx="360000" cy="3599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marL="0" marR="0" lvl="0" indent="0" algn="ctr" defTabSz="950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C1B02FA-3B43-4965-97B5-C29D405C4738}" type="slidenum">
              <a:rPr kumimoji="1" lang="ja-JP" altLang="en-US" sz="2132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  <a:sym typeface="Arial"/>
              </a:rPr>
              <a:pPr marL="0" marR="0" lvl="0" indent="0" algn="ctr" defTabSz="950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1" lang="ja-JP" altLang="en-US" sz="142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2729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2B82A1A-88FA-40EE-541C-2F0B984EC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" y="0"/>
            <a:ext cx="10691812" cy="740559"/>
          </a:xfrm>
        </p:spPr>
        <p:txBody>
          <a:bodyPr>
            <a:normAutofit/>
          </a:bodyPr>
          <a:lstStyle>
            <a:lvl1pPr>
              <a:defRPr sz="264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96DCDB9-9F10-C359-3FDE-2DB577E9B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740559"/>
            <a:ext cx="10691811" cy="1691006"/>
          </a:xfrm>
          <a:solidFill>
            <a:schemeClr val="accent6">
              <a:lumMod val="20000"/>
              <a:lumOff val="80000"/>
            </a:schemeClr>
          </a:solidFill>
          <a:ln w="19050">
            <a:noFill/>
          </a:ln>
        </p:spPr>
        <p:txBody>
          <a:bodyPr>
            <a:noAutofit/>
          </a:bodyPr>
          <a:lstStyle>
            <a:lvl1pPr marL="372812" indent="-285382">
              <a:lnSpc>
                <a:spcPct val="100000"/>
              </a:lnSpc>
              <a:spcBef>
                <a:spcPts val="0"/>
              </a:spcBef>
              <a:spcAft>
                <a:spcPts val="565"/>
              </a:spcAft>
              <a:buFont typeface="Wingdings" panose="05000000000000000000" pitchFamily="2" charset="2"/>
              <a:buChar char="l"/>
              <a:defRPr sz="1885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sz="1960"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>
              <a:defRPr sz="1960"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>
              <a:defRPr sz="1960"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defRPr sz="1960"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683A68D-F99A-47FF-9B12-A24EAA3AE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61682" y="7157195"/>
            <a:ext cx="830131" cy="402483"/>
          </a:xfrm>
        </p:spPr>
        <p:txBody>
          <a:bodyPr/>
          <a:lstStyle>
            <a:lvl1pPr>
              <a:defRPr sz="196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defTabSz="950175">
              <a:buClr>
                <a:srgbClr val="000000"/>
              </a:buClr>
            </a:pPr>
            <a:fld id="{BBEFB6E7-DD35-4118-B1AD-E9EC4E832756}" type="slidenum">
              <a:rPr lang="ja-JP" altLang="en-US" kern="0" smtClean="0">
                <a:solidFill>
                  <a:prstClr val="black"/>
                </a:solidFill>
                <a:cs typeface="Arial"/>
                <a:sym typeface="Arial"/>
              </a:rPr>
              <a:pPr defTabSz="950175">
                <a:buClr>
                  <a:srgbClr val="000000"/>
                </a:buClr>
              </a:pPr>
              <a:t>‹#›</a:t>
            </a:fld>
            <a:endParaRPr lang="ja-JP" altLang="en-US" kern="0"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4" name="図 3" descr="テキスト&#10;&#10;自動的に生成された説明">
            <a:extLst>
              <a:ext uri="{FF2B5EF4-FFF2-40B4-BE49-F238E27FC236}">
                <a16:creationId xmlns:a16="http://schemas.microsoft.com/office/drawing/2014/main" id="{490D156B-3537-7FDA-D178-54B5E892F7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0243" y="114848"/>
            <a:ext cx="2321569" cy="51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069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通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84E94A25-457B-4C69-BCBB-B6E75CF3EAE9}"/>
              </a:ext>
            </a:extLst>
          </p:cNvPr>
          <p:cNvGrpSpPr/>
          <p:nvPr userDrawn="1"/>
        </p:nvGrpSpPr>
        <p:grpSpPr>
          <a:xfrm>
            <a:off x="111919" y="216797"/>
            <a:ext cx="10324361" cy="795336"/>
            <a:chOff x="111919" y="216797"/>
            <a:chExt cx="10324361" cy="795336"/>
          </a:xfrm>
          <a:solidFill>
            <a:schemeClr val="accent3">
              <a:lumMod val="50000"/>
            </a:schemeClr>
          </a:solidFill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C11AADA-214E-4AA2-A50B-CB0C5BCCD0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1925" y="284266"/>
              <a:ext cx="10274355" cy="648000"/>
            </a:xfrm>
            <a:custGeom>
              <a:avLst/>
              <a:gdLst>
                <a:gd name="T0" fmla="*/ 38 w 1868"/>
                <a:gd name="T1" fmla="*/ 118 h 118"/>
                <a:gd name="T2" fmla="*/ 48 w 1868"/>
                <a:gd name="T3" fmla="*/ 118 h 118"/>
                <a:gd name="T4" fmla="*/ 155 w 1868"/>
                <a:gd name="T5" fmla="*/ 118 h 118"/>
                <a:gd name="T6" fmla="*/ 1811 w 1868"/>
                <a:gd name="T7" fmla="*/ 118 h 118"/>
                <a:gd name="T8" fmla="*/ 1694 w 1868"/>
                <a:gd name="T9" fmla="*/ 0 h 118"/>
                <a:gd name="T10" fmla="*/ 12 w 1868"/>
                <a:gd name="T11" fmla="*/ 0 h 118"/>
                <a:gd name="T12" fmla="*/ 12 w 1868"/>
                <a:gd name="T13" fmla="*/ 0 h 118"/>
                <a:gd name="T14" fmla="*/ 3 w 1868"/>
                <a:gd name="T15" fmla="*/ 3 h 118"/>
                <a:gd name="T16" fmla="*/ 0 w 1868"/>
                <a:gd name="T17" fmla="*/ 9 h 118"/>
                <a:gd name="T18" fmla="*/ 0 w 1868"/>
                <a:gd name="T19" fmla="*/ 82 h 118"/>
                <a:gd name="T20" fmla="*/ 38 w 1868"/>
                <a:gd name="T21" fmla="*/ 118 h 118"/>
                <a:gd name="T22" fmla="*/ 38 w 1868"/>
                <a:gd name="T23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68" h="118">
                  <a:moveTo>
                    <a:pt x="38" y="118"/>
                  </a:moveTo>
                  <a:cubicBezTo>
                    <a:pt x="48" y="118"/>
                    <a:pt x="48" y="118"/>
                    <a:pt x="48" y="118"/>
                  </a:cubicBezTo>
                  <a:cubicBezTo>
                    <a:pt x="155" y="118"/>
                    <a:pt x="155" y="118"/>
                    <a:pt x="155" y="118"/>
                  </a:cubicBezTo>
                  <a:cubicBezTo>
                    <a:pt x="1868" y="118"/>
                    <a:pt x="1811" y="118"/>
                    <a:pt x="1811" y="118"/>
                  </a:cubicBezTo>
                  <a:cubicBezTo>
                    <a:pt x="1694" y="0"/>
                    <a:pt x="1694" y="0"/>
                    <a:pt x="1694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8" y="0"/>
                    <a:pt x="5" y="2"/>
                    <a:pt x="3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38" y="118"/>
                    <a:pt x="38" y="118"/>
                    <a:pt x="38" y="118"/>
                  </a:cubicBezTo>
                  <a:cubicBezTo>
                    <a:pt x="38" y="118"/>
                    <a:pt x="38" y="118"/>
                    <a:pt x="38" y="1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cxnSp>
          <p:nvCxnSpPr>
            <p:cNvPr id="14" name="直線コネクタ 13">
              <a:extLst>
                <a:ext uri="{FF2B5EF4-FFF2-40B4-BE49-F238E27FC236}">
                  <a16:creationId xmlns:a16="http://schemas.microsoft.com/office/drawing/2014/main" id="{C3EA7B83-0BC5-41C6-B977-EBF87258066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408319" y="216797"/>
              <a:ext cx="786701" cy="778669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DCF51C44-4554-4691-96EB-AB4829C3282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1919" y="681139"/>
              <a:ext cx="345281" cy="330994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353FE00A-A374-4293-8C01-F22FC8857B6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 bwMode="white">
          <a:xfrm>
            <a:off x="161925" y="284266"/>
            <a:ext cx="9288000" cy="648000"/>
          </a:xfrm>
          <a:prstGeom prst="rect">
            <a:avLst/>
          </a:prstGeom>
        </p:spPr>
        <p:txBody>
          <a:bodyPr lIns="252000" tIns="36000" rIns="0" bIns="0" anchor="ctr" anchorCtr="0"/>
          <a:lstStyle>
            <a:lvl1pPr algn="l">
              <a:defRPr sz="2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kumimoji="1" lang="ja-JP" altLang="en-US" dirty="0"/>
              <a:t>ページタイトル</a:t>
            </a:r>
          </a:p>
        </p:txBody>
      </p:sp>
      <p:sp>
        <p:nvSpPr>
          <p:cNvPr id="9" name="コンテンツ プレースホルダー 3">
            <a:extLst>
              <a:ext uri="{FF2B5EF4-FFF2-40B4-BE49-F238E27FC236}">
                <a16:creationId xmlns:a16="http://schemas.microsoft.com/office/drawing/2014/main" id="{DD42ADA8-ECC4-4B5F-982C-9F5D1FAC2F5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1925" y="1110920"/>
            <a:ext cx="10367963" cy="1445419"/>
          </a:xfrm>
          <a:prstGeom prst="rect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txBody>
          <a:bodyPr lIns="180000" tIns="180000" rIns="180000" bIns="144000">
            <a:spAutoFit/>
          </a:bodyPr>
          <a:lstStyle>
            <a:lvl1pPr marL="273050" indent="-27305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n"/>
              <a:defRPr sz="2000"/>
            </a:lvl1pPr>
            <a:lvl2pPr marL="447675" indent="-174625" algn="l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/>
            </a:lvl2pPr>
            <a:lvl3pPr marL="690563" indent="-233363" algn="l">
              <a:lnSpc>
                <a:spcPct val="100000"/>
              </a:lnSpc>
              <a:spcBef>
                <a:spcPts val="200"/>
              </a:spcBef>
              <a:buFont typeface="Wingdings" panose="05000000000000000000" pitchFamily="2" charset="2"/>
              <a:buChar char="ü"/>
              <a:defRPr sz="1600"/>
            </a:lvl3pPr>
            <a:lvl4pPr marL="904875" indent="-215900" algn="l">
              <a:lnSpc>
                <a:spcPct val="100000"/>
              </a:lnSpc>
              <a:spcBef>
                <a:spcPts val="200"/>
              </a:spcBef>
              <a:buFont typeface="Meiryo UI" panose="020B0604030504040204" pitchFamily="50" charset="-128"/>
              <a:buChar char="※"/>
              <a:defRPr sz="1200"/>
            </a:lvl4pPr>
            <a:lvl5pPr algn="l">
              <a:defRPr sz="2000"/>
            </a:lvl5pPr>
          </a:lstStyle>
          <a:p>
            <a:pPr lvl="0"/>
            <a:r>
              <a:rPr kumimoji="1" lang="ja-JP" altLang="en-US" dirty="0"/>
              <a:t>リード文（</a:t>
            </a:r>
            <a:r>
              <a:rPr kumimoji="1" lang="en-US" altLang="ja-JP" dirty="0"/>
              <a:t>Tab</a:t>
            </a:r>
            <a:r>
              <a:rPr kumimoji="1" lang="ja-JP" altLang="en-US" dirty="0"/>
              <a:t>キーで行頭文字を第</a:t>
            </a:r>
            <a:r>
              <a:rPr kumimoji="1" lang="en-US" altLang="ja-JP" dirty="0"/>
              <a:t>4</a:t>
            </a:r>
            <a:r>
              <a:rPr kumimoji="1" lang="ja-JP" altLang="en-US" dirty="0"/>
              <a:t>レベルまで選択できます）</a:t>
            </a:r>
          </a:p>
          <a:p>
            <a:pPr lvl="1"/>
            <a:r>
              <a:rPr kumimoji="1" lang="ja-JP" altLang="en-US" dirty="0"/>
              <a:t>第</a:t>
            </a:r>
            <a:r>
              <a:rPr kumimoji="1" lang="en-US" altLang="ja-JP" dirty="0"/>
              <a:t>2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</a:t>
            </a:r>
            <a:r>
              <a:rPr kumimoji="1" lang="en-US" altLang="ja-JP" dirty="0"/>
              <a:t>3</a:t>
            </a:r>
            <a:r>
              <a:rPr kumimoji="1" lang="ja-JP" altLang="en-US" dirty="0"/>
              <a:t>レベル</a:t>
            </a:r>
            <a:endParaRPr kumimoji="1" lang="en-US" altLang="ja-JP" dirty="0"/>
          </a:p>
          <a:p>
            <a:pPr lvl="3"/>
            <a:r>
              <a:rPr kumimoji="1" lang="ja-JP" altLang="en-US" dirty="0"/>
              <a:t>第</a:t>
            </a:r>
            <a:r>
              <a:rPr kumimoji="1" lang="en-US" altLang="ja-JP" dirty="0"/>
              <a:t>4</a:t>
            </a:r>
            <a:r>
              <a:rPr kumimoji="1" lang="ja-JP" altLang="en-US" dirty="0"/>
              <a:t>レベル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7E0EA86-E837-FA56-260F-AC789619035B}"/>
              </a:ext>
            </a:extLst>
          </p:cNvPr>
          <p:cNvGrpSpPr/>
          <p:nvPr userDrawn="1"/>
        </p:nvGrpSpPr>
        <p:grpSpPr>
          <a:xfrm>
            <a:off x="9666386" y="273584"/>
            <a:ext cx="763306" cy="648246"/>
            <a:chOff x="9604008" y="284265"/>
            <a:chExt cx="763306" cy="648246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4" name="直角三角形 3">
              <a:extLst>
                <a:ext uri="{FF2B5EF4-FFF2-40B4-BE49-F238E27FC236}">
                  <a16:creationId xmlns:a16="http://schemas.microsoft.com/office/drawing/2014/main" id="{D2068C8E-4583-480C-9E36-6CB2718D1C32}"/>
                </a:ext>
              </a:extLst>
            </p:cNvPr>
            <p:cNvSpPr/>
            <p:nvPr userDrawn="1"/>
          </p:nvSpPr>
          <p:spPr>
            <a:xfrm rot="10800000">
              <a:off x="9604008" y="284265"/>
              <a:ext cx="655200" cy="64800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" name="四角形: 角を丸くする 4">
              <a:extLst>
                <a:ext uri="{FF2B5EF4-FFF2-40B4-BE49-F238E27FC236}">
                  <a16:creationId xmlns:a16="http://schemas.microsoft.com/office/drawing/2014/main" id="{183733C2-15AF-0CE3-FAC7-5C5E0C896E1E}"/>
                </a:ext>
              </a:extLst>
            </p:cNvPr>
            <p:cNvSpPr/>
            <p:nvPr userDrawn="1"/>
          </p:nvSpPr>
          <p:spPr>
            <a:xfrm>
              <a:off x="10245492" y="284512"/>
              <a:ext cx="121822" cy="647999"/>
            </a:xfrm>
            <a:prstGeom prst="roundRect">
              <a:avLst>
                <a:gd name="adj" fmla="val 3416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6" name="四角形: 角を丸くする 5">
              <a:extLst>
                <a:ext uri="{FF2B5EF4-FFF2-40B4-BE49-F238E27FC236}">
                  <a16:creationId xmlns:a16="http://schemas.microsoft.com/office/drawing/2014/main" id="{7E9E5640-A184-8FF1-320B-098248ABA748}"/>
                </a:ext>
              </a:extLst>
            </p:cNvPr>
            <p:cNvSpPr/>
            <p:nvPr userDrawn="1"/>
          </p:nvSpPr>
          <p:spPr>
            <a:xfrm>
              <a:off x="10259117" y="284265"/>
              <a:ext cx="58383" cy="647999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5426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C4F33A39-73E7-49E0-BF4C-2CE0E2DB7091}"/>
              </a:ext>
            </a:extLst>
          </p:cNvPr>
          <p:cNvSpPr/>
          <p:nvPr userDrawn="1"/>
        </p:nvSpPr>
        <p:spPr>
          <a:xfrm>
            <a:off x="395907" y="395838"/>
            <a:ext cx="9900000" cy="6768000"/>
          </a:xfrm>
          <a:prstGeom prst="roundRect">
            <a:avLst>
              <a:gd name="adj" fmla="val 1501"/>
            </a:avLst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204" tIns="43102" rIns="86204" bIns="431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508">
              <a:solidFill>
                <a:schemeClr val="tx1"/>
              </a:solidFill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6F38512C-2C72-40C3-B679-1FEABC48B48C}"/>
              </a:ext>
            </a:extLst>
          </p:cNvPr>
          <p:cNvGrpSpPr/>
          <p:nvPr userDrawn="1"/>
        </p:nvGrpSpPr>
        <p:grpSpPr>
          <a:xfrm>
            <a:off x="2456522" y="6300054"/>
            <a:ext cx="5875085" cy="700377"/>
            <a:chOff x="2456520" y="6387031"/>
            <a:chExt cx="5875085" cy="700377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48EFA85C-A46F-4AC1-8E75-830689451B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5425" t="26413" r="27381" b="26835"/>
            <a:stretch/>
          </p:blipFill>
          <p:spPr>
            <a:xfrm>
              <a:off x="4927824" y="6387031"/>
              <a:ext cx="991169" cy="700377"/>
            </a:xfrm>
            <a:prstGeom prst="rect">
              <a:avLst/>
            </a:prstGeom>
          </p:spPr>
        </p:pic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9F5C018F-8455-43E6-B9B6-228E8AD043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6106890" y="6463627"/>
              <a:ext cx="614647" cy="526500"/>
            </a:xfrm>
            <a:prstGeom prst="rect">
              <a:avLst/>
            </a:prstGeom>
          </p:spPr>
        </p:pic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34A081C5-EF14-4467-B19D-E35B6B3CBA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456520" y="6498254"/>
              <a:ext cx="946944" cy="536322"/>
            </a:xfrm>
            <a:prstGeom prst="rect">
              <a:avLst/>
            </a:prstGeom>
          </p:spPr>
        </p:pic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353D9AAD-EE32-457B-B8B4-29FF67E0F4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3635177" y="6432722"/>
              <a:ext cx="1292647" cy="641986"/>
            </a:xfrm>
            <a:prstGeom prst="rect">
              <a:avLst/>
            </a:prstGeom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E3FD0292-C091-43A1-9252-D1D0C6352D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7044047" y="6463627"/>
              <a:ext cx="1287558" cy="494981"/>
            </a:xfrm>
            <a:prstGeom prst="rect">
              <a:avLst/>
            </a:prstGeom>
          </p:spPr>
        </p:pic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id="{76484A44-3003-4277-9737-236918E2A04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826" y="1499034"/>
            <a:ext cx="1938704" cy="680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69427F34-BDBE-48D8-A7F4-1EE85CF4440A}"/>
              </a:ext>
            </a:extLst>
          </p:cNvPr>
          <p:cNvGrpSpPr/>
          <p:nvPr userDrawn="1"/>
        </p:nvGrpSpPr>
        <p:grpSpPr>
          <a:xfrm>
            <a:off x="1034511" y="2991838"/>
            <a:ext cx="8622792" cy="1007999"/>
            <a:chOff x="1034510" y="2991837"/>
            <a:chExt cx="8622792" cy="1007999"/>
          </a:xfrm>
        </p:grpSpPr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4E3800AC-DAF6-41B1-810E-4A51489649E0}"/>
                </a:ext>
              </a:extLst>
            </p:cNvPr>
            <p:cNvCxnSpPr/>
            <p:nvPr userDrawn="1"/>
          </p:nvCxnSpPr>
          <p:spPr>
            <a:xfrm>
              <a:off x="1034510" y="2991837"/>
              <a:ext cx="8622792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id="{7CF90A11-AE44-4385-824C-1819712F0D92}"/>
                </a:ext>
              </a:extLst>
            </p:cNvPr>
            <p:cNvCxnSpPr/>
            <p:nvPr userDrawn="1"/>
          </p:nvCxnSpPr>
          <p:spPr>
            <a:xfrm>
              <a:off x="1034510" y="3999836"/>
              <a:ext cx="8622792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タイトル 29">
            <a:extLst>
              <a:ext uri="{FF2B5EF4-FFF2-40B4-BE49-F238E27FC236}">
                <a16:creationId xmlns:a16="http://schemas.microsoft.com/office/drawing/2014/main" id="{D7232AF9-EC33-4888-B5A0-D03E836B43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4510" y="2991837"/>
            <a:ext cx="8640000" cy="1008000"/>
          </a:xfrm>
          <a:prstGeom prst="rect">
            <a:avLst/>
          </a:prstGeom>
        </p:spPr>
        <p:txBody>
          <a:bodyPr lIns="0" tIns="72000" rIns="0" bIns="0" anchor="ctr" anchorCtr="0">
            <a:normAutofit/>
          </a:bodyPr>
          <a:lstStyle>
            <a:lvl1pPr>
              <a:defRPr lang="ja-JP" altLang="en-US" sz="3394" b="1" dirty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</a:lstStyle>
          <a:p>
            <a:pPr marL="0" lvl="0" indent="0" algn="ctr">
              <a:spcBef>
                <a:spcPts val="1038"/>
              </a:spcBef>
              <a:buFontTx/>
            </a:pPr>
            <a:r>
              <a:rPr kumimoji="1" lang="ja-JP" altLang="en-US"/>
              <a:t>表紙タイトル</a:t>
            </a:r>
          </a:p>
        </p:txBody>
      </p:sp>
      <p:sp>
        <p:nvSpPr>
          <p:cNvPr id="27" name="コンテンツ プレースホルダー 21">
            <a:extLst>
              <a:ext uri="{FF2B5EF4-FFF2-40B4-BE49-F238E27FC236}">
                <a16:creationId xmlns:a16="http://schemas.microsoft.com/office/drawing/2014/main" id="{730FB38C-75FA-4F17-A448-34BAAD2B475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034510" y="4148806"/>
            <a:ext cx="8640000" cy="4320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85" b="1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/>
            <a:r>
              <a:rPr kumimoji="1" lang="ja-JP" altLang="en-US"/>
              <a:t>サブタイトル</a:t>
            </a:r>
          </a:p>
        </p:txBody>
      </p:sp>
      <p:sp>
        <p:nvSpPr>
          <p:cNvPr id="31" name="コンテンツ プレースホルダー 21">
            <a:extLst>
              <a:ext uri="{FF2B5EF4-FFF2-40B4-BE49-F238E27FC236}">
                <a16:creationId xmlns:a16="http://schemas.microsoft.com/office/drawing/2014/main" id="{9693F458-7CAF-4411-88EF-755A4D8136D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554510" y="5436053"/>
            <a:ext cx="3600000" cy="2880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696" b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/>
            <a:r>
              <a:rPr kumimoji="1" lang="en-US" altLang="ja-JP"/>
              <a:t>0000</a:t>
            </a:r>
            <a:r>
              <a:rPr kumimoji="1" lang="ja-JP" altLang="en-US"/>
              <a:t>年</a:t>
            </a:r>
            <a:r>
              <a:rPr kumimoji="1" lang="en-US" altLang="ja-JP"/>
              <a:t>00</a:t>
            </a:r>
            <a:r>
              <a:rPr kumimoji="1" lang="ja-JP" altLang="en-US"/>
              <a:t>月</a:t>
            </a:r>
            <a:r>
              <a:rPr kumimoji="1" lang="en-US" altLang="ja-JP"/>
              <a:t>00</a:t>
            </a:r>
            <a:r>
              <a:rPr kumimoji="1" lang="ja-JP" altLang="en-US"/>
              <a:t>日</a:t>
            </a:r>
          </a:p>
        </p:txBody>
      </p:sp>
      <p:sp>
        <p:nvSpPr>
          <p:cNvPr id="32" name="コンテンツ プレースホルダー 21">
            <a:extLst>
              <a:ext uri="{FF2B5EF4-FFF2-40B4-BE49-F238E27FC236}">
                <a16:creationId xmlns:a16="http://schemas.microsoft.com/office/drawing/2014/main" id="{1645C6DC-6217-43BE-8989-B6A0BD9C234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554510" y="5724053"/>
            <a:ext cx="3600000" cy="2880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696" b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/>
            <a:r>
              <a:rPr kumimoji="1" lang="ja-JP" altLang="en-US"/>
              <a:t>所属　名前</a:t>
            </a:r>
          </a:p>
        </p:txBody>
      </p:sp>
    </p:spTree>
    <p:extLst>
      <p:ext uri="{BB962C8B-B14F-4D97-AF65-F5344CB8AC3E}">
        <p14:creationId xmlns:p14="http://schemas.microsoft.com/office/powerpoint/2010/main" val="41591768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中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A41B1502-2511-437B-8D13-C5707D9425E0}"/>
              </a:ext>
            </a:extLst>
          </p:cNvPr>
          <p:cNvSpPr/>
          <p:nvPr userDrawn="1"/>
        </p:nvSpPr>
        <p:spPr>
          <a:xfrm>
            <a:off x="395907" y="395838"/>
            <a:ext cx="9900000" cy="6768000"/>
          </a:xfrm>
          <a:prstGeom prst="roundRect">
            <a:avLst>
              <a:gd name="adj" fmla="val 1501"/>
            </a:avLst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204" tIns="43102" rIns="86204" bIns="431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508">
              <a:solidFill>
                <a:schemeClr val="tx1"/>
              </a:solidFill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6022BE2B-C94E-4EA1-8D5F-B6FF40A5C82B}"/>
              </a:ext>
            </a:extLst>
          </p:cNvPr>
          <p:cNvGrpSpPr/>
          <p:nvPr userDrawn="1"/>
        </p:nvGrpSpPr>
        <p:grpSpPr>
          <a:xfrm>
            <a:off x="1034511" y="2915838"/>
            <a:ext cx="8622792" cy="1728000"/>
            <a:chOff x="1034510" y="2991837"/>
            <a:chExt cx="8622792" cy="1728000"/>
          </a:xfrm>
        </p:grpSpPr>
        <p:cxnSp>
          <p:nvCxnSpPr>
            <p:cNvPr id="5" name="直線コネクタ 4">
              <a:extLst>
                <a:ext uri="{FF2B5EF4-FFF2-40B4-BE49-F238E27FC236}">
                  <a16:creationId xmlns:a16="http://schemas.microsoft.com/office/drawing/2014/main" id="{4FC838C0-7A1B-42C5-8BB1-69879692B23E}"/>
                </a:ext>
              </a:extLst>
            </p:cNvPr>
            <p:cNvCxnSpPr/>
            <p:nvPr userDrawn="1"/>
          </p:nvCxnSpPr>
          <p:spPr>
            <a:xfrm>
              <a:off x="1034510" y="2991837"/>
              <a:ext cx="8622792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>
              <a:extLst>
                <a:ext uri="{FF2B5EF4-FFF2-40B4-BE49-F238E27FC236}">
                  <a16:creationId xmlns:a16="http://schemas.microsoft.com/office/drawing/2014/main" id="{97EB7B27-A3AA-4865-967F-947004C8CF38}"/>
                </a:ext>
              </a:extLst>
            </p:cNvPr>
            <p:cNvCxnSpPr/>
            <p:nvPr userDrawn="1"/>
          </p:nvCxnSpPr>
          <p:spPr>
            <a:xfrm>
              <a:off x="1034510" y="4719837"/>
              <a:ext cx="8622792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タイトル 29">
            <a:extLst>
              <a:ext uri="{FF2B5EF4-FFF2-40B4-BE49-F238E27FC236}">
                <a16:creationId xmlns:a16="http://schemas.microsoft.com/office/drawing/2014/main" id="{99661971-5207-448A-8A45-D3935E63EB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4510" y="2915838"/>
            <a:ext cx="8640000" cy="1728000"/>
          </a:xfrm>
          <a:prstGeom prst="rect">
            <a:avLst/>
          </a:prstGeom>
        </p:spPr>
        <p:txBody>
          <a:bodyPr lIns="0" tIns="72000" rIns="0" bIns="0" anchor="ctr" anchorCtr="0">
            <a:normAutofit/>
          </a:bodyPr>
          <a:lstStyle>
            <a:lvl1pPr>
              <a:defRPr lang="ja-JP" altLang="en-US" sz="3394" b="1" dirty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</a:lstStyle>
          <a:p>
            <a:pPr marL="0" lvl="0" indent="0" algn="ctr">
              <a:spcBef>
                <a:spcPts val="1038"/>
              </a:spcBef>
              <a:buFontTx/>
            </a:pPr>
            <a:r>
              <a:rPr kumimoji="1" lang="ja-JP" altLang="en-US"/>
              <a:t>中扉タイトル</a:t>
            </a:r>
          </a:p>
        </p:txBody>
      </p:sp>
    </p:spTree>
    <p:extLst>
      <p:ext uri="{BB962C8B-B14F-4D97-AF65-F5344CB8AC3E}">
        <p14:creationId xmlns:p14="http://schemas.microsoft.com/office/powerpoint/2010/main" val="27565257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73E2C914-D6BF-434B-B748-5B031C7A75D4}"/>
              </a:ext>
            </a:extLst>
          </p:cNvPr>
          <p:cNvGrpSpPr/>
          <p:nvPr userDrawn="1"/>
        </p:nvGrpSpPr>
        <p:grpSpPr>
          <a:xfrm>
            <a:off x="111920" y="216796"/>
            <a:ext cx="10424028" cy="795336"/>
            <a:chOff x="111919" y="216797"/>
            <a:chExt cx="10424028" cy="795336"/>
          </a:xfrm>
        </p:grpSpPr>
        <p:pic>
          <p:nvPicPr>
            <p:cNvPr id="18" name="Picture 11" descr="ç°å¢ç">
              <a:extLst>
                <a:ext uri="{FF2B5EF4-FFF2-40B4-BE49-F238E27FC236}">
                  <a16:creationId xmlns:a16="http://schemas.microsoft.com/office/drawing/2014/main" id="{4DD819AC-A446-46A2-9201-D9B1AB528E0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6006" y="300775"/>
              <a:ext cx="579941" cy="559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9E9EE105-883D-4267-B8FF-D61BDDD6E4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1925" y="284266"/>
              <a:ext cx="10274355" cy="648000"/>
            </a:xfrm>
            <a:custGeom>
              <a:avLst/>
              <a:gdLst>
                <a:gd name="T0" fmla="*/ 38 w 1868"/>
                <a:gd name="T1" fmla="*/ 118 h 118"/>
                <a:gd name="T2" fmla="*/ 48 w 1868"/>
                <a:gd name="T3" fmla="*/ 118 h 118"/>
                <a:gd name="T4" fmla="*/ 155 w 1868"/>
                <a:gd name="T5" fmla="*/ 118 h 118"/>
                <a:gd name="T6" fmla="*/ 1811 w 1868"/>
                <a:gd name="T7" fmla="*/ 118 h 118"/>
                <a:gd name="T8" fmla="*/ 1694 w 1868"/>
                <a:gd name="T9" fmla="*/ 0 h 118"/>
                <a:gd name="T10" fmla="*/ 12 w 1868"/>
                <a:gd name="T11" fmla="*/ 0 h 118"/>
                <a:gd name="T12" fmla="*/ 12 w 1868"/>
                <a:gd name="T13" fmla="*/ 0 h 118"/>
                <a:gd name="T14" fmla="*/ 3 w 1868"/>
                <a:gd name="T15" fmla="*/ 3 h 118"/>
                <a:gd name="T16" fmla="*/ 0 w 1868"/>
                <a:gd name="T17" fmla="*/ 9 h 118"/>
                <a:gd name="T18" fmla="*/ 0 w 1868"/>
                <a:gd name="T19" fmla="*/ 82 h 118"/>
                <a:gd name="T20" fmla="*/ 38 w 1868"/>
                <a:gd name="T21" fmla="*/ 118 h 118"/>
                <a:gd name="T22" fmla="*/ 38 w 1868"/>
                <a:gd name="T23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68" h="118">
                  <a:moveTo>
                    <a:pt x="38" y="118"/>
                  </a:moveTo>
                  <a:cubicBezTo>
                    <a:pt x="48" y="118"/>
                    <a:pt x="48" y="118"/>
                    <a:pt x="48" y="118"/>
                  </a:cubicBezTo>
                  <a:cubicBezTo>
                    <a:pt x="155" y="118"/>
                    <a:pt x="155" y="118"/>
                    <a:pt x="155" y="118"/>
                  </a:cubicBezTo>
                  <a:cubicBezTo>
                    <a:pt x="1868" y="118"/>
                    <a:pt x="1811" y="118"/>
                    <a:pt x="1811" y="118"/>
                  </a:cubicBezTo>
                  <a:cubicBezTo>
                    <a:pt x="1694" y="0"/>
                    <a:pt x="1694" y="0"/>
                    <a:pt x="1694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8" y="0"/>
                    <a:pt x="5" y="2"/>
                    <a:pt x="3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38" y="118"/>
                    <a:pt x="38" y="118"/>
                    <a:pt x="38" y="118"/>
                  </a:cubicBezTo>
                  <a:cubicBezTo>
                    <a:pt x="38" y="118"/>
                    <a:pt x="38" y="118"/>
                    <a:pt x="38" y="118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1696"/>
            </a:p>
          </p:txBody>
        </p: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CFE261A9-5D80-457A-85AA-206E048CF0D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408319" y="216797"/>
              <a:ext cx="786701" cy="77866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>
              <a:extLst>
                <a:ext uri="{FF2B5EF4-FFF2-40B4-BE49-F238E27FC236}">
                  <a16:creationId xmlns:a16="http://schemas.microsoft.com/office/drawing/2014/main" id="{B3443AF7-632D-41F2-BFF3-7CC6B2F2E6F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1919" y="681139"/>
              <a:ext cx="345281" cy="33099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コンテンツ プレースホルダー 8">
            <a:extLst>
              <a:ext uri="{FF2B5EF4-FFF2-40B4-BE49-F238E27FC236}">
                <a16:creationId xmlns:a16="http://schemas.microsoft.com/office/drawing/2014/main" id="{B04FFEFF-3996-4124-93D0-A0B919888837}"/>
              </a:ext>
            </a:extLst>
          </p:cNvPr>
          <p:cNvSpPr>
            <a:spLocks noGrp="1"/>
          </p:cNvSpPr>
          <p:nvPr userDrawn="1">
            <p:ph sz="quarter" idx="10" hasCustomPrompt="1"/>
          </p:nvPr>
        </p:nvSpPr>
        <p:spPr>
          <a:xfrm>
            <a:off x="1440015" y="1786421"/>
            <a:ext cx="8640000" cy="5040000"/>
          </a:xfrm>
          <a:prstGeom prst="rect">
            <a:avLst/>
          </a:prstGeom>
        </p:spPr>
        <p:txBody>
          <a:bodyPr lIns="360000" tIns="0" rIns="0" bIns="0"/>
          <a:lstStyle>
            <a:lvl1pPr marL="700369" indent="-700369" algn="l">
              <a:lnSpc>
                <a:spcPct val="100000"/>
              </a:lnSpc>
              <a:spcBef>
                <a:spcPts val="942"/>
              </a:spcBef>
              <a:spcAft>
                <a:spcPts val="0"/>
              </a:spcAft>
              <a:buClr>
                <a:schemeClr val="bg2"/>
              </a:buClr>
              <a:buFont typeface="+mj-lt"/>
              <a:buAutoNum type="arabicPeriod"/>
              <a:defRPr sz="3771" b="1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/>
            <a:r>
              <a:rPr kumimoji="1" lang="ja-JP" altLang="en-US"/>
              <a:t>章タイトル</a:t>
            </a:r>
          </a:p>
          <a:p>
            <a:pPr lvl="0"/>
            <a:r>
              <a:rPr kumimoji="1" lang="ja-JP" altLang="en-US"/>
              <a:t>章タイトル</a:t>
            </a:r>
          </a:p>
          <a:p>
            <a:pPr lvl="0"/>
            <a:r>
              <a:rPr kumimoji="1" lang="ja-JP" altLang="en-US"/>
              <a:t>章タイトル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DFA1F2F-14B9-4F01-A5B6-2EF2AFAA50B7}"/>
              </a:ext>
            </a:extLst>
          </p:cNvPr>
          <p:cNvSpPr txBox="1"/>
          <p:nvPr userDrawn="1"/>
        </p:nvSpPr>
        <p:spPr>
          <a:xfrm>
            <a:off x="10187813" y="7055677"/>
            <a:ext cx="360000" cy="3599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ctr"/>
            <a:fld id="{9C1B02FA-3B43-4965-97B5-C29D405C4738}" type="slidenum">
              <a:rPr kumimoji="1" lang="ja-JP" altLang="en-US" sz="2262" b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pPr algn="ctr"/>
              <a:t>‹#›</a:t>
            </a:fld>
            <a:endParaRPr kumimoji="1" lang="ja-JP" altLang="en-US" sz="1508" b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2" name="タイトル 1">
            <a:extLst>
              <a:ext uri="{FF2B5EF4-FFF2-40B4-BE49-F238E27FC236}">
                <a16:creationId xmlns:a16="http://schemas.microsoft.com/office/drawing/2014/main" id="{066210EB-D44E-4903-B9C4-9EC74DA6CEB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 bwMode="white">
          <a:xfrm>
            <a:off x="161926" y="284266"/>
            <a:ext cx="9288000" cy="648000"/>
          </a:xfrm>
          <a:prstGeom prst="rect">
            <a:avLst/>
          </a:prstGeom>
        </p:spPr>
        <p:txBody>
          <a:bodyPr lIns="252000" tIns="36000" rIns="0" bIns="0" anchor="ctr" anchorCtr="0"/>
          <a:lstStyle>
            <a:lvl1pPr algn="l">
              <a:defRPr sz="264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kumimoji="1" lang="ja-JP" altLang="en-US"/>
              <a:t>ページタイトル</a:t>
            </a:r>
          </a:p>
        </p:txBody>
      </p:sp>
      <p:sp>
        <p:nvSpPr>
          <p:cNvPr id="3" name="フリーフォーム: 図形 2">
            <a:extLst>
              <a:ext uri="{FF2B5EF4-FFF2-40B4-BE49-F238E27FC236}">
                <a16:creationId xmlns:a16="http://schemas.microsoft.com/office/drawing/2014/main" id="{1EDCE770-9DF4-8907-D088-4C318C874E8C}"/>
              </a:ext>
            </a:extLst>
          </p:cNvPr>
          <p:cNvSpPr/>
          <p:nvPr userDrawn="1"/>
        </p:nvSpPr>
        <p:spPr>
          <a:xfrm>
            <a:off x="1425610" y="1432004"/>
            <a:ext cx="0" cy="5796000"/>
          </a:xfrm>
          <a:custGeom>
            <a:avLst/>
            <a:gdLst>
              <a:gd name="connsiteX0" fmla="*/ 0 w 0"/>
              <a:gd name="connsiteY0" fmla="*/ 0 h 5768502"/>
              <a:gd name="connsiteX1" fmla="*/ 0 w 0"/>
              <a:gd name="connsiteY1" fmla="*/ 5768502 h 5768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768502">
                <a:moveTo>
                  <a:pt x="0" y="0"/>
                </a:moveTo>
                <a:lnTo>
                  <a:pt x="0" y="5768502"/>
                </a:lnTo>
              </a:path>
            </a:pathLst>
          </a:custGeom>
          <a:noFill/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96"/>
          </a:p>
        </p:txBody>
      </p:sp>
    </p:spTree>
    <p:extLst>
      <p:ext uri="{BB962C8B-B14F-4D97-AF65-F5344CB8AC3E}">
        <p14:creationId xmlns:p14="http://schemas.microsoft.com/office/powerpoint/2010/main" val="1040420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84E94A25-457B-4C69-BCBB-B6E75CF3EAE9}"/>
              </a:ext>
            </a:extLst>
          </p:cNvPr>
          <p:cNvGrpSpPr/>
          <p:nvPr userDrawn="1"/>
        </p:nvGrpSpPr>
        <p:grpSpPr>
          <a:xfrm>
            <a:off x="111920" y="216796"/>
            <a:ext cx="10424028" cy="795336"/>
            <a:chOff x="111919" y="216797"/>
            <a:chExt cx="10424028" cy="795336"/>
          </a:xfrm>
        </p:grpSpPr>
        <p:pic>
          <p:nvPicPr>
            <p:cNvPr id="12" name="Picture 11" descr="ç°å¢ç">
              <a:extLst>
                <a:ext uri="{FF2B5EF4-FFF2-40B4-BE49-F238E27FC236}">
                  <a16:creationId xmlns:a16="http://schemas.microsoft.com/office/drawing/2014/main" id="{07D0D304-6149-4CE8-9131-6501AD8C4DB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6006" y="300775"/>
              <a:ext cx="579941" cy="559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C11AADA-214E-4AA2-A50B-CB0C5BCCD0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1925" y="284266"/>
              <a:ext cx="10274355" cy="648000"/>
            </a:xfrm>
            <a:custGeom>
              <a:avLst/>
              <a:gdLst>
                <a:gd name="T0" fmla="*/ 38 w 1868"/>
                <a:gd name="T1" fmla="*/ 118 h 118"/>
                <a:gd name="T2" fmla="*/ 48 w 1868"/>
                <a:gd name="T3" fmla="*/ 118 h 118"/>
                <a:gd name="T4" fmla="*/ 155 w 1868"/>
                <a:gd name="T5" fmla="*/ 118 h 118"/>
                <a:gd name="T6" fmla="*/ 1811 w 1868"/>
                <a:gd name="T7" fmla="*/ 118 h 118"/>
                <a:gd name="T8" fmla="*/ 1694 w 1868"/>
                <a:gd name="T9" fmla="*/ 0 h 118"/>
                <a:gd name="T10" fmla="*/ 12 w 1868"/>
                <a:gd name="T11" fmla="*/ 0 h 118"/>
                <a:gd name="T12" fmla="*/ 12 w 1868"/>
                <a:gd name="T13" fmla="*/ 0 h 118"/>
                <a:gd name="T14" fmla="*/ 3 w 1868"/>
                <a:gd name="T15" fmla="*/ 3 h 118"/>
                <a:gd name="T16" fmla="*/ 0 w 1868"/>
                <a:gd name="T17" fmla="*/ 9 h 118"/>
                <a:gd name="T18" fmla="*/ 0 w 1868"/>
                <a:gd name="T19" fmla="*/ 82 h 118"/>
                <a:gd name="T20" fmla="*/ 38 w 1868"/>
                <a:gd name="T21" fmla="*/ 118 h 118"/>
                <a:gd name="T22" fmla="*/ 38 w 1868"/>
                <a:gd name="T23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68" h="118">
                  <a:moveTo>
                    <a:pt x="38" y="118"/>
                  </a:moveTo>
                  <a:cubicBezTo>
                    <a:pt x="48" y="118"/>
                    <a:pt x="48" y="118"/>
                    <a:pt x="48" y="118"/>
                  </a:cubicBezTo>
                  <a:cubicBezTo>
                    <a:pt x="155" y="118"/>
                    <a:pt x="155" y="118"/>
                    <a:pt x="155" y="118"/>
                  </a:cubicBezTo>
                  <a:cubicBezTo>
                    <a:pt x="1868" y="118"/>
                    <a:pt x="1811" y="118"/>
                    <a:pt x="1811" y="118"/>
                  </a:cubicBezTo>
                  <a:cubicBezTo>
                    <a:pt x="1694" y="0"/>
                    <a:pt x="1694" y="0"/>
                    <a:pt x="1694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8" y="0"/>
                    <a:pt x="5" y="2"/>
                    <a:pt x="3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38" y="118"/>
                    <a:pt x="38" y="118"/>
                    <a:pt x="38" y="118"/>
                  </a:cubicBezTo>
                  <a:cubicBezTo>
                    <a:pt x="38" y="118"/>
                    <a:pt x="38" y="118"/>
                    <a:pt x="38" y="118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1696"/>
            </a:p>
          </p:txBody>
        </p:sp>
        <p:cxnSp>
          <p:nvCxnSpPr>
            <p:cNvPr id="14" name="直線コネクタ 13">
              <a:extLst>
                <a:ext uri="{FF2B5EF4-FFF2-40B4-BE49-F238E27FC236}">
                  <a16:creationId xmlns:a16="http://schemas.microsoft.com/office/drawing/2014/main" id="{C3EA7B83-0BC5-41C6-B977-EBF87258066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408319" y="216797"/>
              <a:ext cx="786701" cy="77866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DCF51C44-4554-4691-96EB-AB4829C3282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1919" y="681139"/>
              <a:ext cx="345281" cy="33099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353FE00A-A374-4293-8C01-F22FC8857B6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 bwMode="white">
          <a:xfrm>
            <a:off x="161926" y="284266"/>
            <a:ext cx="9288000" cy="648000"/>
          </a:xfrm>
          <a:prstGeom prst="rect">
            <a:avLst/>
          </a:prstGeom>
        </p:spPr>
        <p:txBody>
          <a:bodyPr lIns="252000" tIns="36000" rIns="0" bIns="0" anchor="ctr" anchorCtr="0"/>
          <a:lstStyle>
            <a:lvl1pPr algn="l">
              <a:defRPr sz="264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kumimoji="1" lang="ja-JP" altLang="en-US"/>
              <a:t>ページタイトル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520773C-E087-4FC7-A90E-8421A85140B2}"/>
              </a:ext>
            </a:extLst>
          </p:cNvPr>
          <p:cNvSpPr txBox="1"/>
          <p:nvPr userDrawn="1"/>
        </p:nvSpPr>
        <p:spPr>
          <a:xfrm>
            <a:off x="10187813" y="7055677"/>
            <a:ext cx="360000" cy="3599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ctr"/>
            <a:fld id="{9C1B02FA-3B43-4965-97B5-C29D405C4738}" type="slidenum">
              <a:rPr kumimoji="1" lang="ja-JP" altLang="en-US" sz="2262" b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pPr algn="ctr"/>
              <a:t>‹#›</a:t>
            </a:fld>
            <a:endParaRPr kumimoji="1" lang="ja-JP" altLang="en-US" sz="1508" b="0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6" name="コンテンツ プレースホルダー 3">
            <a:extLst>
              <a:ext uri="{FF2B5EF4-FFF2-40B4-BE49-F238E27FC236}">
                <a16:creationId xmlns:a16="http://schemas.microsoft.com/office/drawing/2014/main" id="{C1791075-645A-44CE-9A5F-5011B74CA08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1926" y="1110921"/>
            <a:ext cx="10367964" cy="1386878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lIns="180000" tIns="180000" rIns="180000" bIns="144000">
            <a:spAutoFit/>
          </a:bodyPr>
          <a:lstStyle>
            <a:lvl1pPr marL="257400" indent="-257400" algn="l">
              <a:lnSpc>
                <a:spcPct val="100000"/>
              </a:lnSpc>
              <a:spcBef>
                <a:spcPts val="565"/>
              </a:spcBef>
              <a:buFont typeface="Wingdings" panose="05000000000000000000" pitchFamily="2" charset="2"/>
              <a:buChar char="n"/>
              <a:defRPr sz="1885"/>
            </a:lvl1pPr>
            <a:lvl2pPr marL="422018" indent="-164616" algn="l">
              <a:lnSpc>
                <a:spcPct val="100000"/>
              </a:lnSpc>
              <a:spcBef>
                <a:spcPts val="377"/>
              </a:spcBef>
              <a:buFont typeface="Arial" panose="020B0604020202020204" pitchFamily="34" charset="0"/>
              <a:buChar char="•"/>
              <a:defRPr sz="1696"/>
            </a:lvl2pPr>
            <a:lvl3pPr marL="650984" indent="-219988" algn="l">
              <a:lnSpc>
                <a:spcPct val="100000"/>
              </a:lnSpc>
              <a:spcBef>
                <a:spcPts val="188"/>
              </a:spcBef>
              <a:buFont typeface="Wingdings" panose="05000000000000000000" pitchFamily="2" charset="2"/>
              <a:buChar char="ü"/>
              <a:defRPr sz="1508"/>
            </a:lvl3pPr>
            <a:lvl4pPr marL="853014" indent="-203526" algn="l">
              <a:lnSpc>
                <a:spcPct val="100000"/>
              </a:lnSpc>
              <a:spcBef>
                <a:spcPts val="188"/>
              </a:spcBef>
              <a:buFont typeface="Meiryo UI" panose="020B0604030504040204" pitchFamily="50" charset="-128"/>
              <a:buChar char="※"/>
              <a:defRPr sz="1131"/>
            </a:lvl4pPr>
            <a:lvl5pPr algn="l">
              <a:defRPr sz="1885"/>
            </a:lvl5pPr>
          </a:lstStyle>
          <a:p>
            <a:pPr lvl="0"/>
            <a:r>
              <a:rPr kumimoji="1" lang="ja-JP" altLang="en-US"/>
              <a:t>リード文（</a:t>
            </a:r>
            <a:r>
              <a:rPr kumimoji="1" lang="en-US" altLang="ja-JP"/>
              <a:t>Tab</a:t>
            </a:r>
            <a:r>
              <a:rPr kumimoji="1" lang="ja-JP" altLang="en-US"/>
              <a:t>キーで行頭文字を第</a:t>
            </a:r>
            <a:r>
              <a:rPr kumimoji="1" lang="en-US" altLang="ja-JP"/>
              <a:t>4</a:t>
            </a:r>
            <a:r>
              <a:rPr kumimoji="1" lang="ja-JP" altLang="en-US"/>
              <a:t>レベルまで選択できます）</a:t>
            </a:r>
          </a:p>
          <a:p>
            <a:pPr lvl="1"/>
            <a:r>
              <a:rPr kumimoji="1" lang="ja-JP" altLang="en-US"/>
              <a:t>第</a:t>
            </a:r>
            <a:r>
              <a:rPr kumimoji="1" lang="en-US" altLang="ja-JP"/>
              <a:t>2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</a:t>
            </a:r>
            <a:r>
              <a:rPr kumimoji="1" lang="en-US" altLang="ja-JP"/>
              <a:t>3</a:t>
            </a:r>
            <a:r>
              <a:rPr kumimoji="1" lang="ja-JP" altLang="en-US"/>
              <a:t>レベル</a:t>
            </a:r>
            <a:endParaRPr kumimoji="1" lang="en-US" altLang="ja-JP"/>
          </a:p>
          <a:p>
            <a:pPr lvl="3"/>
            <a:r>
              <a:rPr kumimoji="1" lang="ja-JP" altLang="en-US"/>
              <a:t>第</a:t>
            </a:r>
            <a:r>
              <a:rPr kumimoji="1" lang="en-US" altLang="ja-JP"/>
              <a:t>4</a:t>
            </a:r>
            <a:r>
              <a:rPr kumimoji="1"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379556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階層あ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FD50C7F-9ACA-4B30-8C3B-E73A326DFDE0}"/>
              </a:ext>
            </a:extLst>
          </p:cNvPr>
          <p:cNvSpPr txBox="1"/>
          <p:nvPr userDrawn="1"/>
        </p:nvSpPr>
        <p:spPr>
          <a:xfrm>
            <a:off x="10187813" y="7055677"/>
            <a:ext cx="360000" cy="3599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ctr"/>
            <a:fld id="{9C1B02FA-3B43-4965-97B5-C29D405C4738}" type="slidenum">
              <a:rPr kumimoji="1" lang="ja-JP" altLang="en-US" sz="2262" b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pPr algn="ctr"/>
              <a:t>‹#›</a:t>
            </a:fld>
            <a:endParaRPr kumimoji="1" lang="ja-JP" altLang="en-US" sz="1508" b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3" name="コンテンツ プレースホルダー 3">
            <a:extLst>
              <a:ext uri="{FF2B5EF4-FFF2-40B4-BE49-F238E27FC236}">
                <a16:creationId xmlns:a16="http://schemas.microsoft.com/office/drawing/2014/main" id="{7038EB8A-9FB3-4B3E-A554-367E9CB41E9D}"/>
              </a:ext>
            </a:extLst>
          </p:cNvPr>
          <p:cNvSpPr>
            <a:spLocks noGrp="1"/>
          </p:cNvSpPr>
          <p:nvPr userDrawn="1">
            <p:ph sz="quarter" idx="10" hasCustomPrompt="1"/>
          </p:nvPr>
        </p:nvSpPr>
        <p:spPr>
          <a:xfrm>
            <a:off x="161926" y="32266"/>
            <a:ext cx="9288000" cy="252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319" b="1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/>
            <a:r>
              <a:rPr kumimoji="1" lang="ja-JP" altLang="en-US"/>
              <a:t>第</a:t>
            </a:r>
            <a:r>
              <a:rPr kumimoji="1" lang="en-US" altLang="ja-JP"/>
              <a:t>1</a:t>
            </a:r>
            <a:r>
              <a:rPr kumimoji="1" lang="ja-JP" altLang="en-US"/>
              <a:t>階層（例：表紙タイトル）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6736CFC0-A6A1-408C-90D0-5F3C3EDABEFD}"/>
              </a:ext>
            </a:extLst>
          </p:cNvPr>
          <p:cNvGrpSpPr/>
          <p:nvPr userDrawn="1"/>
        </p:nvGrpSpPr>
        <p:grpSpPr>
          <a:xfrm>
            <a:off x="111920" y="216796"/>
            <a:ext cx="10424028" cy="795336"/>
            <a:chOff x="111919" y="216797"/>
            <a:chExt cx="10424028" cy="795336"/>
          </a:xfrm>
        </p:grpSpPr>
        <p:pic>
          <p:nvPicPr>
            <p:cNvPr id="15" name="Picture 11" descr="ç°å¢ç">
              <a:extLst>
                <a:ext uri="{FF2B5EF4-FFF2-40B4-BE49-F238E27FC236}">
                  <a16:creationId xmlns:a16="http://schemas.microsoft.com/office/drawing/2014/main" id="{2BF78C1F-895C-47B9-BFD6-D818DFB8851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6006" y="300775"/>
              <a:ext cx="579941" cy="559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4B2D3E9F-0217-41CA-A745-B0B8FBABC2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1925" y="284266"/>
              <a:ext cx="10274355" cy="648000"/>
            </a:xfrm>
            <a:custGeom>
              <a:avLst/>
              <a:gdLst>
                <a:gd name="T0" fmla="*/ 38 w 1868"/>
                <a:gd name="T1" fmla="*/ 118 h 118"/>
                <a:gd name="T2" fmla="*/ 48 w 1868"/>
                <a:gd name="T3" fmla="*/ 118 h 118"/>
                <a:gd name="T4" fmla="*/ 155 w 1868"/>
                <a:gd name="T5" fmla="*/ 118 h 118"/>
                <a:gd name="T6" fmla="*/ 1811 w 1868"/>
                <a:gd name="T7" fmla="*/ 118 h 118"/>
                <a:gd name="T8" fmla="*/ 1694 w 1868"/>
                <a:gd name="T9" fmla="*/ 0 h 118"/>
                <a:gd name="T10" fmla="*/ 12 w 1868"/>
                <a:gd name="T11" fmla="*/ 0 h 118"/>
                <a:gd name="T12" fmla="*/ 12 w 1868"/>
                <a:gd name="T13" fmla="*/ 0 h 118"/>
                <a:gd name="T14" fmla="*/ 3 w 1868"/>
                <a:gd name="T15" fmla="*/ 3 h 118"/>
                <a:gd name="T16" fmla="*/ 0 w 1868"/>
                <a:gd name="T17" fmla="*/ 9 h 118"/>
                <a:gd name="T18" fmla="*/ 0 w 1868"/>
                <a:gd name="T19" fmla="*/ 82 h 118"/>
                <a:gd name="T20" fmla="*/ 38 w 1868"/>
                <a:gd name="T21" fmla="*/ 118 h 118"/>
                <a:gd name="T22" fmla="*/ 38 w 1868"/>
                <a:gd name="T23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68" h="118">
                  <a:moveTo>
                    <a:pt x="38" y="118"/>
                  </a:moveTo>
                  <a:cubicBezTo>
                    <a:pt x="48" y="118"/>
                    <a:pt x="48" y="118"/>
                    <a:pt x="48" y="118"/>
                  </a:cubicBezTo>
                  <a:cubicBezTo>
                    <a:pt x="155" y="118"/>
                    <a:pt x="155" y="118"/>
                    <a:pt x="155" y="118"/>
                  </a:cubicBezTo>
                  <a:cubicBezTo>
                    <a:pt x="1868" y="118"/>
                    <a:pt x="1811" y="118"/>
                    <a:pt x="1811" y="118"/>
                  </a:cubicBezTo>
                  <a:cubicBezTo>
                    <a:pt x="1694" y="0"/>
                    <a:pt x="1694" y="0"/>
                    <a:pt x="1694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8" y="0"/>
                    <a:pt x="5" y="2"/>
                    <a:pt x="3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38" y="118"/>
                    <a:pt x="38" y="118"/>
                    <a:pt x="38" y="118"/>
                  </a:cubicBezTo>
                  <a:cubicBezTo>
                    <a:pt x="38" y="118"/>
                    <a:pt x="38" y="118"/>
                    <a:pt x="38" y="118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1696"/>
            </a:p>
          </p:txBody>
        </p:sp>
        <p:sp>
          <p:nvSpPr>
            <p:cNvPr id="49" name="フリーフォーム: 図形 48">
              <a:extLst>
                <a:ext uri="{FF2B5EF4-FFF2-40B4-BE49-F238E27FC236}">
                  <a16:creationId xmlns:a16="http://schemas.microsoft.com/office/drawing/2014/main" id="{90B7366C-0173-451D-B260-B9E47C44ACBC}"/>
                </a:ext>
              </a:extLst>
            </p:cNvPr>
            <p:cNvSpPr/>
            <p:nvPr userDrawn="1"/>
          </p:nvSpPr>
          <p:spPr>
            <a:xfrm>
              <a:off x="161925" y="536266"/>
              <a:ext cx="9961283" cy="396000"/>
            </a:xfrm>
            <a:custGeom>
              <a:avLst/>
              <a:gdLst>
                <a:gd name="connsiteX0" fmla="*/ 0 w 9946927"/>
                <a:gd name="connsiteY0" fmla="*/ 0 h 396000"/>
                <a:gd name="connsiteX1" fmla="*/ 9554213 w 9946927"/>
                <a:gd name="connsiteY1" fmla="*/ 0 h 396000"/>
                <a:gd name="connsiteX2" fmla="*/ 9575411 w 9946927"/>
                <a:gd name="connsiteY2" fmla="*/ 21375 h 396000"/>
                <a:gd name="connsiteX3" fmla="*/ 9946927 w 9946927"/>
                <a:gd name="connsiteY3" fmla="*/ 396000 h 396000"/>
                <a:gd name="connsiteX4" fmla="*/ 9942003 w 9946927"/>
                <a:gd name="connsiteY4" fmla="*/ 396000 h 396000"/>
                <a:gd name="connsiteX5" fmla="*/ 9848834 w 9946927"/>
                <a:gd name="connsiteY5" fmla="*/ 396000 h 396000"/>
                <a:gd name="connsiteX6" fmla="*/ 9549825 w 9946927"/>
                <a:gd name="connsiteY6" fmla="*/ 396000 h 396000"/>
                <a:gd name="connsiteX7" fmla="*/ 8927381 w 9946927"/>
                <a:gd name="connsiteY7" fmla="*/ 396000 h 396000"/>
                <a:gd name="connsiteX8" fmla="*/ 8458122 w 9946927"/>
                <a:gd name="connsiteY8" fmla="*/ 396000 h 396000"/>
                <a:gd name="connsiteX9" fmla="*/ 7863906 w 9946927"/>
                <a:gd name="connsiteY9" fmla="*/ 396000 h 396000"/>
                <a:gd name="connsiteX10" fmla="*/ 7130032 w 9946927"/>
                <a:gd name="connsiteY10" fmla="*/ 396000 h 396000"/>
                <a:gd name="connsiteX11" fmla="*/ 6241804 w 9946927"/>
                <a:gd name="connsiteY11" fmla="*/ 396000 h 396000"/>
                <a:gd name="connsiteX12" fmla="*/ 5184519 w 9946927"/>
                <a:gd name="connsiteY12" fmla="*/ 396000 h 396000"/>
                <a:gd name="connsiteX13" fmla="*/ 3943480 w 9946927"/>
                <a:gd name="connsiteY13" fmla="*/ 396000 h 396000"/>
                <a:gd name="connsiteX14" fmla="*/ 2503986 w 9946927"/>
                <a:gd name="connsiteY14" fmla="*/ 396000 h 396000"/>
                <a:gd name="connsiteX15" fmla="*/ 851339 w 9946927"/>
                <a:gd name="connsiteY15" fmla="*/ 396000 h 396000"/>
                <a:gd name="connsiteX16" fmla="*/ 777876 w 9946927"/>
                <a:gd name="connsiteY16" fmla="*/ 396000 h 396000"/>
                <a:gd name="connsiteX17" fmla="*/ 603403 w 9946927"/>
                <a:gd name="connsiteY17" fmla="*/ 396000 h 396000"/>
                <a:gd name="connsiteX18" fmla="*/ 263640 w 9946927"/>
                <a:gd name="connsiteY18" fmla="*/ 396000 h 396000"/>
                <a:gd name="connsiteX19" fmla="*/ 208715 w 9946927"/>
                <a:gd name="connsiteY19" fmla="*/ 396000 h 396000"/>
                <a:gd name="connsiteX20" fmla="*/ 0 w 9946927"/>
                <a:gd name="connsiteY20" fmla="*/ 198305 h 396000"/>
                <a:gd name="connsiteX21" fmla="*/ 0 w 9946927"/>
                <a:gd name="connsiteY21" fmla="*/ 29183 h 39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946927" h="396000">
                  <a:moveTo>
                    <a:pt x="0" y="0"/>
                  </a:moveTo>
                  <a:lnTo>
                    <a:pt x="9554213" y="0"/>
                  </a:lnTo>
                  <a:lnTo>
                    <a:pt x="9575411" y="21375"/>
                  </a:lnTo>
                  <a:cubicBezTo>
                    <a:pt x="9665779" y="112500"/>
                    <a:pt x="9786271" y="234000"/>
                    <a:pt x="9946927" y="396000"/>
                  </a:cubicBezTo>
                  <a:lnTo>
                    <a:pt x="9942003" y="396000"/>
                  </a:lnTo>
                  <a:lnTo>
                    <a:pt x="9848834" y="396000"/>
                  </a:lnTo>
                  <a:lnTo>
                    <a:pt x="9549825" y="396000"/>
                  </a:lnTo>
                  <a:lnTo>
                    <a:pt x="8927381" y="396000"/>
                  </a:lnTo>
                  <a:lnTo>
                    <a:pt x="8458122" y="396000"/>
                  </a:lnTo>
                  <a:lnTo>
                    <a:pt x="7863906" y="396000"/>
                  </a:lnTo>
                  <a:lnTo>
                    <a:pt x="7130032" y="396000"/>
                  </a:lnTo>
                  <a:lnTo>
                    <a:pt x="6241804" y="396000"/>
                  </a:lnTo>
                  <a:lnTo>
                    <a:pt x="5184519" y="396000"/>
                  </a:lnTo>
                  <a:lnTo>
                    <a:pt x="3943480" y="396000"/>
                  </a:lnTo>
                  <a:lnTo>
                    <a:pt x="2503986" y="396000"/>
                  </a:lnTo>
                  <a:lnTo>
                    <a:pt x="851339" y="396000"/>
                  </a:lnTo>
                  <a:lnTo>
                    <a:pt x="777876" y="396000"/>
                  </a:lnTo>
                  <a:lnTo>
                    <a:pt x="603403" y="396000"/>
                  </a:lnTo>
                  <a:lnTo>
                    <a:pt x="263640" y="396000"/>
                  </a:lnTo>
                  <a:lnTo>
                    <a:pt x="208715" y="396000"/>
                  </a:lnTo>
                  <a:cubicBezTo>
                    <a:pt x="208715" y="396000"/>
                    <a:pt x="208715" y="396000"/>
                    <a:pt x="0" y="198305"/>
                  </a:cubicBezTo>
                  <a:cubicBezTo>
                    <a:pt x="0" y="198305"/>
                    <a:pt x="0" y="198305"/>
                    <a:pt x="0" y="2918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96"/>
            </a:p>
          </p:txBody>
        </p:sp>
        <p:cxnSp>
          <p:nvCxnSpPr>
            <p:cNvPr id="17" name="直線コネクタ 16">
              <a:extLst>
                <a:ext uri="{FF2B5EF4-FFF2-40B4-BE49-F238E27FC236}">
                  <a16:creationId xmlns:a16="http://schemas.microsoft.com/office/drawing/2014/main" id="{34DB3166-9AB5-43FB-8591-93246638EB0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408319" y="216797"/>
              <a:ext cx="786701" cy="77866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>
              <a:extLst>
                <a:ext uri="{FF2B5EF4-FFF2-40B4-BE49-F238E27FC236}">
                  <a16:creationId xmlns:a16="http://schemas.microsoft.com/office/drawing/2014/main" id="{D40C9C0E-769C-4D22-A484-B325C7ECE50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1919" y="681139"/>
              <a:ext cx="345281" cy="33099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タイトル 1">
            <a:extLst>
              <a:ext uri="{FF2B5EF4-FFF2-40B4-BE49-F238E27FC236}">
                <a16:creationId xmlns:a16="http://schemas.microsoft.com/office/drawing/2014/main" id="{ED4B86B0-3BB3-4009-9A6E-83BD5406824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 bwMode="white">
          <a:xfrm>
            <a:off x="161926" y="536266"/>
            <a:ext cx="9288000" cy="396000"/>
          </a:xfrm>
          <a:prstGeom prst="rect">
            <a:avLst/>
          </a:prstGeom>
        </p:spPr>
        <p:txBody>
          <a:bodyPr lIns="252000" tIns="0" rIns="0" bIns="0" anchor="ctr" anchorCtr="0"/>
          <a:lstStyle>
            <a:lvl1pPr algn="l">
              <a:defRPr sz="2262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kumimoji="1" lang="ja-JP" altLang="en-US"/>
              <a:t>ページタイトル</a:t>
            </a:r>
          </a:p>
        </p:txBody>
      </p:sp>
      <p:sp>
        <p:nvSpPr>
          <p:cNvPr id="54" name="コンテンツ プレースホルダー 3">
            <a:extLst>
              <a:ext uri="{FF2B5EF4-FFF2-40B4-BE49-F238E27FC236}">
                <a16:creationId xmlns:a16="http://schemas.microsoft.com/office/drawing/2014/main" id="{F530AFF5-0F75-4301-B416-E2BDE7D4B1D3}"/>
              </a:ext>
            </a:extLst>
          </p:cNvPr>
          <p:cNvSpPr>
            <a:spLocks noGrp="1"/>
          </p:cNvSpPr>
          <p:nvPr userDrawn="1">
            <p:ph sz="quarter" idx="11" hasCustomPrompt="1"/>
          </p:nvPr>
        </p:nvSpPr>
        <p:spPr bwMode="white">
          <a:xfrm>
            <a:off x="161926" y="284266"/>
            <a:ext cx="9288000" cy="252000"/>
          </a:xfrm>
          <a:prstGeom prst="rect">
            <a:avLst/>
          </a:prstGeom>
        </p:spPr>
        <p:txBody>
          <a:bodyPr lIns="252000" tIns="0" rIns="0" bIns="0" anchor="ctr" anchorCtr="0"/>
          <a:lstStyle>
            <a:lvl1pPr algn="l">
              <a:defRPr sz="1319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/>
            <a:r>
              <a:rPr kumimoji="1" lang="ja-JP" altLang="en-US"/>
              <a:t>第</a:t>
            </a:r>
            <a:r>
              <a:rPr kumimoji="1" lang="en-US" altLang="ja-JP"/>
              <a:t>2</a:t>
            </a:r>
            <a:r>
              <a:rPr kumimoji="1" lang="ja-JP" altLang="en-US"/>
              <a:t>階層（例：章タイトル）</a:t>
            </a:r>
          </a:p>
        </p:txBody>
      </p:sp>
      <p:sp>
        <p:nvSpPr>
          <p:cNvPr id="14" name="コンテンツ プレースホルダー 3">
            <a:extLst>
              <a:ext uri="{FF2B5EF4-FFF2-40B4-BE49-F238E27FC236}">
                <a16:creationId xmlns:a16="http://schemas.microsoft.com/office/drawing/2014/main" id="{BC87C82B-2847-473C-9A48-350F468EE55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1926" y="1110921"/>
            <a:ext cx="10367964" cy="1386878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lIns="180000" tIns="180000" rIns="180000" bIns="144000">
            <a:spAutoFit/>
          </a:bodyPr>
          <a:lstStyle>
            <a:lvl1pPr marL="257400" indent="-257400" algn="l">
              <a:lnSpc>
                <a:spcPct val="100000"/>
              </a:lnSpc>
              <a:spcBef>
                <a:spcPts val="565"/>
              </a:spcBef>
              <a:buFont typeface="Wingdings" panose="05000000000000000000" pitchFamily="2" charset="2"/>
              <a:buChar char="n"/>
              <a:defRPr sz="1885"/>
            </a:lvl1pPr>
            <a:lvl2pPr marL="422018" indent="-164616" algn="l">
              <a:lnSpc>
                <a:spcPct val="100000"/>
              </a:lnSpc>
              <a:spcBef>
                <a:spcPts val="377"/>
              </a:spcBef>
              <a:buFont typeface="Arial" panose="020B0604020202020204" pitchFamily="34" charset="0"/>
              <a:buChar char="•"/>
              <a:defRPr sz="1696"/>
            </a:lvl2pPr>
            <a:lvl3pPr marL="650984" indent="-219988" algn="l">
              <a:lnSpc>
                <a:spcPct val="100000"/>
              </a:lnSpc>
              <a:spcBef>
                <a:spcPts val="188"/>
              </a:spcBef>
              <a:buFont typeface="Wingdings" panose="05000000000000000000" pitchFamily="2" charset="2"/>
              <a:buChar char="ü"/>
              <a:defRPr sz="1508"/>
            </a:lvl3pPr>
            <a:lvl4pPr marL="853014" indent="-203526" algn="l">
              <a:lnSpc>
                <a:spcPct val="100000"/>
              </a:lnSpc>
              <a:spcBef>
                <a:spcPts val="188"/>
              </a:spcBef>
              <a:buFont typeface="Meiryo UI" panose="020B0604030504040204" pitchFamily="50" charset="-128"/>
              <a:buChar char="※"/>
              <a:defRPr sz="1131"/>
            </a:lvl4pPr>
            <a:lvl5pPr algn="l">
              <a:defRPr sz="1885"/>
            </a:lvl5pPr>
          </a:lstStyle>
          <a:p>
            <a:pPr lvl="0"/>
            <a:r>
              <a:rPr kumimoji="1" lang="ja-JP" altLang="en-US"/>
              <a:t>リード文（</a:t>
            </a:r>
            <a:r>
              <a:rPr kumimoji="1" lang="en-US" altLang="ja-JP"/>
              <a:t>Tab</a:t>
            </a:r>
            <a:r>
              <a:rPr kumimoji="1" lang="ja-JP" altLang="en-US"/>
              <a:t>キーで行頭文字を第</a:t>
            </a:r>
            <a:r>
              <a:rPr kumimoji="1" lang="en-US" altLang="ja-JP"/>
              <a:t>4</a:t>
            </a:r>
            <a:r>
              <a:rPr kumimoji="1" lang="ja-JP" altLang="en-US"/>
              <a:t>レベルまで選択できます）</a:t>
            </a:r>
          </a:p>
          <a:p>
            <a:pPr lvl="1"/>
            <a:r>
              <a:rPr kumimoji="1" lang="ja-JP" altLang="en-US"/>
              <a:t>第</a:t>
            </a:r>
            <a:r>
              <a:rPr kumimoji="1" lang="en-US" altLang="ja-JP"/>
              <a:t>2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</a:t>
            </a:r>
            <a:r>
              <a:rPr kumimoji="1" lang="en-US" altLang="ja-JP"/>
              <a:t>3</a:t>
            </a:r>
            <a:r>
              <a:rPr kumimoji="1" lang="ja-JP" altLang="en-US"/>
              <a:t>レベル</a:t>
            </a:r>
            <a:endParaRPr kumimoji="1" lang="en-US" altLang="ja-JP"/>
          </a:p>
          <a:p>
            <a:pPr lvl="3"/>
            <a:r>
              <a:rPr kumimoji="1" lang="ja-JP" altLang="en-US"/>
              <a:t>第</a:t>
            </a:r>
            <a:r>
              <a:rPr kumimoji="1" lang="en-US" altLang="ja-JP"/>
              <a:t>4</a:t>
            </a:r>
            <a:r>
              <a:rPr kumimoji="1"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38174202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シンプ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53FE00A-A374-4293-8C01-F22FC8857B6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1924" y="189756"/>
            <a:ext cx="9896475" cy="324000"/>
          </a:xfrm>
          <a:prstGeom prst="rect">
            <a:avLst/>
          </a:prstGeom>
          <a:solidFill>
            <a:schemeClr val="bg2"/>
          </a:solidFill>
        </p:spPr>
        <p:txBody>
          <a:bodyPr lIns="72000" tIns="0" rIns="72000" bIns="0" anchor="ctr" anchorCtr="0"/>
          <a:lstStyle>
            <a:lvl1pPr algn="l">
              <a:defRPr sz="1696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kumimoji="1" lang="ja-JP" altLang="en-US"/>
              <a:t>ページタイトル</a:t>
            </a:r>
          </a:p>
        </p:txBody>
      </p:sp>
      <p:pic>
        <p:nvPicPr>
          <p:cNvPr id="14" name="Picture 11" descr="ç°å¢ç">
            <a:extLst>
              <a:ext uri="{FF2B5EF4-FFF2-40B4-BE49-F238E27FC236}">
                <a16:creationId xmlns:a16="http://schemas.microsoft.com/office/drawing/2014/main" id="{0CF6094D-B943-4965-A2F6-67DD6FF3FF5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39630" y="152065"/>
            <a:ext cx="397939" cy="32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84D1288-0306-4500-A9D7-D150B7340281}"/>
              </a:ext>
            </a:extLst>
          </p:cNvPr>
          <p:cNvSpPr txBox="1"/>
          <p:nvPr userDrawn="1"/>
        </p:nvSpPr>
        <p:spPr>
          <a:xfrm>
            <a:off x="10187813" y="7055677"/>
            <a:ext cx="360000" cy="3599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ctr"/>
            <a:fld id="{9C1B02FA-3B43-4965-97B5-C29D405C4738}" type="slidenum">
              <a:rPr kumimoji="1" lang="ja-JP" altLang="en-US" sz="2262" b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pPr algn="ctr"/>
              <a:t>‹#›</a:t>
            </a:fld>
            <a:endParaRPr kumimoji="1" lang="ja-JP" altLang="en-US" sz="1508" b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8" name="コンテンツ プレースホルダー 3">
            <a:extLst>
              <a:ext uri="{FF2B5EF4-FFF2-40B4-BE49-F238E27FC236}">
                <a16:creationId xmlns:a16="http://schemas.microsoft.com/office/drawing/2014/main" id="{7FAF1969-C2E3-41AA-AA1A-27BBD721424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1926" y="585756"/>
            <a:ext cx="10367964" cy="1038650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lIns="144000" tIns="144000" rIns="144000" bIns="108000">
            <a:spAutoFit/>
          </a:bodyPr>
          <a:lstStyle>
            <a:lvl1pPr marL="179864" indent="-179864" algn="l">
              <a:lnSpc>
                <a:spcPct val="100000"/>
              </a:lnSpc>
              <a:spcBef>
                <a:spcPts val="565"/>
              </a:spcBef>
              <a:buFont typeface="Wingdings" panose="05000000000000000000" pitchFamily="2" charset="2"/>
              <a:buChar char="n"/>
              <a:defRPr sz="1319"/>
            </a:lvl1pPr>
            <a:lvl2pPr marL="284338" indent="-95777" algn="l">
              <a:lnSpc>
                <a:spcPct val="100000"/>
              </a:lnSpc>
              <a:spcBef>
                <a:spcPts val="377"/>
              </a:spcBef>
              <a:buFont typeface="Arial" panose="020B0604020202020204" pitchFamily="34" charset="0"/>
              <a:buChar char="•"/>
              <a:defRPr sz="1131"/>
            </a:lvl2pPr>
            <a:lvl3pPr marL="463919" indent="-170603" algn="l">
              <a:lnSpc>
                <a:spcPct val="100000"/>
              </a:lnSpc>
              <a:spcBef>
                <a:spcPts val="188"/>
              </a:spcBef>
              <a:buFont typeface="Wingdings" panose="05000000000000000000" pitchFamily="2" charset="2"/>
              <a:buChar char="ü"/>
              <a:defRPr sz="1037"/>
            </a:lvl3pPr>
            <a:lvl4pPr marL="625543" indent="-155638" algn="l">
              <a:lnSpc>
                <a:spcPct val="100000"/>
              </a:lnSpc>
              <a:spcBef>
                <a:spcPts val="188"/>
              </a:spcBef>
              <a:buFont typeface="Meiryo UI" panose="020B0604030504040204" pitchFamily="50" charset="-128"/>
              <a:buChar char="※"/>
              <a:tabLst>
                <a:tab pos="460927" algn="l"/>
              </a:tabLst>
              <a:defRPr sz="942"/>
            </a:lvl4pPr>
            <a:lvl5pPr algn="l">
              <a:defRPr sz="1885"/>
            </a:lvl5pPr>
          </a:lstStyle>
          <a:p>
            <a:pPr lvl="0"/>
            <a:r>
              <a:rPr kumimoji="1" lang="ja-JP" altLang="en-US"/>
              <a:t>リード文レベルあり（</a:t>
            </a:r>
            <a:r>
              <a:rPr kumimoji="1" lang="en-US" altLang="ja-JP"/>
              <a:t>Tab</a:t>
            </a:r>
            <a:r>
              <a:rPr kumimoji="1" lang="ja-JP" altLang="en-US"/>
              <a:t>キーで第</a:t>
            </a:r>
            <a:r>
              <a:rPr kumimoji="1" lang="en-US" altLang="ja-JP"/>
              <a:t>4</a:t>
            </a:r>
            <a:r>
              <a:rPr kumimoji="1" lang="ja-JP" altLang="en-US"/>
              <a:t>レベルまで選べます）</a:t>
            </a:r>
          </a:p>
          <a:p>
            <a:pPr lvl="1"/>
            <a:r>
              <a:rPr kumimoji="1" lang="ja-JP" altLang="en-US"/>
              <a:t>第</a:t>
            </a:r>
            <a:r>
              <a:rPr kumimoji="1" lang="en-US" altLang="ja-JP"/>
              <a:t>2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</a:t>
            </a:r>
            <a:r>
              <a:rPr kumimoji="1" lang="en-US" altLang="ja-JP"/>
              <a:t>3</a:t>
            </a:r>
            <a:r>
              <a:rPr kumimoji="1" lang="ja-JP" altLang="en-US"/>
              <a:t>レベル</a:t>
            </a:r>
            <a:endParaRPr kumimoji="1" lang="en-US" altLang="ja-JP"/>
          </a:p>
          <a:p>
            <a:pPr lvl="3"/>
            <a:r>
              <a:rPr kumimoji="1" lang="ja-JP" altLang="en-US"/>
              <a:t>第</a:t>
            </a:r>
            <a:r>
              <a:rPr kumimoji="1" lang="en-US" altLang="ja-JP"/>
              <a:t>4</a:t>
            </a:r>
            <a:r>
              <a:rPr kumimoji="1"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2137397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中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A41B1502-2511-437B-8D13-C5707D9425E0}"/>
              </a:ext>
            </a:extLst>
          </p:cNvPr>
          <p:cNvSpPr/>
          <p:nvPr userDrawn="1"/>
        </p:nvSpPr>
        <p:spPr>
          <a:xfrm>
            <a:off x="395906" y="395837"/>
            <a:ext cx="9900000" cy="6768000"/>
          </a:xfrm>
          <a:prstGeom prst="roundRect">
            <a:avLst>
              <a:gd name="adj" fmla="val 1501"/>
            </a:avLst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 dirty="0">
              <a:solidFill>
                <a:schemeClr val="tx1"/>
              </a:solidFill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6022BE2B-C94E-4EA1-8D5F-B6FF40A5C82B}"/>
              </a:ext>
            </a:extLst>
          </p:cNvPr>
          <p:cNvGrpSpPr/>
          <p:nvPr userDrawn="1"/>
        </p:nvGrpSpPr>
        <p:grpSpPr>
          <a:xfrm>
            <a:off x="1034510" y="2915837"/>
            <a:ext cx="8622792" cy="1728000"/>
            <a:chOff x="1034510" y="2991837"/>
            <a:chExt cx="8622792" cy="1728000"/>
          </a:xfrm>
        </p:grpSpPr>
        <p:cxnSp>
          <p:nvCxnSpPr>
            <p:cNvPr id="5" name="直線コネクタ 4">
              <a:extLst>
                <a:ext uri="{FF2B5EF4-FFF2-40B4-BE49-F238E27FC236}">
                  <a16:creationId xmlns:a16="http://schemas.microsoft.com/office/drawing/2014/main" id="{4FC838C0-7A1B-42C5-8BB1-69879692B23E}"/>
                </a:ext>
              </a:extLst>
            </p:cNvPr>
            <p:cNvCxnSpPr/>
            <p:nvPr userDrawn="1"/>
          </p:nvCxnSpPr>
          <p:spPr>
            <a:xfrm>
              <a:off x="1034510" y="2991837"/>
              <a:ext cx="8622792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>
              <a:extLst>
                <a:ext uri="{FF2B5EF4-FFF2-40B4-BE49-F238E27FC236}">
                  <a16:creationId xmlns:a16="http://schemas.microsoft.com/office/drawing/2014/main" id="{97EB7B27-A3AA-4865-967F-947004C8CF38}"/>
                </a:ext>
              </a:extLst>
            </p:cNvPr>
            <p:cNvCxnSpPr/>
            <p:nvPr userDrawn="1"/>
          </p:nvCxnSpPr>
          <p:spPr>
            <a:xfrm>
              <a:off x="1034510" y="4719837"/>
              <a:ext cx="8622792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タイトル 29">
            <a:extLst>
              <a:ext uri="{FF2B5EF4-FFF2-40B4-BE49-F238E27FC236}">
                <a16:creationId xmlns:a16="http://schemas.microsoft.com/office/drawing/2014/main" id="{99661971-5207-448A-8A45-D3935E63EB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4510" y="2915837"/>
            <a:ext cx="8640000" cy="1728000"/>
          </a:xfrm>
          <a:prstGeom prst="rect">
            <a:avLst/>
          </a:prstGeom>
        </p:spPr>
        <p:txBody>
          <a:bodyPr lIns="0" tIns="72000" rIns="0" bIns="0" anchor="ctr" anchorCtr="0">
            <a:normAutofit/>
          </a:bodyPr>
          <a:lstStyle>
            <a:lvl1pPr>
              <a:defRPr lang="ja-JP" altLang="en-US" sz="3600" b="1" dirty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</a:lstStyle>
          <a:p>
            <a:pPr marL="0" lvl="0" indent="0" algn="ctr">
              <a:spcBef>
                <a:spcPts val="1102"/>
              </a:spcBef>
              <a:buFontTx/>
            </a:pPr>
            <a:r>
              <a:rPr kumimoji="1" lang="ja-JP" altLang="en-US" dirty="0"/>
              <a:t>中扉タイトル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65B5CD1-16BF-4814-9E5A-19B044B6FB5E}"/>
              </a:ext>
            </a:extLst>
          </p:cNvPr>
          <p:cNvSpPr txBox="1"/>
          <p:nvPr userDrawn="1"/>
        </p:nvSpPr>
        <p:spPr>
          <a:xfrm>
            <a:off x="10187813" y="7055675"/>
            <a:ext cx="360000" cy="36000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ctr"/>
            <a:fld id="{9C1B02FA-3B43-4965-97B5-C29D405C4738}" type="slidenum">
              <a:rPr kumimoji="1" lang="ja-JP" altLang="en-US" sz="2400" b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pPr algn="ctr"/>
              <a:t>‹#›</a:t>
            </a:fld>
            <a:endParaRPr kumimoji="1" lang="ja-JP" altLang="en-US" sz="1600" b="0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0582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予算ポンチ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53FE00A-A374-4293-8C01-F22FC8857B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926" y="189756"/>
            <a:ext cx="9612000" cy="324000"/>
          </a:xfrm>
          <a:prstGeom prst="rect">
            <a:avLst/>
          </a:prstGeom>
        </p:spPr>
        <p:txBody>
          <a:bodyPr lIns="72000" tIns="36000" rIns="0" bIns="0" anchor="ctr" anchorCtr="0"/>
          <a:lstStyle>
            <a:lvl1pPr algn="l">
              <a:defRPr sz="1696" b="1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kumimoji="1" lang="ja-JP" altLang="en-US"/>
              <a:t>事業名を記入（○○省連携事業）</a:t>
            </a:r>
          </a:p>
        </p:txBody>
      </p:sp>
      <p:pic>
        <p:nvPicPr>
          <p:cNvPr id="11" name="グラフィックス 4">
            <a:extLst>
              <a:ext uri="{FF2B5EF4-FFF2-40B4-BE49-F238E27FC236}">
                <a16:creationId xmlns:a16="http://schemas.microsoft.com/office/drawing/2014/main" id="{3A88E330-170F-4EB6-B0EE-6B45EEBC0B9C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926" y="7020289"/>
            <a:ext cx="10367964" cy="359999"/>
          </a:xfrm>
          <a:prstGeom prst="rect">
            <a:avLst/>
          </a:prstGeom>
          <a:ln>
            <a:noFill/>
          </a:ln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4A05131-CD38-4DAA-A727-2378740DE858}"/>
              </a:ext>
            </a:extLst>
          </p:cNvPr>
          <p:cNvSpPr txBox="1"/>
          <p:nvPr userDrawn="1"/>
        </p:nvSpPr>
        <p:spPr bwMode="white">
          <a:xfrm>
            <a:off x="170409" y="7020289"/>
            <a:ext cx="1164254" cy="359999"/>
          </a:xfrm>
          <a:prstGeom prst="rect">
            <a:avLst/>
          </a:prstGeom>
          <a:noFill/>
        </p:spPr>
        <p:txBody>
          <a:bodyPr wrap="square" lIns="101815" tIns="0" rIns="0" bIns="0" rtlCol="0" anchor="ctr">
            <a:noAutofit/>
          </a:bodyPr>
          <a:lstStyle/>
          <a:p>
            <a:r>
              <a:rPr lang="ja-JP" altLang="en-US" sz="1131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お問合せ先：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BD77E91-C9FE-4338-9D09-008455B00AB5}"/>
              </a:ext>
            </a:extLst>
          </p:cNvPr>
          <p:cNvSpPr txBox="1"/>
          <p:nvPr userDrawn="1"/>
        </p:nvSpPr>
        <p:spPr>
          <a:xfrm>
            <a:off x="159175" y="2395810"/>
            <a:ext cx="5420215" cy="288000"/>
          </a:xfrm>
          <a:prstGeom prst="rect">
            <a:avLst/>
          </a:prstGeom>
          <a:noFill/>
        </p:spPr>
        <p:txBody>
          <a:bodyPr wrap="square" lIns="0" tIns="0" bIns="67877" rtlCol="0" anchor="b" anchorCtr="0">
            <a:noAutofit/>
          </a:bodyPr>
          <a:lstStyle/>
          <a:p>
            <a:r>
              <a:rPr lang="en-US" altLang="ja-JP" sz="1424" b="1" dirty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2. </a:t>
            </a:r>
            <a:r>
              <a:rPr lang="ja-JP" altLang="en-US" sz="1424" b="1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事業内容</a:t>
            </a:r>
          </a:p>
        </p:txBody>
      </p:sp>
      <p:sp>
        <p:nvSpPr>
          <p:cNvPr id="17" name="テキスト プレースホルダー 37">
            <a:extLst>
              <a:ext uri="{FF2B5EF4-FFF2-40B4-BE49-F238E27FC236}">
                <a16:creationId xmlns:a16="http://schemas.microsoft.com/office/drawing/2014/main" id="{B025C42B-6C2E-46D5-B3BF-74CB50E224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28847" y="6016788"/>
            <a:ext cx="4320000" cy="252000"/>
          </a:xfrm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22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/>
            <a:r>
              <a:rPr kumimoji="1" lang="ja-JP" altLang="en-US"/>
              <a:t>赤色の吹出しに示した選択肢の中から選択して記載</a:t>
            </a:r>
            <a:endParaRPr kumimoji="1" lang="en-US" altLang="ja-JP"/>
          </a:p>
        </p:txBody>
      </p:sp>
      <p:sp>
        <p:nvSpPr>
          <p:cNvPr id="18" name="テキスト プレースホルダー 37">
            <a:extLst>
              <a:ext uri="{FF2B5EF4-FFF2-40B4-BE49-F238E27FC236}">
                <a16:creationId xmlns:a16="http://schemas.microsoft.com/office/drawing/2014/main" id="{E3E103C1-FA4F-413B-B322-F7A71AB7D1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1925" y="2681570"/>
            <a:ext cx="5417464" cy="2840112"/>
          </a:xfrm>
        </p:spPr>
        <p:txBody>
          <a:bodyPr lIns="0" tIns="7200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13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/>
            <a:r>
              <a:rPr kumimoji="1" lang="ja-JP" altLang="en-US"/>
              <a:t>事業内容を説明</a:t>
            </a:r>
            <a:endParaRPr kumimoji="1" lang="en-US" altLang="ja-JP"/>
          </a:p>
        </p:txBody>
      </p:sp>
      <p:sp>
        <p:nvSpPr>
          <p:cNvPr id="19" name="テキスト プレースホルダー 37">
            <a:extLst>
              <a:ext uri="{FF2B5EF4-FFF2-40B4-BE49-F238E27FC236}">
                <a16:creationId xmlns:a16="http://schemas.microsoft.com/office/drawing/2014/main" id="{6F2F8E83-D6AE-4DFB-A6DE-B46846AD14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00696" y="1362747"/>
            <a:ext cx="9216000" cy="720000"/>
          </a:xfrm>
        </p:spPr>
        <p:txBody>
          <a:bodyPr lIns="108000" tIns="36000" rIns="0" bIns="0" anchor="t" anchorCtr="0">
            <a:noAutofit/>
          </a:bodyPr>
          <a:lstStyle>
            <a:lvl1pPr marL="232588" indent="-232588" algn="l">
              <a:lnSpc>
                <a:spcPct val="120000"/>
              </a:lnSpc>
              <a:spcBef>
                <a:spcPts val="0"/>
              </a:spcBef>
              <a:buFont typeface="+mj-ea"/>
              <a:buAutoNum type="circleNumDbPlain"/>
              <a:defRPr sz="113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/>
            <a:r>
              <a:rPr kumimoji="1" lang="ja-JP" altLang="en-US"/>
              <a:t>事業の目的を箇条書きで記載。</a:t>
            </a:r>
            <a:endParaRPr kumimoji="1" lang="en-US" altLang="ja-JP"/>
          </a:p>
          <a:p>
            <a:pPr lvl="0"/>
            <a:r>
              <a:rPr kumimoji="1" lang="ja-JP" altLang="en-US"/>
              <a:t>　</a:t>
            </a:r>
            <a:endParaRPr kumimoji="1" lang="en-US" altLang="ja-JP"/>
          </a:p>
          <a:p>
            <a:pPr lvl="0"/>
            <a:r>
              <a:rPr kumimoji="1" lang="ja-JP" altLang="en-US"/>
              <a:t>　</a:t>
            </a:r>
          </a:p>
          <a:p>
            <a:pPr lvl="0"/>
            <a:endParaRPr kumimoji="1" lang="en-US" altLang="ja-JP"/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575E979F-E9D2-4856-B687-9C1FF17E73ED}"/>
              </a:ext>
            </a:extLst>
          </p:cNvPr>
          <p:cNvCxnSpPr/>
          <p:nvPr userDrawn="1"/>
        </p:nvCxnSpPr>
        <p:spPr>
          <a:xfrm flipV="1">
            <a:off x="1300696" y="1362747"/>
            <a:ext cx="0" cy="72000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EAAD990-8616-4EFB-8C8F-39F44D2719A7}"/>
              </a:ext>
            </a:extLst>
          </p:cNvPr>
          <p:cNvSpPr txBox="1"/>
          <p:nvPr userDrawn="1"/>
        </p:nvSpPr>
        <p:spPr>
          <a:xfrm>
            <a:off x="161926" y="1542748"/>
            <a:ext cx="1138770" cy="35999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US" altLang="ja-JP" sz="1424" b="1" dirty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1. </a:t>
            </a:r>
            <a:r>
              <a:rPr lang="ja-JP" altLang="en-US" sz="1424" b="1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事業目的</a:t>
            </a:r>
          </a:p>
        </p:txBody>
      </p:sp>
      <p:sp>
        <p:nvSpPr>
          <p:cNvPr id="22" name="テキスト プレースホルダー 36">
            <a:extLst>
              <a:ext uri="{FF2B5EF4-FFF2-40B4-BE49-F238E27FC236}">
                <a16:creationId xmlns:a16="http://schemas.microsoft.com/office/drawing/2014/main" id="{6B374390-D51B-435B-BC83-E2B9C6EF2D8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white">
          <a:xfrm>
            <a:off x="1220099" y="7020289"/>
            <a:ext cx="9288000" cy="359999"/>
          </a:xfrm>
        </p:spPr>
        <p:txBody>
          <a:bodyPr lIns="0" tIns="18000" rIns="108000" bIns="0" anchor="ctr">
            <a:noAutofit/>
          </a:bodyPr>
          <a:lstStyle>
            <a:lvl1pPr marL="0" indent="0" algn="l">
              <a:buNone/>
              <a:defRPr sz="1131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/>
            <a:r>
              <a:rPr kumimoji="1" lang="ja-JP" altLang="en-US"/>
              <a:t>問合せ先を記載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300BF32-8B86-43CF-9624-64796ABDAC3D}"/>
              </a:ext>
            </a:extLst>
          </p:cNvPr>
          <p:cNvSpPr txBox="1"/>
          <p:nvPr userDrawn="1"/>
        </p:nvSpPr>
        <p:spPr>
          <a:xfrm>
            <a:off x="436258" y="6016788"/>
            <a:ext cx="972000" cy="252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dist"/>
            <a:r>
              <a:rPr lang="ja-JP" altLang="en-US" sz="122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■事業形態：</a:t>
            </a:r>
          </a:p>
        </p:txBody>
      </p:sp>
      <p:sp>
        <p:nvSpPr>
          <p:cNvPr id="24" name="テキスト プレースホルダー 37">
            <a:extLst>
              <a:ext uri="{FF2B5EF4-FFF2-40B4-BE49-F238E27FC236}">
                <a16:creationId xmlns:a16="http://schemas.microsoft.com/office/drawing/2014/main" id="{31F24937-C017-44CE-9CF8-846D2BCE72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28847" y="6302538"/>
            <a:ext cx="4320000" cy="252000"/>
          </a:xfrm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22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/>
            <a:r>
              <a:rPr kumimoji="1" lang="ja-JP" altLang="en-US"/>
              <a:t>橙色の吹出しに示した選択肢の中から選択して記載</a:t>
            </a:r>
          </a:p>
        </p:txBody>
      </p:sp>
      <p:sp>
        <p:nvSpPr>
          <p:cNvPr id="25" name="テキスト プレースホルダー 37">
            <a:extLst>
              <a:ext uri="{FF2B5EF4-FFF2-40B4-BE49-F238E27FC236}">
                <a16:creationId xmlns:a16="http://schemas.microsoft.com/office/drawing/2014/main" id="{ABBEB580-4D48-42D5-8B77-AE5AFC4BFD2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28847" y="6588288"/>
            <a:ext cx="4320000" cy="252000"/>
          </a:xfrm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22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/>
            <a:r>
              <a:rPr kumimoji="1" lang="ja-JP" altLang="en-US"/>
              <a:t>令和２年度～令和○年度（予定）　と記載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CA0E264-5881-41CB-8BC4-C831A2A4DFEB}"/>
              </a:ext>
            </a:extLst>
          </p:cNvPr>
          <p:cNvSpPr txBox="1"/>
          <p:nvPr userDrawn="1"/>
        </p:nvSpPr>
        <p:spPr>
          <a:xfrm>
            <a:off x="436258" y="6588288"/>
            <a:ext cx="972000" cy="252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dist"/>
            <a:r>
              <a:rPr lang="ja-JP" altLang="en-US" sz="122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■実施期間：</a:t>
            </a:r>
          </a:p>
        </p:txBody>
      </p: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49DD02CD-CB82-437F-852D-57086C0391BD}"/>
              </a:ext>
            </a:extLst>
          </p:cNvPr>
          <p:cNvCxnSpPr>
            <a:cxnSpLocks/>
          </p:cNvCxnSpPr>
          <p:nvPr userDrawn="1"/>
        </p:nvCxnSpPr>
        <p:spPr>
          <a:xfrm flipH="1">
            <a:off x="159174" y="493021"/>
            <a:ext cx="10352215" cy="20736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プレースホルダー 37">
            <a:extLst>
              <a:ext uri="{FF2B5EF4-FFF2-40B4-BE49-F238E27FC236}">
                <a16:creationId xmlns:a16="http://schemas.microsoft.com/office/drawing/2014/main" id="{8F4CACCF-DF59-40E0-8B22-3CC88D955C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9173" y="493021"/>
            <a:ext cx="9647759" cy="324000"/>
          </a:xfrm>
        </p:spPr>
        <p:txBody>
          <a:bodyPr lIns="0" tIns="0" rIns="0" bIns="0" anchor="ctr" anchorCtr="0">
            <a:normAutofit/>
          </a:bodyPr>
          <a:lstStyle>
            <a:lvl1pPr marL="0" indent="0" algn="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22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/>
            <a:r>
              <a:rPr kumimoji="1" lang="en-US" altLang="ja-JP"/>
              <a:t>【</a:t>
            </a:r>
            <a:r>
              <a:rPr kumimoji="1" lang="ja-JP" altLang="en-US"/>
              <a:t>令和２年度要求額 </a:t>
            </a:r>
            <a:r>
              <a:rPr kumimoji="1" lang="en-US" altLang="ja-JP"/>
              <a:t>0,000</a:t>
            </a:r>
            <a:r>
              <a:rPr kumimoji="1" lang="ja-JP" altLang="en-US"/>
              <a:t>百万円（</a:t>
            </a:r>
            <a:r>
              <a:rPr kumimoji="1" lang="en-US" altLang="ja-JP"/>
              <a:t>0,000</a:t>
            </a:r>
            <a:r>
              <a:rPr kumimoji="1" lang="ja-JP" altLang="en-US"/>
              <a:t>百万円）</a:t>
            </a:r>
            <a:r>
              <a:rPr kumimoji="1" lang="en-US" altLang="ja-JP"/>
              <a:t>】</a:t>
            </a:r>
          </a:p>
        </p:txBody>
      </p: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EC97E369-E6B0-4356-818A-927158B52DA6}"/>
              </a:ext>
            </a:extLst>
          </p:cNvPr>
          <p:cNvCxnSpPr/>
          <p:nvPr userDrawn="1"/>
        </p:nvCxnSpPr>
        <p:spPr>
          <a:xfrm>
            <a:off x="161926" y="2681570"/>
            <a:ext cx="5400000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プレースホルダー 37">
            <a:extLst>
              <a:ext uri="{FF2B5EF4-FFF2-40B4-BE49-F238E27FC236}">
                <a16:creationId xmlns:a16="http://schemas.microsoft.com/office/drawing/2014/main" id="{05AEDB54-2F1F-4D55-B5C5-B02A1E6CADA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007117" y="2681571"/>
            <a:ext cx="4522771" cy="4140000"/>
          </a:xfrm>
        </p:spPr>
        <p:txBody>
          <a:bodyPr lIns="0" tIns="7200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13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/>
            <a:r>
              <a:rPr kumimoji="1" lang="ja-JP" altLang="en-US"/>
              <a:t>図・写真等を交えつつ、このスペースに納まるよう記述</a:t>
            </a:r>
          </a:p>
        </p:txBody>
      </p: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93ABC200-7A3B-4D6E-9A7A-DD056E784D0D}"/>
              </a:ext>
            </a:extLst>
          </p:cNvPr>
          <p:cNvCxnSpPr/>
          <p:nvPr userDrawn="1"/>
        </p:nvCxnSpPr>
        <p:spPr>
          <a:xfrm>
            <a:off x="5993888" y="2681570"/>
            <a:ext cx="4536000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9DABB4ED-B7E1-4C29-AC71-063748A973FB}"/>
              </a:ext>
            </a:extLst>
          </p:cNvPr>
          <p:cNvSpPr txBox="1"/>
          <p:nvPr userDrawn="1"/>
        </p:nvSpPr>
        <p:spPr>
          <a:xfrm>
            <a:off x="436257" y="6302538"/>
            <a:ext cx="972000" cy="252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dist" defTabSz="169107">
              <a:tabLst/>
            </a:pPr>
            <a:r>
              <a:rPr lang="ja-JP" altLang="en-US" sz="122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■　　　　　　：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B52C3A3B-D331-4FA9-B49C-4CE55D8902BF}"/>
              </a:ext>
            </a:extLst>
          </p:cNvPr>
          <p:cNvSpPr txBox="1"/>
          <p:nvPr userDrawn="1"/>
        </p:nvSpPr>
        <p:spPr>
          <a:xfrm>
            <a:off x="159174" y="5637164"/>
            <a:ext cx="5600215" cy="288000"/>
          </a:xfrm>
          <a:prstGeom prst="rect">
            <a:avLst/>
          </a:prstGeom>
          <a:noFill/>
        </p:spPr>
        <p:txBody>
          <a:bodyPr wrap="square" lIns="0" tIns="0" bIns="67877" rtlCol="0" anchor="b" anchorCtr="0">
            <a:noAutofit/>
          </a:bodyPr>
          <a:lstStyle/>
          <a:p>
            <a:r>
              <a:rPr lang="en-US" altLang="ja-JP" sz="1424" b="1" dirty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3. </a:t>
            </a:r>
            <a:r>
              <a:rPr lang="ja-JP" altLang="en-US" sz="1424" b="1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事業スキーム</a:t>
            </a:r>
          </a:p>
        </p:txBody>
      </p: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E1BEDD27-520F-4457-AAA7-263233F32CAB}"/>
              </a:ext>
            </a:extLst>
          </p:cNvPr>
          <p:cNvCxnSpPr/>
          <p:nvPr userDrawn="1"/>
        </p:nvCxnSpPr>
        <p:spPr>
          <a:xfrm>
            <a:off x="179389" y="5925164"/>
            <a:ext cx="5580000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グラフィックス 4">
            <a:extLst>
              <a:ext uri="{FF2B5EF4-FFF2-40B4-BE49-F238E27FC236}">
                <a16:creationId xmlns:a16="http://schemas.microsoft.com/office/drawing/2014/main" id="{716B933F-57EE-4D45-A154-8C5C4C4E1984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1925" y="890698"/>
            <a:ext cx="10367961" cy="359999"/>
          </a:xfrm>
          <a:prstGeom prst="rect">
            <a:avLst/>
          </a:prstGeom>
          <a:ln>
            <a:noFill/>
          </a:ln>
        </p:spPr>
      </p:pic>
      <p:sp>
        <p:nvSpPr>
          <p:cNvPr id="38" name="テキスト プレースホルダー 36">
            <a:extLst>
              <a:ext uri="{FF2B5EF4-FFF2-40B4-BE49-F238E27FC236}">
                <a16:creationId xmlns:a16="http://schemas.microsoft.com/office/drawing/2014/main" id="{5A2EDDF3-3029-44F5-ADC4-AAC9B3CDA9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1926" y="890697"/>
            <a:ext cx="10349461" cy="359999"/>
          </a:xfrm>
        </p:spPr>
        <p:txBody>
          <a:bodyPr lIns="108000" tIns="36000" rIns="108000" bIns="0" anchor="ctr">
            <a:noAutofit/>
          </a:bodyPr>
          <a:lstStyle>
            <a:lvl1pPr marL="0" indent="0" algn="l">
              <a:buNone/>
              <a:defRPr sz="1319" b="1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/>
            <a:r>
              <a:rPr kumimoji="1" lang="ja-JP" altLang="en-US"/>
              <a:t>事業のポイントを簡潔に記載</a:t>
            </a:r>
          </a:p>
        </p:txBody>
      </p:sp>
      <p:pic>
        <p:nvPicPr>
          <p:cNvPr id="8" name="Picture 11" descr="ç°å¢ç">
            <a:extLst>
              <a:ext uri="{FF2B5EF4-FFF2-40B4-BE49-F238E27FC236}">
                <a16:creationId xmlns:a16="http://schemas.microsoft.com/office/drawing/2014/main" id="{E4524634-FD36-4E22-9D09-12B514CD191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6932" y="146435"/>
            <a:ext cx="725709" cy="743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テキスト プレースホルダー 36">
            <a:extLst>
              <a:ext uri="{FF2B5EF4-FFF2-40B4-BE49-F238E27FC236}">
                <a16:creationId xmlns:a16="http://schemas.microsoft.com/office/drawing/2014/main" id="{9B97E414-CE64-463C-8703-5E74B265F9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59118" y="2395810"/>
            <a:ext cx="4248000" cy="288000"/>
          </a:xfrm>
        </p:spPr>
        <p:txBody>
          <a:bodyPr lIns="0" tIns="0" rIns="0" bIns="72000" anchor="b" anchorCtr="0">
            <a:normAutofit/>
          </a:bodyPr>
          <a:lstStyle>
            <a:lvl1pPr marL="0" indent="0" algn="l">
              <a:buNone/>
              <a:defRPr sz="1424" b="1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defRPr>
            </a:lvl1pPr>
          </a:lstStyle>
          <a:p>
            <a:pPr lvl="0"/>
            <a:r>
              <a:rPr kumimoji="1" lang="ja-JP" altLang="en-US"/>
              <a:t>補助対象、支援対象の例、事業イメージ </a:t>
            </a:r>
            <a:r>
              <a:rPr kumimoji="1" lang="en-US" altLang="ja-JP"/>
              <a:t>etc.</a:t>
            </a:r>
            <a:endParaRPr kumimoji="1" lang="ja-JP" altLang="en-US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44AB8DD7-62C0-4DA8-85A3-8FFC2554F26A}"/>
              </a:ext>
            </a:extLst>
          </p:cNvPr>
          <p:cNvSpPr txBox="1"/>
          <p:nvPr userDrawn="1"/>
        </p:nvSpPr>
        <p:spPr>
          <a:xfrm>
            <a:off x="6007117" y="2395810"/>
            <a:ext cx="4500000" cy="288000"/>
          </a:xfrm>
          <a:prstGeom prst="rect">
            <a:avLst/>
          </a:prstGeom>
          <a:noFill/>
        </p:spPr>
        <p:txBody>
          <a:bodyPr wrap="square" lIns="0" tIns="0" bIns="67877" rtlCol="0" anchor="b" anchorCtr="0">
            <a:noAutofit/>
          </a:bodyPr>
          <a:lstStyle/>
          <a:p>
            <a:pPr algn="l"/>
            <a:r>
              <a:rPr lang="en-US" altLang="ja-JP" sz="1424" b="1" dirty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4. </a:t>
            </a:r>
          </a:p>
        </p:txBody>
      </p:sp>
      <p:sp>
        <p:nvSpPr>
          <p:cNvPr id="31" name="テキスト プレースホルダー 37">
            <a:extLst>
              <a:ext uri="{FF2B5EF4-FFF2-40B4-BE49-F238E27FC236}">
                <a16:creationId xmlns:a16="http://schemas.microsoft.com/office/drawing/2014/main" id="{8DAEC8DB-209D-4346-BBA0-580F33B624E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14421" y="6302538"/>
            <a:ext cx="684000" cy="252000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13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/>
            <a:r>
              <a:rPr kumimoji="1" lang="ja-JP" altLang="en-US"/>
              <a:t>選　　　 択</a:t>
            </a:r>
            <a:endParaRPr kumimoji="1" lang="en-US" altLang="ja-JP"/>
          </a:p>
        </p:txBody>
      </p:sp>
    </p:spTree>
    <p:extLst>
      <p:ext uri="{BB962C8B-B14F-4D97-AF65-F5344CB8AC3E}">
        <p14:creationId xmlns:p14="http://schemas.microsoft.com/office/powerpoint/2010/main" val="1983845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裏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C4F33A39-73E7-49E0-BF4C-2CE0E2DB7091}"/>
              </a:ext>
            </a:extLst>
          </p:cNvPr>
          <p:cNvSpPr/>
          <p:nvPr userDrawn="1"/>
        </p:nvSpPr>
        <p:spPr>
          <a:xfrm>
            <a:off x="395907" y="395838"/>
            <a:ext cx="9900000" cy="6768000"/>
          </a:xfrm>
          <a:prstGeom prst="roundRect">
            <a:avLst>
              <a:gd name="adj" fmla="val 1501"/>
            </a:avLst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204" tIns="43102" rIns="86204" bIns="431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508">
              <a:solidFill>
                <a:schemeClr val="tx1"/>
              </a:solidFill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763CBD03-2A6D-45D7-9768-1358FBBD1C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555" y="3439580"/>
            <a:ext cx="1938704" cy="680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66498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197057" y="7157195"/>
            <a:ext cx="2494756" cy="402483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A6D01C6D-80EB-490D-8A1D-E86D9EEBEE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356624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説明用スライド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3C77094-EBBC-48DE-9242-E77BA6AC9747}"/>
              </a:ext>
            </a:extLst>
          </p:cNvPr>
          <p:cNvSpPr txBox="1"/>
          <p:nvPr userDrawn="1"/>
        </p:nvSpPr>
        <p:spPr>
          <a:xfrm>
            <a:off x="10138173" y="7222682"/>
            <a:ext cx="343742" cy="287803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r"/>
            <a:fld id="{9C1B02FA-3B43-4965-97B5-C29D405C4738}" type="slidenum">
              <a:rPr kumimoji="1" lang="ja-JP" altLang="en-US" sz="1455" b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pPr algn="r"/>
              <a:t>‹#›</a:t>
            </a:fld>
            <a:endParaRPr kumimoji="1" lang="ja-JP" altLang="en-US" sz="1455" b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0" name="コンテンツ プレースホルダー 13">
            <a:extLst>
              <a:ext uri="{FF2B5EF4-FFF2-40B4-BE49-F238E27FC236}">
                <a16:creationId xmlns:a16="http://schemas.microsoft.com/office/drawing/2014/main" id="{89977F20-F4BF-4D81-9971-71C821CD53E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 bwMode="white">
          <a:xfrm>
            <a:off x="0" y="0"/>
            <a:ext cx="10691813" cy="444453"/>
          </a:xfrm>
          <a:prstGeom prst="rect">
            <a:avLst/>
          </a:prstGeom>
          <a:solidFill>
            <a:srgbClr val="5B9BD5"/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ja-JP" altLang="en-US" sz="1871" b="0" dirty="0">
                <a:solidFill>
                  <a:prstClr val="white"/>
                </a:solidFill>
                <a:latin typeface="+mn-ea"/>
                <a:ea typeface="+mn-ea"/>
              </a:defRPr>
            </a:lvl1pPr>
          </a:lstStyle>
          <a:p>
            <a:pPr marL="0" lvl="0" algn="ctr" defTabSz="877046" fontAlgn="auto">
              <a:spcBef>
                <a:spcPts val="0"/>
              </a:spcBef>
              <a:spcAft>
                <a:spcPts val="0"/>
              </a:spcAft>
            </a:pPr>
            <a:r>
              <a:rPr kumimoji="1" lang="ja-JP" altLang="en-US"/>
              <a:t>タイトル</a:t>
            </a:r>
          </a:p>
        </p:txBody>
      </p:sp>
    </p:spTree>
    <p:extLst>
      <p:ext uri="{BB962C8B-B14F-4D97-AF65-F5344CB8AC3E}">
        <p14:creationId xmlns:p14="http://schemas.microsoft.com/office/powerpoint/2010/main" val="30858860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ブランドロ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294712" y="219140"/>
            <a:ext cx="1810111" cy="374205"/>
          </a:xfrm>
          <a:prstGeom prst="rect">
            <a:avLst/>
          </a:prstGeom>
        </p:spPr>
        <p:txBody>
          <a:bodyPr wrap="none">
            <a:spAutoFit/>
          </a:bodyPr>
          <a:lstStyle>
            <a:lvl1pPr algn="l">
              <a:defRPr sz="2035" b="1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kumimoji="1" lang="en-US" altLang="ja-JP"/>
              <a:t>0.</a:t>
            </a:r>
            <a:r>
              <a:rPr kumimoji="1" lang="ja-JP" altLang="en-US"/>
              <a:t>目次タイトル</a:t>
            </a: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910673" y="7108004"/>
            <a:ext cx="2494756" cy="402483"/>
          </a:xfrm>
          <a:prstGeom prst="rect">
            <a:avLst/>
          </a:prstGeom>
        </p:spPr>
        <p:txBody>
          <a:bodyPr anchor="ctr"/>
          <a:lstStyle>
            <a:lvl1pPr algn="r">
              <a:defRPr sz="1220">
                <a:latin typeface="+mn-ea"/>
                <a:ea typeface="+mn-ea"/>
              </a:defRPr>
            </a:lvl1pPr>
          </a:lstStyle>
          <a:p>
            <a:fld id="{ED858BF9-642D-4D92-AE3A-4ABBB79756BC}" type="slidenum">
              <a:rPr lang="ja-JP" altLang="en-US" smtClean="0"/>
              <a:pPr/>
              <a:t>‹#›</a:t>
            </a:fld>
            <a:endParaRPr lang="ja-JP" altLang="en-US"/>
          </a:p>
        </p:txBody>
      </p:sp>
      <p:cxnSp>
        <p:nvCxnSpPr>
          <p:cNvPr id="9" name="直線コネクタ 6"/>
          <p:cNvCxnSpPr>
            <a:cxnSpLocks noChangeShapeType="1"/>
          </p:cNvCxnSpPr>
          <p:nvPr userDrawn="1"/>
        </p:nvCxnSpPr>
        <p:spPr bwMode="auto">
          <a:xfrm flipV="1">
            <a:off x="0" y="684221"/>
            <a:ext cx="1069181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0" name="直線コネクタ 7"/>
          <p:cNvCxnSpPr>
            <a:cxnSpLocks noChangeShapeType="1"/>
          </p:cNvCxnSpPr>
          <p:nvPr userDrawn="1"/>
        </p:nvCxnSpPr>
        <p:spPr bwMode="auto">
          <a:xfrm flipV="1">
            <a:off x="0" y="7034232"/>
            <a:ext cx="1069181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3" name="コンテンツ プレースホルダー 12"/>
          <p:cNvSpPr>
            <a:spLocks noGrp="1"/>
          </p:cNvSpPr>
          <p:nvPr>
            <p:ph sz="quarter" idx="13"/>
          </p:nvPr>
        </p:nvSpPr>
        <p:spPr>
          <a:xfrm>
            <a:off x="286144" y="927461"/>
            <a:ext cx="10110959" cy="70549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anchor="ctr"/>
          <a:lstStyle>
            <a:lvl1pPr marL="348881" indent="-348881">
              <a:buFont typeface="Wingdings" panose="05000000000000000000" pitchFamily="2" charset="2"/>
              <a:buChar char="n"/>
              <a:defRPr sz="1628"/>
            </a:lvl1pPr>
            <a:lvl2pPr>
              <a:defRPr sz="1628"/>
            </a:lvl2pPr>
            <a:lvl3pPr>
              <a:defRPr sz="1628"/>
            </a:lvl3pPr>
            <a:lvl4pPr>
              <a:defRPr sz="1628"/>
            </a:lvl4pPr>
            <a:lvl5pPr>
              <a:defRPr sz="1628"/>
            </a:lvl5pPr>
            <a:lvl6pPr>
              <a:defRPr sz="1628"/>
            </a:lvl6pPr>
            <a:lvl7pPr>
              <a:defRPr sz="1628"/>
            </a:lvl7pPr>
            <a:lvl8pPr>
              <a:defRPr sz="1628"/>
            </a:lvl8pPr>
            <a:lvl9pPr>
              <a:defRPr sz="1628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11" name="テキスト プレースホルダー 4"/>
          <p:cNvSpPr>
            <a:spLocks noGrp="1"/>
          </p:cNvSpPr>
          <p:nvPr>
            <p:ph type="body" sz="quarter" idx="14" hasCustomPrompt="1"/>
          </p:nvPr>
        </p:nvSpPr>
        <p:spPr>
          <a:xfrm>
            <a:off x="254967" y="6813519"/>
            <a:ext cx="10142136" cy="17811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813"/>
            </a:lvl1pPr>
          </a:lstStyle>
          <a:p>
            <a:r>
              <a:rPr kumimoji="1" lang="ja-JP" altLang="en-US" sz="813"/>
              <a:t>出所：発行者（年）タイトル、雑誌情報など</a:t>
            </a:r>
            <a:endParaRPr kumimoji="1" lang="ja-JP" altLang="en-US"/>
          </a:p>
        </p:txBody>
      </p:sp>
      <p:pic>
        <p:nvPicPr>
          <p:cNvPr id="8" name="Picture 13" descr="C:\Users\yoshida.yu\Desktop\みずほFG\デザイン\書き出し\グループロゴ＿青.png"/>
          <p:cNvPicPr>
            <a:picLocks noChangeAspect="1" noChangeArrowheads="1"/>
          </p:cNvPicPr>
          <p:nvPr userDrawn="1"/>
        </p:nvPicPr>
        <p:blipFill>
          <a:blip r:embed="rId2" cstate="print"/>
          <a:srcRect l="4350"/>
          <a:stretch>
            <a:fillRect/>
          </a:stretch>
        </p:blipFill>
        <p:spPr bwMode="auto">
          <a:xfrm>
            <a:off x="286145" y="7192984"/>
            <a:ext cx="855002" cy="2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23892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説明用スライド_タイトルのみ+リー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D83F11EB-BBCD-2099-D5B5-F993CEFFC0BD}"/>
              </a:ext>
            </a:extLst>
          </p:cNvPr>
          <p:cNvGrpSpPr/>
          <p:nvPr userDrawn="1"/>
        </p:nvGrpSpPr>
        <p:grpSpPr>
          <a:xfrm>
            <a:off x="111920" y="216796"/>
            <a:ext cx="10424028" cy="795336"/>
            <a:chOff x="111919" y="216797"/>
            <a:chExt cx="10424028" cy="795336"/>
          </a:xfrm>
        </p:grpSpPr>
        <p:pic>
          <p:nvPicPr>
            <p:cNvPr id="3" name="Picture 11" descr="ç°å¢ç">
              <a:extLst>
                <a:ext uri="{FF2B5EF4-FFF2-40B4-BE49-F238E27FC236}">
                  <a16:creationId xmlns:a16="http://schemas.microsoft.com/office/drawing/2014/main" id="{59A7DEF8-BF3B-7A31-BA4D-C0606A20775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6006" y="300775"/>
              <a:ext cx="579941" cy="559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Freeform 13">
              <a:extLst>
                <a:ext uri="{FF2B5EF4-FFF2-40B4-BE49-F238E27FC236}">
                  <a16:creationId xmlns:a16="http://schemas.microsoft.com/office/drawing/2014/main" id="{B0EDB96B-C8BF-1FEA-1A98-58283D9657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1925" y="284266"/>
              <a:ext cx="10274355" cy="648000"/>
            </a:xfrm>
            <a:custGeom>
              <a:avLst/>
              <a:gdLst>
                <a:gd name="T0" fmla="*/ 38 w 1868"/>
                <a:gd name="T1" fmla="*/ 118 h 118"/>
                <a:gd name="T2" fmla="*/ 48 w 1868"/>
                <a:gd name="T3" fmla="*/ 118 h 118"/>
                <a:gd name="T4" fmla="*/ 155 w 1868"/>
                <a:gd name="T5" fmla="*/ 118 h 118"/>
                <a:gd name="T6" fmla="*/ 1811 w 1868"/>
                <a:gd name="T7" fmla="*/ 118 h 118"/>
                <a:gd name="T8" fmla="*/ 1694 w 1868"/>
                <a:gd name="T9" fmla="*/ 0 h 118"/>
                <a:gd name="T10" fmla="*/ 12 w 1868"/>
                <a:gd name="T11" fmla="*/ 0 h 118"/>
                <a:gd name="T12" fmla="*/ 12 w 1868"/>
                <a:gd name="T13" fmla="*/ 0 h 118"/>
                <a:gd name="T14" fmla="*/ 3 w 1868"/>
                <a:gd name="T15" fmla="*/ 3 h 118"/>
                <a:gd name="T16" fmla="*/ 0 w 1868"/>
                <a:gd name="T17" fmla="*/ 9 h 118"/>
                <a:gd name="T18" fmla="*/ 0 w 1868"/>
                <a:gd name="T19" fmla="*/ 82 h 118"/>
                <a:gd name="T20" fmla="*/ 38 w 1868"/>
                <a:gd name="T21" fmla="*/ 118 h 118"/>
                <a:gd name="T22" fmla="*/ 38 w 1868"/>
                <a:gd name="T23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68" h="118">
                  <a:moveTo>
                    <a:pt x="38" y="118"/>
                  </a:moveTo>
                  <a:cubicBezTo>
                    <a:pt x="48" y="118"/>
                    <a:pt x="48" y="118"/>
                    <a:pt x="48" y="118"/>
                  </a:cubicBezTo>
                  <a:cubicBezTo>
                    <a:pt x="155" y="118"/>
                    <a:pt x="155" y="118"/>
                    <a:pt x="155" y="118"/>
                  </a:cubicBezTo>
                  <a:cubicBezTo>
                    <a:pt x="1868" y="118"/>
                    <a:pt x="1811" y="118"/>
                    <a:pt x="1811" y="118"/>
                  </a:cubicBezTo>
                  <a:cubicBezTo>
                    <a:pt x="1694" y="0"/>
                    <a:pt x="1694" y="0"/>
                    <a:pt x="1694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8" y="0"/>
                    <a:pt x="5" y="2"/>
                    <a:pt x="3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38" y="118"/>
                    <a:pt x="38" y="118"/>
                    <a:pt x="38" y="118"/>
                  </a:cubicBezTo>
                  <a:cubicBezTo>
                    <a:pt x="38" y="118"/>
                    <a:pt x="38" y="118"/>
                    <a:pt x="38" y="118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1696"/>
            </a:p>
          </p:txBody>
        </p:sp>
        <p:cxnSp>
          <p:nvCxnSpPr>
            <p:cNvPr id="5" name="直線コネクタ 4">
              <a:extLst>
                <a:ext uri="{FF2B5EF4-FFF2-40B4-BE49-F238E27FC236}">
                  <a16:creationId xmlns:a16="http://schemas.microsoft.com/office/drawing/2014/main" id="{0EFB81CC-AD27-A3B7-FC64-308C4C7077F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408319" y="216797"/>
              <a:ext cx="786701" cy="77866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>
              <a:extLst>
                <a:ext uri="{FF2B5EF4-FFF2-40B4-BE49-F238E27FC236}">
                  <a16:creationId xmlns:a16="http://schemas.microsoft.com/office/drawing/2014/main" id="{8893EA7C-36CE-AF1A-2210-0F6FFE7002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1919" y="681139"/>
              <a:ext cx="345281" cy="33099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5E86BBDA-E0B5-47AE-BF72-9032058100B5}"/>
              </a:ext>
            </a:extLst>
          </p:cNvPr>
          <p:cNvSpPr txBox="1"/>
          <p:nvPr userDrawn="1"/>
        </p:nvSpPr>
        <p:spPr>
          <a:xfrm>
            <a:off x="10324311" y="7255028"/>
            <a:ext cx="229734" cy="189433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fld id="{9C1B02FA-3B43-4965-97B5-C29D405C4738}" type="slidenum">
              <a:rPr kumimoji="1" lang="ja-JP" altLang="en-US" sz="1422" b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pPr algn="ctr"/>
              <a:t>‹#›</a:t>
            </a:fld>
            <a:endParaRPr kumimoji="1" lang="ja-JP" altLang="en-US" sz="1422" b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5" name="タイトル 97">
            <a:extLst>
              <a:ext uri="{FF2B5EF4-FFF2-40B4-BE49-F238E27FC236}">
                <a16:creationId xmlns:a16="http://schemas.microsoft.com/office/drawing/2014/main" id="{B78F4E89-BF6F-4E09-A944-EE47285551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2000" y="280800"/>
            <a:ext cx="9288000" cy="648000"/>
          </a:xfrm>
          <a:prstGeom prst="rect">
            <a:avLst/>
          </a:prstGeom>
        </p:spPr>
        <p:txBody>
          <a:bodyPr lIns="252000" tIns="36000" rIns="0" bIns="0" anchor="ctr" anchorCtr="0"/>
          <a:lstStyle>
            <a:lvl1pPr>
              <a:defRPr lang="ja-JP" altLang="en-US" sz="264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0" lvl="0" algn="l"/>
            <a:r>
              <a:rPr kumimoji="1" lang="ja-JP" altLang="en-US"/>
              <a:t>ページタイトル</a:t>
            </a:r>
          </a:p>
        </p:txBody>
      </p:sp>
      <p:sp>
        <p:nvSpPr>
          <p:cNvPr id="16" name="コンテンツ プレースホルダー 18">
            <a:extLst>
              <a:ext uri="{FF2B5EF4-FFF2-40B4-BE49-F238E27FC236}">
                <a16:creationId xmlns:a16="http://schemas.microsoft.com/office/drawing/2014/main" id="{E5C690C4-34B3-4BE9-8905-112BB7C579C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73596" y="1115639"/>
            <a:ext cx="9396000" cy="864000"/>
          </a:xfrm>
          <a:prstGeom prst="rect">
            <a:avLst/>
          </a:prstGeom>
        </p:spPr>
        <p:txBody>
          <a:bodyPr lIns="0" tIns="144000" rIns="0" bIns="0" anchor="t"/>
          <a:lstStyle>
            <a:lvl1pPr marL="0" marR="0" indent="0" algn="l" defTabSz="8125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2"/>
              </a:spcAft>
              <a:buClrTx/>
              <a:buSzTx/>
              <a:buFontTx/>
              <a:buNone/>
              <a:tabLst/>
              <a:defRPr sz="1422" b="1">
                <a:solidFill>
                  <a:srgbClr val="009C89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06295" indent="0">
              <a:buFontTx/>
              <a:buNone/>
              <a:defRPr/>
            </a:lvl2pPr>
            <a:lvl3pPr marL="812589" indent="0">
              <a:buFontTx/>
              <a:buNone/>
              <a:defRPr/>
            </a:lvl3pPr>
            <a:lvl4pPr marL="1218884" indent="0">
              <a:buFontTx/>
              <a:buNone/>
              <a:defRPr/>
            </a:lvl4pPr>
            <a:lvl5pPr marL="1625179" indent="0">
              <a:buFontTx/>
              <a:buNone/>
              <a:defRPr/>
            </a:lvl5pPr>
          </a:lstStyle>
          <a:p>
            <a:pPr marL="0" marR="0" lvl="0" indent="0" algn="l" defTabSz="812589" rtl="0" eaLnBrk="1" fontAlgn="auto" latinLnBrk="0" hangingPunct="1">
              <a:lnSpc>
                <a:spcPct val="90000"/>
              </a:lnSpc>
              <a:spcBef>
                <a:spcPts val="8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/>
              <a:t>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</a:t>
            </a:r>
          </a:p>
        </p:txBody>
      </p:sp>
    </p:spTree>
    <p:extLst>
      <p:ext uri="{BB962C8B-B14F-4D97-AF65-F5344CB8AC3E}">
        <p14:creationId xmlns:p14="http://schemas.microsoft.com/office/powerpoint/2010/main" val="9907224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通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84E94A25-457B-4C69-BCBB-B6E75CF3EAE9}"/>
              </a:ext>
            </a:extLst>
          </p:cNvPr>
          <p:cNvGrpSpPr/>
          <p:nvPr userDrawn="1"/>
        </p:nvGrpSpPr>
        <p:grpSpPr>
          <a:xfrm>
            <a:off x="111920" y="216796"/>
            <a:ext cx="10324361" cy="795336"/>
            <a:chOff x="111919" y="216797"/>
            <a:chExt cx="10324361" cy="795336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C11AADA-214E-4AA2-A50B-CB0C5BCCD0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1925" y="284266"/>
              <a:ext cx="10274355" cy="648000"/>
            </a:xfrm>
            <a:custGeom>
              <a:avLst/>
              <a:gdLst>
                <a:gd name="T0" fmla="*/ 38 w 1868"/>
                <a:gd name="T1" fmla="*/ 118 h 118"/>
                <a:gd name="T2" fmla="*/ 48 w 1868"/>
                <a:gd name="T3" fmla="*/ 118 h 118"/>
                <a:gd name="T4" fmla="*/ 155 w 1868"/>
                <a:gd name="T5" fmla="*/ 118 h 118"/>
                <a:gd name="T6" fmla="*/ 1811 w 1868"/>
                <a:gd name="T7" fmla="*/ 118 h 118"/>
                <a:gd name="T8" fmla="*/ 1694 w 1868"/>
                <a:gd name="T9" fmla="*/ 0 h 118"/>
                <a:gd name="T10" fmla="*/ 12 w 1868"/>
                <a:gd name="T11" fmla="*/ 0 h 118"/>
                <a:gd name="T12" fmla="*/ 12 w 1868"/>
                <a:gd name="T13" fmla="*/ 0 h 118"/>
                <a:gd name="T14" fmla="*/ 3 w 1868"/>
                <a:gd name="T15" fmla="*/ 3 h 118"/>
                <a:gd name="T16" fmla="*/ 0 w 1868"/>
                <a:gd name="T17" fmla="*/ 9 h 118"/>
                <a:gd name="T18" fmla="*/ 0 w 1868"/>
                <a:gd name="T19" fmla="*/ 82 h 118"/>
                <a:gd name="T20" fmla="*/ 38 w 1868"/>
                <a:gd name="T21" fmla="*/ 118 h 118"/>
                <a:gd name="T22" fmla="*/ 38 w 1868"/>
                <a:gd name="T23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68" h="118">
                  <a:moveTo>
                    <a:pt x="38" y="118"/>
                  </a:moveTo>
                  <a:cubicBezTo>
                    <a:pt x="48" y="118"/>
                    <a:pt x="48" y="118"/>
                    <a:pt x="48" y="118"/>
                  </a:cubicBezTo>
                  <a:cubicBezTo>
                    <a:pt x="155" y="118"/>
                    <a:pt x="155" y="118"/>
                    <a:pt x="155" y="118"/>
                  </a:cubicBezTo>
                  <a:cubicBezTo>
                    <a:pt x="1868" y="118"/>
                    <a:pt x="1811" y="118"/>
                    <a:pt x="1811" y="118"/>
                  </a:cubicBezTo>
                  <a:cubicBezTo>
                    <a:pt x="1694" y="0"/>
                    <a:pt x="1694" y="0"/>
                    <a:pt x="1694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8" y="0"/>
                    <a:pt x="5" y="2"/>
                    <a:pt x="3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38" y="118"/>
                    <a:pt x="38" y="118"/>
                    <a:pt x="38" y="118"/>
                  </a:cubicBezTo>
                  <a:cubicBezTo>
                    <a:pt x="38" y="118"/>
                    <a:pt x="38" y="118"/>
                    <a:pt x="38" y="118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1696"/>
            </a:p>
          </p:txBody>
        </p:sp>
        <p:cxnSp>
          <p:nvCxnSpPr>
            <p:cNvPr id="14" name="直線コネクタ 13">
              <a:extLst>
                <a:ext uri="{FF2B5EF4-FFF2-40B4-BE49-F238E27FC236}">
                  <a16:creationId xmlns:a16="http://schemas.microsoft.com/office/drawing/2014/main" id="{C3EA7B83-0BC5-41C6-B977-EBF87258066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408319" y="216797"/>
              <a:ext cx="786701" cy="77866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DCF51C44-4554-4691-96EB-AB4829C3282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1919" y="681139"/>
              <a:ext cx="345281" cy="33099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353FE00A-A374-4293-8C01-F22FC8857B6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 bwMode="white">
          <a:xfrm>
            <a:off x="161926" y="284266"/>
            <a:ext cx="9288000" cy="648000"/>
          </a:xfrm>
          <a:prstGeom prst="rect">
            <a:avLst/>
          </a:prstGeom>
        </p:spPr>
        <p:txBody>
          <a:bodyPr lIns="252000" tIns="36000" rIns="0" bIns="0" anchor="ctr" anchorCtr="0"/>
          <a:lstStyle>
            <a:lvl1pPr algn="l">
              <a:defRPr sz="2357" b="1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r>
              <a:rPr kumimoji="1" lang="ja-JP" altLang="en-US"/>
              <a:t>ページタイトル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520773C-E087-4FC7-A90E-8421A85140B2}"/>
              </a:ext>
            </a:extLst>
          </p:cNvPr>
          <p:cNvSpPr txBox="1"/>
          <p:nvPr userDrawn="1"/>
        </p:nvSpPr>
        <p:spPr>
          <a:xfrm>
            <a:off x="10278245" y="7146108"/>
            <a:ext cx="360000" cy="3599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ctr"/>
            <a:fld id="{9C1B02FA-3B43-4965-97B5-C29D405C4738}" type="slidenum">
              <a:rPr kumimoji="1" lang="ja-JP" altLang="en-US" sz="2262" b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pPr algn="ctr"/>
              <a:t>‹#›</a:t>
            </a:fld>
            <a:endParaRPr kumimoji="1" lang="ja-JP" altLang="en-US" sz="1508" b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3">
            <a:extLst>
              <a:ext uri="{FF2B5EF4-FFF2-40B4-BE49-F238E27FC236}">
                <a16:creationId xmlns:a16="http://schemas.microsoft.com/office/drawing/2014/main" id="{DD42ADA8-ECC4-4B5F-982C-9F5D1FAC2F5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1926" y="1032265"/>
            <a:ext cx="10367964" cy="1794232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lIns="180000" tIns="180000" rIns="180000" bIns="144000">
            <a:spAutoFit/>
          </a:bodyPr>
          <a:lstStyle>
            <a:lvl1pPr marL="305431" indent="-305431" algn="l">
              <a:lnSpc>
                <a:spcPct val="100000"/>
              </a:lnSpc>
              <a:spcBef>
                <a:spcPts val="1131"/>
              </a:spcBef>
              <a:buFont typeface="Wingdings" panose="05000000000000000000" pitchFamily="2" charset="2"/>
              <a:buChar char="n"/>
              <a:defRPr sz="1696"/>
            </a:lvl1pPr>
            <a:lvl2pPr marL="576924" indent="-271494" algn="l">
              <a:lnSpc>
                <a:spcPct val="100000"/>
              </a:lnSpc>
              <a:spcBef>
                <a:spcPts val="1131"/>
              </a:spcBef>
              <a:buFont typeface="Wingdings" panose="05000000000000000000" pitchFamily="2" charset="2"/>
              <a:buChar char="Ø"/>
              <a:defRPr sz="1696"/>
            </a:lvl2pPr>
            <a:lvl3pPr marL="984165" indent="-271494" algn="l">
              <a:lnSpc>
                <a:spcPct val="100000"/>
              </a:lnSpc>
              <a:spcBef>
                <a:spcPts val="1131"/>
              </a:spcBef>
              <a:buFont typeface="Wingdings" panose="05000000000000000000" pitchFamily="2" charset="2"/>
              <a:buChar char="l"/>
              <a:defRPr sz="1696"/>
            </a:lvl3pPr>
            <a:lvl4pPr marL="1085975" indent="-271494" algn="l">
              <a:lnSpc>
                <a:spcPct val="100000"/>
              </a:lnSpc>
              <a:spcBef>
                <a:spcPts val="1131"/>
              </a:spcBef>
              <a:buFont typeface="Wingdings" panose="05000000000000000000" pitchFamily="2" charset="2"/>
              <a:buChar char="ü"/>
              <a:defRPr sz="1696"/>
            </a:lvl4pPr>
            <a:lvl5pPr algn="l">
              <a:defRPr sz="1885"/>
            </a:lvl5pPr>
          </a:lstStyle>
          <a:p>
            <a:pPr lvl="0"/>
            <a:r>
              <a:rPr kumimoji="1" lang="ja-JP" altLang="en-US"/>
              <a:t>リード文（</a:t>
            </a:r>
            <a:r>
              <a:rPr kumimoji="1" lang="en-US" altLang="ja-JP"/>
              <a:t>Tab</a:t>
            </a:r>
            <a:r>
              <a:rPr kumimoji="1" lang="ja-JP" altLang="en-US"/>
              <a:t>キーで行頭文字を第</a:t>
            </a:r>
            <a:r>
              <a:rPr kumimoji="1" lang="en-US" altLang="ja-JP"/>
              <a:t>4</a:t>
            </a:r>
            <a:r>
              <a:rPr kumimoji="1" lang="ja-JP" altLang="en-US"/>
              <a:t>レベルまで選択できます）</a:t>
            </a:r>
          </a:p>
          <a:p>
            <a:pPr lvl="1"/>
            <a:r>
              <a:rPr kumimoji="1" lang="ja-JP" altLang="en-US"/>
              <a:t>第</a:t>
            </a:r>
            <a:r>
              <a:rPr kumimoji="1" lang="en-US" altLang="ja-JP"/>
              <a:t>2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</a:t>
            </a:r>
            <a:r>
              <a:rPr kumimoji="1" lang="en-US" altLang="ja-JP"/>
              <a:t>3</a:t>
            </a:r>
            <a:r>
              <a:rPr kumimoji="1" lang="ja-JP" altLang="en-US"/>
              <a:t>レベル</a:t>
            </a:r>
            <a:endParaRPr kumimoji="1" lang="en-US" altLang="ja-JP"/>
          </a:p>
          <a:p>
            <a:pPr lvl="3"/>
            <a:r>
              <a:rPr kumimoji="1" lang="ja-JP" altLang="en-US"/>
              <a:t>第</a:t>
            </a:r>
            <a:r>
              <a:rPr kumimoji="1" lang="en-US" altLang="ja-JP"/>
              <a:t>4</a:t>
            </a:r>
            <a:r>
              <a:rPr kumimoji="1"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8615544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ブランドロゴな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294712" y="219140"/>
            <a:ext cx="1810111" cy="374205"/>
          </a:xfrm>
          <a:prstGeom prst="rect">
            <a:avLst/>
          </a:prstGeom>
        </p:spPr>
        <p:txBody>
          <a:bodyPr wrap="none">
            <a:spAutoFit/>
          </a:bodyPr>
          <a:lstStyle>
            <a:lvl1pPr algn="l">
              <a:defRPr sz="2035" b="1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kumimoji="1" lang="en-US" altLang="ja-JP"/>
              <a:t>0.</a:t>
            </a:r>
            <a:r>
              <a:rPr kumimoji="1" lang="ja-JP" altLang="en-US"/>
              <a:t>目次タイトル</a:t>
            </a: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910673" y="7108004"/>
            <a:ext cx="2494756" cy="402483"/>
          </a:xfrm>
          <a:prstGeom prst="rect">
            <a:avLst/>
          </a:prstGeom>
        </p:spPr>
        <p:txBody>
          <a:bodyPr anchor="ctr"/>
          <a:lstStyle>
            <a:lvl1pPr algn="r">
              <a:defRPr sz="1220">
                <a:latin typeface="+mn-ea"/>
                <a:ea typeface="+mn-ea"/>
              </a:defRPr>
            </a:lvl1pPr>
          </a:lstStyle>
          <a:p>
            <a:fld id="{ED858BF9-642D-4D92-AE3A-4ABBB79756BC}" type="slidenum">
              <a:rPr lang="ja-JP" altLang="en-US" smtClean="0"/>
              <a:pPr/>
              <a:t>‹#›</a:t>
            </a:fld>
            <a:endParaRPr lang="ja-JP" altLang="en-US"/>
          </a:p>
        </p:txBody>
      </p:sp>
      <p:cxnSp>
        <p:nvCxnSpPr>
          <p:cNvPr id="9" name="直線コネクタ 6"/>
          <p:cNvCxnSpPr>
            <a:cxnSpLocks noChangeShapeType="1"/>
          </p:cNvCxnSpPr>
          <p:nvPr userDrawn="1"/>
        </p:nvCxnSpPr>
        <p:spPr bwMode="auto">
          <a:xfrm flipV="1">
            <a:off x="0" y="684221"/>
            <a:ext cx="1069181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0" name="直線コネクタ 7"/>
          <p:cNvCxnSpPr>
            <a:cxnSpLocks noChangeShapeType="1"/>
          </p:cNvCxnSpPr>
          <p:nvPr userDrawn="1"/>
        </p:nvCxnSpPr>
        <p:spPr bwMode="auto">
          <a:xfrm flipV="1">
            <a:off x="0" y="7034232"/>
            <a:ext cx="1069181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3" name="コンテンツ プレースホルダー 12"/>
          <p:cNvSpPr>
            <a:spLocks noGrp="1"/>
          </p:cNvSpPr>
          <p:nvPr>
            <p:ph sz="quarter" idx="13"/>
          </p:nvPr>
        </p:nvSpPr>
        <p:spPr>
          <a:xfrm>
            <a:off x="286144" y="927461"/>
            <a:ext cx="10110959" cy="70549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anchor="ctr"/>
          <a:lstStyle>
            <a:lvl1pPr marL="348881" indent="-348881">
              <a:buFont typeface="Wingdings" panose="05000000000000000000" pitchFamily="2" charset="2"/>
              <a:buChar char="n"/>
              <a:defRPr sz="1628"/>
            </a:lvl1pPr>
            <a:lvl2pPr>
              <a:defRPr sz="1628"/>
            </a:lvl2pPr>
            <a:lvl3pPr>
              <a:defRPr sz="1628"/>
            </a:lvl3pPr>
            <a:lvl4pPr>
              <a:defRPr sz="1628"/>
            </a:lvl4pPr>
            <a:lvl5pPr>
              <a:defRPr sz="1628"/>
            </a:lvl5pPr>
            <a:lvl6pPr>
              <a:defRPr sz="1628"/>
            </a:lvl6pPr>
            <a:lvl7pPr>
              <a:defRPr sz="1628"/>
            </a:lvl7pPr>
            <a:lvl8pPr>
              <a:defRPr sz="1628"/>
            </a:lvl8pPr>
            <a:lvl9pPr>
              <a:defRPr sz="1628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11" name="テキスト プレースホルダー 4"/>
          <p:cNvSpPr>
            <a:spLocks noGrp="1"/>
          </p:cNvSpPr>
          <p:nvPr>
            <p:ph type="body" sz="quarter" idx="14" hasCustomPrompt="1"/>
          </p:nvPr>
        </p:nvSpPr>
        <p:spPr>
          <a:xfrm>
            <a:off x="254967" y="6813519"/>
            <a:ext cx="10142136" cy="17811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813"/>
            </a:lvl1pPr>
          </a:lstStyle>
          <a:p>
            <a:r>
              <a:rPr kumimoji="1" lang="ja-JP" altLang="en-US" sz="813"/>
              <a:t>出所：発行者（年）タイトル、雑誌情報など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07524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通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F82B361-095A-8421-FF4D-5070DAB4E7A0}"/>
              </a:ext>
            </a:extLst>
          </p:cNvPr>
          <p:cNvSpPr/>
          <p:nvPr userDrawn="1"/>
        </p:nvSpPr>
        <p:spPr>
          <a:xfrm>
            <a:off x="0" y="1"/>
            <a:ext cx="10691813" cy="52544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ja-JP" altLang="en-US" sz="1663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E15A066-1504-9CC4-95D3-F5BC8793AC15}"/>
              </a:ext>
            </a:extLst>
          </p:cNvPr>
          <p:cNvSpPr txBox="1"/>
          <p:nvPr userDrawn="1"/>
        </p:nvSpPr>
        <p:spPr>
          <a:xfrm>
            <a:off x="9369057" y="49190"/>
            <a:ext cx="1178756" cy="476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390837F-C4BF-464F-B8C1-C292B6AF4F14}" type="slidenum">
              <a:rPr kumimoji="1" lang="ja-JP" altLang="en-US" sz="2495" b="1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pPr algn="r"/>
              <a:t>‹#›</a:t>
            </a:fld>
            <a:endParaRPr kumimoji="1" lang="ja-JP" altLang="en-US" sz="2495" b="1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58554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F26B33D-8155-E19E-FC0D-7F3EC35D9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BA1EFCA-B25E-6698-59A4-12AC71229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E217552-E203-A736-C64C-ED580667C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8C6387-5E11-4E1A-B5A6-726859E116B5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37629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73E2C914-D6BF-434B-B748-5B031C7A75D4}"/>
              </a:ext>
            </a:extLst>
          </p:cNvPr>
          <p:cNvGrpSpPr/>
          <p:nvPr userDrawn="1"/>
        </p:nvGrpSpPr>
        <p:grpSpPr>
          <a:xfrm>
            <a:off x="111919" y="216797"/>
            <a:ext cx="10424028" cy="795336"/>
            <a:chOff x="111919" y="216797"/>
            <a:chExt cx="10424028" cy="795336"/>
          </a:xfrm>
        </p:grpSpPr>
        <p:pic>
          <p:nvPicPr>
            <p:cNvPr id="18" name="Picture 11" descr="ç°å¢ç">
              <a:extLst>
                <a:ext uri="{FF2B5EF4-FFF2-40B4-BE49-F238E27FC236}">
                  <a16:creationId xmlns:a16="http://schemas.microsoft.com/office/drawing/2014/main" id="{4DD819AC-A446-46A2-9201-D9B1AB528E0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6006" y="300775"/>
              <a:ext cx="579941" cy="559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9E9EE105-883D-4267-B8FF-D61BDDD6E4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1925" y="284266"/>
              <a:ext cx="10274355" cy="648000"/>
            </a:xfrm>
            <a:custGeom>
              <a:avLst/>
              <a:gdLst>
                <a:gd name="T0" fmla="*/ 38 w 1868"/>
                <a:gd name="T1" fmla="*/ 118 h 118"/>
                <a:gd name="T2" fmla="*/ 48 w 1868"/>
                <a:gd name="T3" fmla="*/ 118 h 118"/>
                <a:gd name="T4" fmla="*/ 155 w 1868"/>
                <a:gd name="T5" fmla="*/ 118 h 118"/>
                <a:gd name="T6" fmla="*/ 1811 w 1868"/>
                <a:gd name="T7" fmla="*/ 118 h 118"/>
                <a:gd name="T8" fmla="*/ 1694 w 1868"/>
                <a:gd name="T9" fmla="*/ 0 h 118"/>
                <a:gd name="T10" fmla="*/ 12 w 1868"/>
                <a:gd name="T11" fmla="*/ 0 h 118"/>
                <a:gd name="T12" fmla="*/ 12 w 1868"/>
                <a:gd name="T13" fmla="*/ 0 h 118"/>
                <a:gd name="T14" fmla="*/ 3 w 1868"/>
                <a:gd name="T15" fmla="*/ 3 h 118"/>
                <a:gd name="T16" fmla="*/ 0 w 1868"/>
                <a:gd name="T17" fmla="*/ 9 h 118"/>
                <a:gd name="T18" fmla="*/ 0 w 1868"/>
                <a:gd name="T19" fmla="*/ 82 h 118"/>
                <a:gd name="T20" fmla="*/ 38 w 1868"/>
                <a:gd name="T21" fmla="*/ 118 h 118"/>
                <a:gd name="T22" fmla="*/ 38 w 1868"/>
                <a:gd name="T23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68" h="118">
                  <a:moveTo>
                    <a:pt x="38" y="118"/>
                  </a:moveTo>
                  <a:cubicBezTo>
                    <a:pt x="48" y="118"/>
                    <a:pt x="48" y="118"/>
                    <a:pt x="48" y="118"/>
                  </a:cubicBezTo>
                  <a:cubicBezTo>
                    <a:pt x="155" y="118"/>
                    <a:pt x="155" y="118"/>
                    <a:pt x="155" y="118"/>
                  </a:cubicBezTo>
                  <a:cubicBezTo>
                    <a:pt x="1868" y="118"/>
                    <a:pt x="1811" y="118"/>
                    <a:pt x="1811" y="118"/>
                  </a:cubicBezTo>
                  <a:cubicBezTo>
                    <a:pt x="1694" y="0"/>
                    <a:pt x="1694" y="0"/>
                    <a:pt x="1694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8" y="0"/>
                    <a:pt x="5" y="2"/>
                    <a:pt x="3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38" y="118"/>
                    <a:pt x="38" y="118"/>
                    <a:pt x="38" y="118"/>
                  </a:cubicBezTo>
                  <a:cubicBezTo>
                    <a:pt x="38" y="118"/>
                    <a:pt x="38" y="118"/>
                    <a:pt x="38" y="118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CFE261A9-5D80-457A-85AA-206E048CF0D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408319" y="216797"/>
              <a:ext cx="786701" cy="77866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>
              <a:extLst>
                <a:ext uri="{FF2B5EF4-FFF2-40B4-BE49-F238E27FC236}">
                  <a16:creationId xmlns:a16="http://schemas.microsoft.com/office/drawing/2014/main" id="{B3443AF7-632D-41F2-BFF3-7CC6B2F2E6F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1919" y="681139"/>
              <a:ext cx="345281" cy="33099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フリーフォーム: 図形 13">
            <a:extLst>
              <a:ext uri="{FF2B5EF4-FFF2-40B4-BE49-F238E27FC236}">
                <a16:creationId xmlns:a16="http://schemas.microsoft.com/office/drawing/2014/main" id="{665A837A-D774-4985-B30F-35B13836C960}"/>
              </a:ext>
            </a:extLst>
          </p:cNvPr>
          <p:cNvSpPr/>
          <p:nvPr userDrawn="1"/>
        </p:nvSpPr>
        <p:spPr>
          <a:xfrm>
            <a:off x="1078065" y="1786421"/>
            <a:ext cx="0" cy="5040000"/>
          </a:xfrm>
          <a:custGeom>
            <a:avLst/>
            <a:gdLst>
              <a:gd name="connsiteX0" fmla="*/ 0 w 0"/>
              <a:gd name="connsiteY0" fmla="*/ 0 h 5768502"/>
              <a:gd name="connsiteX1" fmla="*/ 0 w 0"/>
              <a:gd name="connsiteY1" fmla="*/ 5768502 h 5768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768502">
                <a:moveTo>
                  <a:pt x="0" y="0"/>
                </a:moveTo>
                <a:lnTo>
                  <a:pt x="0" y="5768502"/>
                </a:lnTo>
              </a:path>
            </a:pathLst>
          </a:custGeom>
          <a:noFill/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コンテンツ プレースホルダー 8">
            <a:extLst>
              <a:ext uri="{FF2B5EF4-FFF2-40B4-BE49-F238E27FC236}">
                <a16:creationId xmlns:a16="http://schemas.microsoft.com/office/drawing/2014/main" id="{B04FFEFF-3996-4124-93D0-A0B919888837}"/>
              </a:ext>
            </a:extLst>
          </p:cNvPr>
          <p:cNvSpPr>
            <a:spLocks noGrp="1"/>
          </p:cNvSpPr>
          <p:nvPr userDrawn="1">
            <p:ph sz="quarter" idx="10" hasCustomPrompt="1"/>
          </p:nvPr>
        </p:nvSpPr>
        <p:spPr>
          <a:xfrm>
            <a:off x="1078065" y="1786421"/>
            <a:ext cx="8640000" cy="5040000"/>
          </a:xfrm>
          <a:prstGeom prst="rect">
            <a:avLst/>
          </a:prstGeom>
        </p:spPr>
        <p:txBody>
          <a:bodyPr lIns="360000" tIns="0" rIns="0" bIns="0"/>
          <a:lstStyle>
            <a:lvl1pPr marL="742950" indent="-7429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Font typeface="+mj-lt"/>
              <a:buAutoNum type="arabicPeriod"/>
              <a:defRPr sz="4000" b="1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/>
            <a:r>
              <a:rPr kumimoji="1" lang="ja-JP" altLang="en-US" dirty="0"/>
              <a:t>章タイトル</a:t>
            </a:r>
          </a:p>
          <a:p>
            <a:pPr lvl="0"/>
            <a:r>
              <a:rPr kumimoji="1" lang="ja-JP" altLang="en-US" dirty="0"/>
              <a:t>章タイトル</a:t>
            </a:r>
          </a:p>
          <a:p>
            <a:pPr lvl="0"/>
            <a:r>
              <a:rPr kumimoji="1" lang="ja-JP" altLang="en-US" dirty="0"/>
              <a:t>章タイトル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DFA1F2F-14B9-4F01-A5B6-2EF2AFAA50B7}"/>
              </a:ext>
            </a:extLst>
          </p:cNvPr>
          <p:cNvSpPr txBox="1"/>
          <p:nvPr userDrawn="1"/>
        </p:nvSpPr>
        <p:spPr>
          <a:xfrm>
            <a:off x="10187813" y="7055675"/>
            <a:ext cx="360000" cy="36000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ctr"/>
            <a:fld id="{9C1B02FA-3B43-4965-97B5-C29D405C4738}" type="slidenum">
              <a:rPr kumimoji="1" lang="ja-JP" altLang="en-US" sz="2400" b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pPr algn="ctr"/>
              <a:t>‹#›</a:t>
            </a:fld>
            <a:endParaRPr kumimoji="1" lang="ja-JP" altLang="en-US" sz="1600" b="0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2" name="タイトル 1">
            <a:extLst>
              <a:ext uri="{FF2B5EF4-FFF2-40B4-BE49-F238E27FC236}">
                <a16:creationId xmlns:a16="http://schemas.microsoft.com/office/drawing/2014/main" id="{066210EB-D44E-4903-B9C4-9EC74DA6CEB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 bwMode="white">
          <a:xfrm>
            <a:off x="161926" y="284266"/>
            <a:ext cx="9288000" cy="648000"/>
          </a:xfrm>
          <a:prstGeom prst="rect">
            <a:avLst/>
          </a:prstGeom>
        </p:spPr>
        <p:txBody>
          <a:bodyPr lIns="252000" tIns="36000" rIns="0" bIns="0" anchor="ctr" anchorCtr="0"/>
          <a:lstStyle>
            <a:lvl1pPr algn="l">
              <a:defRPr sz="2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kumimoji="1" lang="ja-JP" altLang="en-US" dirty="0"/>
              <a:t>ページタイトル</a:t>
            </a:r>
          </a:p>
        </p:txBody>
      </p:sp>
    </p:spTree>
    <p:extLst>
      <p:ext uri="{BB962C8B-B14F-4D97-AF65-F5344CB8AC3E}">
        <p14:creationId xmlns:p14="http://schemas.microsoft.com/office/powerpoint/2010/main" val="3915556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通常_内容説明用スライド_タイトル上つ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グラフィックス 3">
            <a:extLst>
              <a:ext uri="{FF2B5EF4-FFF2-40B4-BE49-F238E27FC236}">
                <a16:creationId xmlns:a16="http://schemas.microsoft.com/office/drawing/2014/main" id="{DFC3FEA0-0269-A340-8AC0-2EE9382B6D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980" y="97754"/>
            <a:ext cx="10228160" cy="508463"/>
          </a:xfrm>
          <a:prstGeom prst="rect">
            <a:avLst/>
          </a:prstGeom>
        </p:spPr>
      </p:pic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EBCF4434-9025-3445-AC58-7DECDD0D5A3D}"/>
              </a:ext>
            </a:extLst>
          </p:cNvPr>
          <p:cNvCxnSpPr>
            <a:cxnSpLocks/>
          </p:cNvCxnSpPr>
          <p:nvPr userDrawn="1"/>
        </p:nvCxnSpPr>
        <p:spPr>
          <a:xfrm>
            <a:off x="269831" y="293860"/>
            <a:ext cx="387743" cy="38871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9F081F0C-555C-6443-8F74-0430630E7B15}"/>
              </a:ext>
            </a:extLst>
          </p:cNvPr>
          <p:cNvCxnSpPr>
            <a:cxnSpLocks/>
          </p:cNvCxnSpPr>
          <p:nvPr userDrawn="1"/>
        </p:nvCxnSpPr>
        <p:spPr>
          <a:xfrm>
            <a:off x="9954018" y="-3406"/>
            <a:ext cx="684262" cy="6876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コンテンツ プレースホルダー 13">
            <a:extLst>
              <a:ext uri="{FF2B5EF4-FFF2-40B4-BE49-F238E27FC236}">
                <a16:creationId xmlns:a16="http://schemas.microsoft.com/office/drawing/2014/main" id="{89977F20-F4BF-4D81-9971-71C821CD53E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 bwMode="white">
          <a:xfrm>
            <a:off x="349982" y="97758"/>
            <a:ext cx="7712791" cy="504337"/>
          </a:xfrm>
          <a:prstGeom prst="rect">
            <a:avLst/>
          </a:prstGeom>
        </p:spPr>
        <p:txBody>
          <a:bodyPr lIns="252000" tIns="36000" rIns="0" bIns="0" anchor="ctr">
            <a:normAutofit/>
          </a:bodyPr>
          <a:lstStyle>
            <a:lvl1pPr marL="0" indent="0">
              <a:buNone/>
              <a:defRPr sz="1781" b="1" i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r>
              <a:rPr kumimoji="1" lang="ja-JP" altLang="en-US" dirty="0"/>
              <a:t>タイトルタイトル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0D55D73-D6E2-BE4B-3D67-38A97059C90A}"/>
              </a:ext>
            </a:extLst>
          </p:cNvPr>
          <p:cNvSpPr txBox="1"/>
          <p:nvPr userDrawn="1"/>
        </p:nvSpPr>
        <p:spPr>
          <a:xfrm>
            <a:off x="10097015" y="95310"/>
            <a:ext cx="684262" cy="297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3122D6A-9712-480F-B643-970A84F5EF8F}" type="slidenum">
              <a:rPr kumimoji="1" lang="ja-JP" altLang="en-US" sz="1336" b="1" smtClean="0">
                <a:latin typeface="メイリオ" panose="020B0604030504040204" pitchFamily="50" charset="-128"/>
                <a:ea typeface="メイリオ" panose="020B0604030504040204" pitchFamily="50" charset="-128"/>
              </a:rPr>
              <a:pPr algn="ctr"/>
              <a:t>‹#›</a:t>
            </a:fld>
            <a:endParaRPr kumimoji="1" lang="ja-JP" altLang="en-US" sz="1336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69785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801886" y="2348436"/>
            <a:ext cx="9088041" cy="162043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603772" y="4283817"/>
            <a:ext cx="7484269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65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30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95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60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25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910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562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21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62D2563-AAE9-B840-1391-8DA03B17E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D039903-8154-E982-0EFB-B7BABC76D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EED9183-AF3C-891B-3EC7-C08750181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B51E17-9CEC-4D99-8F45-7C66B94DCFDB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673541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通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21B3D6F4-8AFC-4658-8C33-216341416F5D}"/>
              </a:ext>
            </a:extLst>
          </p:cNvPr>
          <p:cNvGrpSpPr/>
          <p:nvPr userDrawn="1"/>
        </p:nvGrpSpPr>
        <p:grpSpPr>
          <a:xfrm>
            <a:off x="89038" y="216796"/>
            <a:ext cx="10474442" cy="795336"/>
            <a:chOff x="111919" y="216797"/>
            <a:chExt cx="13166536" cy="795336"/>
          </a:xfrm>
        </p:grpSpPr>
        <p:pic>
          <p:nvPicPr>
            <p:cNvPr id="18" name="Picture 11" descr="ç°å¢ç">
              <a:extLst>
                <a:ext uri="{FF2B5EF4-FFF2-40B4-BE49-F238E27FC236}">
                  <a16:creationId xmlns:a16="http://schemas.microsoft.com/office/drawing/2014/main" id="{7051F4A6-2A09-4A5E-B63B-FBCF90D4186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91756" y="282131"/>
              <a:ext cx="786699" cy="6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フリーフォーム: 図形 18">
              <a:extLst>
                <a:ext uri="{FF2B5EF4-FFF2-40B4-BE49-F238E27FC236}">
                  <a16:creationId xmlns:a16="http://schemas.microsoft.com/office/drawing/2014/main" id="{52450B31-5185-44CE-BB6D-826C105850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6688" y="284266"/>
              <a:ext cx="12485150" cy="648000"/>
            </a:xfrm>
            <a:custGeom>
              <a:avLst/>
              <a:gdLst>
                <a:gd name="connsiteX0" fmla="*/ 66003 w 12485150"/>
                <a:gd name="connsiteY0" fmla="*/ 0 h 648000"/>
                <a:gd name="connsiteX1" fmla="*/ 7688855 w 12485150"/>
                <a:gd name="connsiteY1" fmla="*/ 0 h 648000"/>
                <a:gd name="connsiteX2" fmla="*/ 9059291 w 12485150"/>
                <a:gd name="connsiteY2" fmla="*/ 0 h 648000"/>
                <a:gd name="connsiteX3" fmla="*/ 9317322 w 12485150"/>
                <a:gd name="connsiteY3" fmla="*/ 0 h 648000"/>
                <a:gd name="connsiteX4" fmla="*/ 11829223 w 12485150"/>
                <a:gd name="connsiteY4" fmla="*/ 0 h 648000"/>
                <a:gd name="connsiteX5" fmla="*/ 12485150 w 12485150"/>
                <a:gd name="connsiteY5" fmla="*/ 648000 h 648000"/>
                <a:gd name="connsiteX6" fmla="*/ 9960844 w 12485150"/>
                <a:gd name="connsiteY6" fmla="*/ 648000 h 648000"/>
                <a:gd name="connsiteX7" fmla="*/ 9563187 w 12485150"/>
                <a:gd name="connsiteY7" fmla="*/ 648000 h 648000"/>
                <a:gd name="connsiteX8" fmla="*/ 9059291 w 12485150"/>
                <a:gd name="connsiteY8" fmla="*/ 648000 h 648000"/>
                <a:gd name="connsiteX9" fmla="*/ 8939871 w 12485150"/>
                <a:gd name="connsiteY9" fmla="*/ 648000 h 648000"/>
                <a:gd name="connsiteX10" fmla="*/ 852530 w 12485150"/>
                <a:gd name="connsiteY10" fmla="*/ 648000 h 648000"/>
                <a:gd name="connsiteX11" fmla="*/ 264009 w 12485150"/>
                <a:gd name="connsiteY11" fmla="*/ 648000 h 648000"/>
                <a:gd name="connsiteX12" fmla="*/ 209007 w 12485150"/>
                <a:gd name="connsiteY12" fmla="*/ 648000 h 648000"/>
                <a:gd name="connsiteX13" fmla="*/ 0 w 12485150"/>
                <a:gd name="connsiteY13" fmla="*/ 450305 h 648000"/>
                <a:gd name="connsiteX14" fmla="*/ 0 w 12485150"/>
                <a:gd name="connsiteY14" fmla="*/ 49424 h 648000"/>
                <a:gd name="connsiteX15" fmla="*/ 16501 w 12485150"/>
                <a:gd name="connsiteY15" fmla="*/ 16475 h 648000"/>
                <a:gd name="connsiteX16" fmla="*/ 66003 w 12485150"/>
                <a:gd name="connsiteY16" fmla="*/ 0 h 64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485150" h="648000">
                  <a:moveTo>
                    <a:pt x="66003" y="0"/>
                  </a:moveTo>
                  <a:cubicBezTo>
                    <a:pt x="66003" y="0"/>
                    <a:pt x="66003" y="0"/>
                    <a:pt x="7688855" y="0"/>
                  </a:cubicBezTo>
                  <a:lnTo>
                    <a:pt x="9059291" y="0"/>
                  </a:lnTo>
                  <a:lnTo>
                    <a:pt x="9317322" y="0"/>
                  </a:lnTo>
                  <a:lnTo>
                    <a:pt x="11829223" y="0"/>
                  </a:lnTo>
                  <a:lnTo>
                    <a:pt x="12485150" y="648000"/>
                  </a:lnTo>
                  <a:lnTo>
                    <a:pt x="9960844" y="648000"/>
                  </a:lnTo>
                  <a:cubicBezTo>
                    <a:pt x="9960844" y="648000"/>
                    <a:pt x="10004931" y="648000"/>
                    <a:pt x="9563187" y="648000"/>
                  </a:cubicBezTo>
                  <a:lnTo>
                    <a:pt x="9059291" y="648000"/>
                  </a:lnTo>
                  <a:lnTo>
                    <a:pt x="8939871" y="648000"/>
                  </a:lnTo>
                  <a:cubicBezTo>
                    <a:pt x="7840521" y="648000"/>
                    <a:pt x="5563443" y="648000"/>
                    <a:pt x="852530" y="648000"/>
                  </a:cubicBezTo>
                  <a:cubicBezTo>
                    <a:pt x="852530" y="648000"/>
                    <a:pt x="852530" y="648000"/>
                    <a:pt x="264009" y="648000"/>
                  </a:cubicBezTo>
                  <a:cubicBezTo>
                    <a:pt x="264009" y="648000"/>
                    <a:pt x="264009" y="648000"/>
                    <a:pt x="209007" y="648000"/>
                  </a:cubicBezTo>
                  <a:cubicBezTo>
                    <a:pt x="209007" y="648000"/>
                    <a:pt x="209007" y="648000"/>
                    <a:pt x="0" y="450305"/>
                  </a:cubicBezTo>
                  <a:cubicBezTo>
                    <a:pt x="0" y="450305"/>
                    <a:pt x="0" y="450305"/>
                    <a:pt x="0" y="49424"/>
                  </a:cubicBezTo>
                  <a:cubicBezTo>
                    <a:pt x="0" y="49424"/>
                    <a:pt x="0" y="49424"/>
                    <a:pt x="16501" y="16475"/>
                  </a:cubicBezTo>
                  <a:cubicBezTo>
                    <a:pt x="27501" y="10983"/>
                    <a:pt x="44002" y="0"/>
                    <a:pt x="6600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 sz="959"/>
            </a:p>
          </p:txBody>
        </p:sp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D106F88F-52FB-4ABB-8560-D1E4BA23C73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932562" y="216797"/>
              <a:ext cx="786701" cy="77866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52CBE06C-0E6D-49CF-A498-710FDB16F1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1919" y="681139"/>
              <a:ext cx="345281" cy="33099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353FE00A-A374-4293-8C01-F22FC8857B6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 bwMode="white">
          <a:xfrm>
            <a:off x="132610" y="284267"/>
            <a:ext cx="9336400" cy="648000"/>
          </a:xfrm>
          <a:prstGeom prst="rect">
            <a:avLst/>
          </a:prstGeom>
        </p:spPr>
        <p:txBody>
          <a:bodyPr lIns="252000" tIns="36000" rIns="0" bIns="0" anchor="ctr" anchorCtr="0"/>
          <a:lstStyle>
            <a:lvl1pPr algn="l">
              <a:defRPr sz="1707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kumimoji="1" lang="ja-JP" altLang="en-US"/>
              <a:t>ページタイトル</a:t>
            </a:r>
          </a:p>
        </p:txBody>
      </p:sp>
      <p:sp>
        <p:nvSpPr>
          <p:cNvPr id="16" name="コンテンツ プレースホルダー 3">
            <a:extLst>
              <a:ext uri="{FF2B5EF4-FFF2-40B4-BE49-F238E27FC236}">
                <a16:creationId xmlns:a16="http://schemas.microsoft.com/office/drawing/2014/main" id="{C1791075-645A-44CE-9A5F-5011B74CA08A}"/>
              </a:ext>
            </a:extLst>
          </p:cNvPr>
          <p:cNvSpPr>
            <a:spLocks noGrp="1"/>
          </p:cNvSpPr>
          <p:nvPr userDrawn="1">
            <p:ph sz="quarter" idx="13" hasCustomPrompt="1"/>
          </p:nvPr>
        </p:nvSpPr>
        <p:spPr>
          <a:xfrm>
            <a:off x="132608" y="1187553"/>
            <a:ext cx="10424693" cy="920340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wrap="square" lIns="180000" tIns="180000" rIns="180000" bIns="144000">
            <a:spAutoFit/>
          </a:bodyPr>
          <a:lstStyle>
            <a:lvl1pPr marL="145721" indent="-145721" algn="l">
              <a:lnSpc>
                <a:spcPct val="100000"/>
              </a:lnSpc>
              <a:spcBef>
                <a:spcPts val="320"/>
              </a:spcBef>
              <a:buFont typeface="Wingdings" panose="05000000000000000000" pitchFamily="2" charset="2"/>
              <a:buChar char="n"/>
              <a:defRPr sz="1067"/>
            </a:lvl1pPr>
            <a:lvl2pPr marL="238914" indent="-93194" algn="l">
              <a:lnSpc>
                <a:spcPct val="100000"/>
              </a:lnSpc>
              <a:spcBef>
                <a:spcPts val="214"/>
              </a:spcBef>
              <a:buFont typeface="Arial" panose="020B0604020202020204" pitchFamily="34" charset="0"/>
              <a:buChar char="•"/>
              <a:defRPr sz="959"/>
            </a:lvl2pPr>
            <a:lvl3pPr marL="368539" indent="-124542" algn="l">
              <a:lnSpc>
                <a:spcPct val="100000"/>
              </a:lnSpc>
              <a:spcBef>
                <a:spcPts val="106"/>
              </a:spcBef>
              <a:buFont typeface="Wingdings" panose="05000000000000000000" pitchFamily="2" charset="2"/>
              <a:buChar char="ü"/>
              <a:defRPr sz="853"/>
            </a:lvl3pPr>
            <a:lvl4pPr marL="482914" indent="-115221" algn="l">
              <a:lnSpc>
                <a:spcPct val="100000"/>
              </a:lnSpc>
              <a:spcBef>
                <a:spcPts val="106"/>
              </a:spcBef>
              <a:buFont typeface="Meiryo UI" panose="020B0604030504040204" pitchFamily="50" charset="-128"/>
              <a:buChar char="※"/>
              <a:defRPr sz="642"/>
            </a:lvl4pPr>
            <a:lvl5pPr algn="l">
              <a:defRPr sz="1067"/>
            </a:lvl5pPr>
          </a:lstStyle>
          <a:p>
            <a:pPr lvl="0"/>
            <a:r>
              <a:rPr kumimoji="1" lang="ja-JP" altLang="en-US"/>
              <a:t>リード文（</a:t>
            </a:r>
            <a:r>
              <a:rPr kumimoji="1" lang="en-US" altLang="ja-JP"/>
              <a:t>Tab</a:t>
            </a:r>
            <a:r>
              <a:rPr kumimoji="1" lang="ja-JP" altLang="en-US"/>
              <a:t>キーで行頭文字を第</a:t>
            </a:r>
            <a:r>
              <a:rPr kumimoji="1" lang="en-US" altLang="ja-JP"/>
              <a:t>4</a:t>
            </a:r>
            <a:r>
              <a:rPr kumimoji="1" lang="ja-JP" altLang="en-US"/>
              <a:t>レベルまで選択できます）</a:t>
            </a:r>
          </a:p>
          <a:p>
            <a:pPr lvl="1"/>
            <a:r>
              <a:rPr kumimoji="1" lang="ja-JP" altLang="en-US"/>
              <a:t>第</a:t>
            </a:r>
            <a:r>
              <a:rPr kumimoji="1" lang="en-US" altLang="ja-JP"/>
              <a:t>2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</a:t>
            </a:r>
            <a:r>
              <a:rPr kumimoji="1" lang="en-US" altLang="ja-JP"/>
              <a:t>3</a:t>
            </a:r>
            <a:r>
              <a:rPr kumimoji="1" lang="ja-JP" altLang="en-US"/>
              <a:t>レベル</a:t>
            </a:r>
            <a:endParaRPr kumimoji="1" lang="en-US" altLang="ja-JP"/>
          </a:p>
          <a:p>
            <a:pPr lvl="3"/>
            <a:r>
              <a:rPr kumimoji="1" lang="ja-JP" altLang="en-US"/>
              <a:t>第</a:t>
            </a:r>
            <a:r>
              <a:rPr kumimoji="1" lang="en-US" altLang="ja-JP"/>
              <a:t>4</a:t>
            </a:r>
            <a:r>
              <a:rPr kumimoji="1" lang="ja-JP" altLang="en-US"/>
              <a:t>レベル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38BCDDF-63B7-A33F-63FA-FDC5CF2462D9}"/>
              </a:ext>
            </a:extLst>
          </p:cNvPr>
          <p:cNvSpPr txBox="1"/>
          <p:nvPr userDrawn="1"/>
        </p:nvSpPr>
        <p:spPr>
          <a:xfrm>
            <a:off x="10290739" y="7158869"/>
            <a:ext cx="360000" cy="3599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ctr"/>
            <a:fld id="{9C1B02FA-3B43-4965-97B5-C29D405C4738}" type="slidenum">
              <a:rPr kumimoji="1" lang="ja-JP" altLang="en-US" sz="2216" b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pPr algn="ctr"/>
              <a:t>‹#›</a:t>
            </a:fld>
            <a:endParaRPr kumimoji="1" lang="ja-JP" altLang="en-US" sz="1477" b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013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84E94A25-457B-4C69-BCBB-B6E75CF3EAE9}"/>
              </a:ext>
            </a:extLst>
          </p:cNvPr>
          <p:cNvGrpSpPr/>
          <p:nvPr userDrawn="1"/>
        </p:nvGrpSpPr>
        <p:grpSpPr>
          <a:xfrm>
            <a:off x="111919" y="216797"/>
            <a:ext cx="10424028" cy="795336"/>
            <a:chOff x="111919" y="216797"/>
            <a:chExt cx="10424028" cy="795336"/>
          </a:xfrm>
        </p:grpSpPr>
        <p:pic>
          <p:nvPicPr>
            <p:cNvPr id="12" name="Picture 11" descr="ç°å¢ç">
              <a:extLst>
                <a:ext uri="{FF2B5EF4-FFF2-40B4-BE49-F238E27FC236}">
                  <a16:creationId xmlns:a16="http://schemas.microsoft.com/office/drawing/2014/main" id="{07D0D304-6149-4CE8-9131-6501AD8C4DB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6006" y="300775"/>
              <a:ext cx="579941" cy="559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C11AADA-214E-4AA2-A50B-CB0C5BCCD0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1925" y="284266"/>
              <a:ext cx="10274355" cy="648000"/>
            </a:xfrm>
            <a:custGeom>
              <a:avLst/>
              <a:gdLst>
                <a:gd name="T0" fmla="*/ 38 w 1868"/>
                <a:gd name="T1" fmla="*/ 118 h 118"/>
                <a:gd name="T2" fmla="*/ 48 w 1868"/>
                <a:gd name="T3" fmla="*/ 118 h 118"/>
                <a:gd name="T4" fmla="*/ 155 w 1868"/>
                <a:gd name="T5" fmla="*/ 118 h 118"/>
                <a:gd name="T6" fmla="*/ 1811 w 1868"/>
                <a:gd name="T7" fmla="*/ 118 h 118"/>
                <a:gd name="T8" fmla="*/ 1694 w 1868"/>
                <a:gd name="T9" fmla="*/ 0 h 118"/>
                <a:gd name="T10" fmla="*/ 12 w 1868"/>
                <a:gd name="T11" fmla="*/ 0 h 118"/>
                <a:gd name="T12" fmla="*/ 12 w 1868"/>
                <a:gd name="T13" fmla="*/ 0 h 118"/>
                <a:gd name="T14" fmla="*/ 3 w 1868"/>
                <a:gd name="T15" fmla="*/ 3 h 118"/>
                <a:gd name="T16" fmla="*/ 0 w 1868"/>
                <a:gd name="T17" fmla="*/ 9 h 118"/>
                <a:gd name="T18" fmla="*/ 0 w 1868"/>
                <a:gd name="T19" fmla="*/ 82 h 118"/>
                <a:gd name="T20" fmla="*/ 38 w 1868"/>
                <a:gd name="T21" fmla="*/ 118 h 118"/>
                <a:gd name="T22" fmla="*/ 38 w 1868"/>
                <a:gd name="T23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68" h="118">
                  <a:moveTo>
                    <a:pt x="38" y="118"/>
                  </a:moveTo>
                  <a:cubicBezTo>
                    <a:pt x="48" y="118"/>
                    <a:pt x="48" y="118"/>
                    <a:pt x="48" y="118"/>
                  </a:cubicBezTo>
                  <a:cubicBezTo>
                    <a:pt x="155" y="118"/>
                    <a:pt x="155" y="118"/>
                    <a:pt x="155" y="118"/>
                  </a:cubicBezTo>
                  <a:cubicBezTo>
                    <a:pt x="1868" y="118"/>
                    <a:pt x="1811" y="118"/>
                    <a:pt x="1811" y="118"/>
                  </a:cubicBezTo>
                  <a:cubicBezTo>
                    <a:pt x="1694" y="0"/>
                    <a:pt x="1694" y="0"/>
                    <a:pt x="1694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8" y="0"/>
                    <a:pt x="5" y="2"/>
                    <a:pt x="3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38" y="118"/>
                    <a:pt x="38" y="118"/>
                    <a:pt x="38" y="118"/>
                  </a:cubicBezTo>
                  <a:cubicBezTo>
                    <a:pt x="38" y="118"/>
                    <a:pt x="38" y="118"/>
                    <a:pt x="38" y="118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cxnSp>
          <p:nvCxnSpPr>
            <p:cNvPr id="14" name="直線コネクタ 13">
              <a:extLst>
                <a:ext uri="{FF2B5EF4-FFF2-40B4-BE49-F238E27FC236}">
                  <a16:creationId xmlns:a16="http://schemas.microsoft.com/office/drawing/2014/main" id="{C3EA7B83-0BC5-41C6-B977-EBF87258066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408319" y="216797"/>
              <a:ext cx="786701" cy="77866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DCF51C44-4554-4691-96EB-AB4829C3282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1919" y="681139"/>
              <a:ext cx="345281" cy="33099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353FE00A-A374-4293-8C01-F22FC8857B6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 bwMode="white">
          <a:xfrm>
            <a:off x="161925" y="284266"/>
            <a:ext cx="9288000" cy="648000"/>
          </a:xfrm>
          <a:prstGeom prst="rect">
            <a:avLst/>
          </a:prstGeom>
        </p:spPr>
        <p:txBody>
          <a:bodyPr lIns="252000" tIns="36000" rIns="0" bIns="0" anchor="ctr" anchorCtr="0"/>
          <a:lstStyle>
            <a:lvl1pPr algn="l">
              <a:defRPr sz="2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kumimoji="1" lang="ja-JP" altLang="en-US" dirty="0"/>
              <a:t>ページタイトル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520773C-E087-4FC7-A90E-8421A85140B2}"/>
              </a:ext>
            </a:extLst>
          </p:cNvPr>
          <p:cNvSpPr txBox="1"/>
          <p:nvPr userDrawn="1"/>
        </p:nvSpPr>
        <p:spPr>
          <a:xfrm>
            <a:off x="10187813" y="7055675"/>
            <a:ext cx="360000" cy="36000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ctr"/>
            <a:fld id="{9C1B02FA-3B43-4965-97B5-C29D405C4738}" type="slidenum">
              <a:rPr kumimoji="1" lang="ja-JP" altLang="en-US" sz="2400" b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pPr algn="ctr"/>
              <a:t>‹#›</a:t>
            </a:fld>
            <a:endParaRPr kumimoji="1" lang="ja-JP" altLang="en-US" sz="1600" b="0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6" name="コンテンツ プレースホルダー 3">
            <a:extLst>
              <a:ext uri="{FF2B5EF4-FFF2-40B4-BE49-F238E27FC236}">
                <a16:creationId xmlns:a16="http://schemas.microsoft.com/office/drawing/2014/main" id="{C1791075-645A-44CE-9A5F-5011B74CA08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1925" y="1110920"/>
            <a:ext cx="10367963" cy="1445419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lIns="180000" tIns="180000" rIns="180000" bIns="144000">
            <a:spAutoFit/>
          </a:bodyPr>
          <a:lstStyle>
            <a:lvl1pPr marL="273050" indent="-27305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n"/>
              <a:defRPr sz="2000"/>
            </a:lvl1pPr>
            <a:lvl2pPr marL="447675" indent="-174625" algn="l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/>
            </a:lvl2pPr>
            <a:lvl3pPr marL="690563" indent="-233363" algn="l">
              <a:lnSpc>
                <a:spcPct val="100000"/>
              </a:lnSpc>
              <a:spcBef>
                <a:spcPts val="200"/>
              </a:spcBef>
              <a:buFont typeface="Wingdings" panose="05000000000000000000" pitchFamily="2" charset="2"/>
              <a:buChar char="ü"/>
              <a:defRPr sz="1600"/>
            </a:lvl3pPr>
            <a:lvl4pPr marL="904875" indent="-215900" algn="l">
              <a:lnSpc>
                <a:spcPct val="100000"/>
              </a:lnSpc>
              <a:spcBef>
                <a:spcPts val="200"/>
              </a:spcBef>
              <a:buFont typeface="Meiryo UI" panose="020B0604030504040204" pitchFamily="50" charset="-128"/>
              <a:buChar char="※"/>
              <a:defRPr sz="1200"/>
            </a:lvl4pPr>
            <a:lvl5pPr algn="l">
              <a:defRPr sz="2000"/>
            </a:lvl5pPr>
          </a:lstStyle>
          <a:p>
            <a:pPr lvl="0"/>
            <a:r>
              <a:rPr kumimoji="1" lang="ja-JP" altLang="en-US" dirty="0"/>
              <a:t>リード文（</a:t>
            </a:r>
            <a:r>
              <a:rPr kumimoji="1" lang="en-US" altLang="ja-JP" dirty="0"/>
              <a:t>Tab</a:t>
            </a:r>
            <a:r>
              <a:rPr kumimoji="1" lang="ja-JP" altLang="en-US" dirty="0"/>
              <a:t>キーで行頭文字を第</a:t>
            </a:r>
            <a:r>
              <a:rPr kumimoji="1" lang="en-US" altLang="ja-JP" dirty="0"/>
              <a:t>4</a:t>
            </a:r>
            <a:r>
              <a:rPr kumimoji="1" lang="ja-JP" altLang="en-US" dirty="0"/>
              <a:t>レベルまで選択できます）</a:t>
            </a:r>
          </a:p>
          <a:p>
            <a:pPr lvl="1"/>
            <a:r>
              <a:rPr kumimoji="1" lang="ja-JP" altLang="en-US" dirty="0"/>
              <a:t>第</a:t>
            </a:r>
            <a:r>
              <a:rPr kumimoji="1" lang="en-US" altLang="ja-JP" dirty="0"/>
              <a:t>2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</a:t>
            </a:r>
            <a:r>
              <a:rPr kumimoji="1" lang="en-US" altLang="ja-JP" dirty="0"/>
              <a:t>3</a:t>
            </a:r>
            <a:r>
              <a:rPr kumimoji="1" lang="ja-JP" altLang="en-US" dirty="0"/>
              <a:t>レベル</a:t>
            </a:r>
            <a:endParaRPr kumimoji="1" lang="en-US" altLang="ja-JP" dirty="0"/>
          </a:p>
          <a:p>
            <a:pPr lvl="3"/>
            <a:r>
              <a:rPr kumimoji="1" lang="ja-JP" altLang="en-US" dirty="0"/>
              <a:t>第</a:t>
            </a:r>
            <a:r>
              <a:rPr kumimoji="1" lang="en-US" altLang="ja-JP" dirty="0"/>
              <a:t>4</a:t>
            </a:r>
            <a:r>
              <a:rPr kumimoji="1" lang="ja-JP" altLang="en-US" dirty="0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3901665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階層あ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FD50C7F-9ACA-4B30-8C3B-E73A326DFDE0}"/>
              </a:ext>
            </a:extLst>
          </p:cNvPr>
          <p:cNvSpPr txBox="1"/>
          <p:nvPr userDrawn="1"/>
        </p:nvSpPr>
        <p:spPr>
          <a:xfrm>
            <a:off x="10187813" y="7055675"/>
            <a:ext cx="360000" cy="36000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ctr"/>
            <a:fld id="{9C1B02FA-3B43-4965-97B5-C29D405C4738}" type="slidenum">
              <a:rPr kumimoji="1" lang="ja-JP" altLang="en-US" sz="2400" b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pPr algn="ctr"/>
              <a:t>‹#›</a:t>
            </a:fld>
            <a:endParaRPr kumimoji="1" lang="ja-JP" altLang="en-US" sz="1600" b="0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3" name="コンテンツ プレースホルダー 3">
            <a:extLst>
              <a:ext uri="{FF2B5EF4-FFF2-40B4-BE49-F238E27FC236}">
                <a16:creationId xmlns:a16="http://schemas.microsoft.com/office/drawing/2014/main" id="{7038EB8A-9FB3-4B3E-A554-367E9CB41E9D}"/>
              </a:ext>
            </a:extLst>
          </p:cNvPr>
          <p:cNvSpPr>
            <a:spLocks noGrp="1"/>
          </p:cNvSpPr>
          <p:nvPr userDrawn="1">
            <p:ph sz="quarter" idx="10" hasCustomPrompt="1"/>
          </p:nvPr>
        </p:nvSpPr>
        <p:spPr>
          <a:xfrm>
            <a:off x="161925" y="32266"/>
            <a:ext cx="9288000" cy="252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400" b="1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/>
            <a:r>
              <a:rPr kumimoji="1" lang="ja-JP" altLang="en-US" dirty="0"/>
              <a:t>第</a:t>
            </a:r>
            <a:r>
              <a:rPr kumimoji="1" lang="en-US" altLang="ja-JP" dirty="0"/>
              <a:t>1</a:t>
            </a:r>
            <a:r>
              <a:rPr kumimoji="1" lang="ja-JP" altLang="en-US" dirty="0"/>
              <a:t>階層（例：表紙タイトル）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6736CFC0-A6A1-408C-90D0-5F3C3EDABEFD}"/>
              </a:ext>
            </a:extLst>
          </p:cNvPr>
          <p:cNvGrpSpPr/>
          <p:nvPr userDrawn="1"/>
        </p:nvGrpSpPr>
        <p:grpSpPr>
          <a:xfrm>
            <a:off x="111919" y="216797"/>
            <a:ext cx="10424028" cy="795336"/>
            <a:chOff x="111919" y="216797"/>
            <a:chExt cx="10424028" cy="795336"/>
          </a:xfrm>
        </p:grpSpPr>
        <p:pic>
          <p:nvPicPr>
            <p:cNvPr id="15" name="Picture 11" descr="ç°å¢ç">
              <a:extLst>
                <a:ext uri="{FF2B5EF4-FFF2-40B4-BE49-F238E27FC236}">
                  <a16:creationId xmlns:a16="http://schemas.microsoft.com/office/drawing/2014/main" id="{2BF78C1F-895C-47B9-BFD6-D818DFB8851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6006" y="300775"/>
              <a:ext cx="579941" cy="559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4B2D3E9F-0217-41CA-A745-B0B8FBABC2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1925" y="284266"/>
              <a:ext cx="10274355" cy="648000"/>
            </a:xfrm>
            <a:custGeom>
              <a:avLst/>
              <a:gdLst>
                <a:gd name="T0" fmla="*/ 38 w 1868"/>
                <a:gd name="T1" fmla="*/ 118 h 118"/>
                <a:gd name="T2" fmla="*/ 48 w 1868"/>
                <a:gd name="T3" fmla="*/ 118 h 118"/>
                <a:gd name="T4" fmla="*/ 155 w 1868"/>
                <a:gd name="T5" fmla="*/ 118 h 118"/>
                <a:gd name="T6" fmla="*/ 1811 w 1868"/>
                <a:gd name="T7" fmla="*/ 118 h 118"/>
                <a:gd name="T8" fmla="*/ 1694 w 1868"/>
                <a:gd name="T9" fmla="*/ 0 h 118"/>
                <a:gd name="T10" fmla="*/ 12 w 1868"/>
                <a:gd name="T11" fmla="*/ 0 h 118"/>
                <a:gd name="T12" fmla="*/ 12 w 1868"/>
                <a:gd name="T13" fmla="*/ 0 h 118"/>
                <a:gd name="T14" fmla="*/ 3 w 1868"/>
                <a:gd name="T15" fmla="*/ 3 h 118"/>
                <a:gd name="T16" fmla="*/ 0 w 1868"/>
                <a:gd name="T17" fmla="*/ 9 h 118"/>
                <a:gd name="T18" fmla="*/ 0 w 1868"/>
                <a:gd name="T19" fmla="*/ 82 h 118"/>
                <a:gd name="T20" fmla="*/ 38 w 1868"/>
                <a:gd name="T21" fmla="*/ 118 h 118"/>
                <a:gd name="T22" fmla="*/ 38 w 1868"/>
                <a:gd name="T23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68" h="118">
                  <a:moveTo>
                    <a:pt x="38" y="118"/>
                  </a:moveTo>
                  <a:cubicBezTo>
                    <a:pt x="48" y="118"/>
                    <a:pt x="48" y="118"/>
                    <a:pt x="48" y="118"/>
                  </a:cubicBezTo>
                  <a:cubicBezTo>
                    <a:pt x="155" y="118"/>
                    <a:pt x="155" y="118"/>
                    <a:pt x="155" y="118"/>
                  </a:cubicBezTo>
                  <a:cubicBezTo>
                    <a:pt x="1868" y="118"/>
                    <a:pt x="1811" y="118"/>
                    <a:pt x="1811" y="118"/>
                  </a:cubicBezTo>
                  <a:cubicBezTo>
                    <a:pt x="1694" y="0"/>
                    <a:pt x="1694" y="0"/>
                    <a:pt x="1694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8" y="0"/>
                    <a:pt x="5" y="2"/>
                    <a:pt x="3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38" y="118"/>
                    <a:pt x="38" y="118"/>
                    <a:pt x="38" y="118"/>
                  </a:cubicBezTo>
                  <a:cubicBezTo>
                    <a:pt x="38" y="118"/>
                    <a:pt x="38" y="118"/>
                    <a:pt x="38" y="118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9" name="フリーフォーム: 図形 48">
              <a:extLst>
                <a:ext uri="{FF2B5EF4-FFF2-40B4-BE49-F238E27FC236}">
                  <a16:creationId xmlns:a16="http://schemas.microsoft.com/office/drawing/2014/main" id="{90B7366C-0173-451D-B260-B9E47C44ACBC}"/>
                </a:ext>
              </a:extLst>
            </p:cNvPr>
            <p:cNvSpPr/>
            <p:nvPr userDrawn="1"/>
          </p:nvSpPr>
          <p:spPr>
            <a:xfrm>
              <a:off x="161925" y="536266"/>
              <a:ext cx="9961283" cy="396000"/>
            </a:xfrm>
            <a:custGeom>
              <a:avLst/>
              <a:gdLst>
                <a:gd name="connsiteX0" fmla="*/ 0 w 9946927"/>
                <a:gd name="connsiteY0" fmla="*/ 0 h 396000"/>
                <a:gd name="connsiteX1" fmla="*/ 9554213 w 9946927"/>
                <a:gd name="connsiteY1" fmla="*/ 0 h 396000"/>
                <a:gd name="connsiteX2" fmla="*/ 9575411 w 9946927"/>
                <a:gd name="connsiteY2" fmla="*/ 21375 h 396000"/>
                <a:gd name="connsiteX3" fmla="*/ 9946927 w 9946927"/>
                <a:gd name="connsiteY3" fmla="*/ 396000 h 396000"/>
                <a:gd name="connsiteX4" fmla="*/ 9942003 w 9946927"/>
                <a:gd name="connsiteY4" fmla="*/ 396000 h 396000"/>
                <a:gd name="connsiteX5" fmla="*/ 9848834 w 9946927"/>
                <a:gd name="connsiteY5" fmla="*/ 396000 h 396000"/>
                <a:gd name="connsiteX6" fmla="*/ 9549825 w 9946927"/>
                <a:gd name="connsiteY6" fmla="*/ 396000 h 396000"/>
                <a:gd name="connsiteX7" fmla="*/ 8927381 w 9946927"/>
                <a:gd name="connsiteY7" fmla="*/ 396000 h 396000"/>
                <a:gd name="connsiteX8" fmla="*/ 8458122 w 9946927"/>
                <a:gd name="connsiteY8" fmla="*/ 396000 h 396000"/>
                <a:gd name="connsiteX9" fmla="*/ 7863906 w 9946927"/>
                <a:gd name="connsiteY9" fmla="*/ 396000 h 396000"/>
                <a:gd name="connsiteX10" fmla="*/ 7130032 w 9946927"/>
                <a:gd name="connsiteY10" fmla="*/ 396000 h 396000"/>
                <a:gd name="connsiteX11" fmla="*/ 6241804 w 9946927"/>
                <a:gd name="connsiteY11" fmla="*/ 396000 h 396000"/>
                <a:gd name="connsiteX12" fmla="*/ 5184519 w 9946927"/>
                <a:gd name="connsiteY12" fmla="*/ 396000 h 396000"/>
                <a:gd name="connsiteX13" fmla="*/ 3943480 w 9946927"/>
                <a:gd name="connsiteY13" fmla="*/ 396000 h 396000"/>
                <a:gd name="connsiteX14" fmla="*/ 2503986 w 9946927"/>
                <a:gd name="connsiteY14" fmla="*/ 396000 h 396000"/>
                <a:gd name="connsiteX15" fmla="*/ 851339 w 9946927"/>
                <a:gd name="connsiteY15" fmla="*/ 396000 h 396000"/>
                <a:gd name="connsiteX16" fmla="*/ 777876 w 9946927"/>
                <a:gd name="connsiteY16" fmla="*/ 396000 h 396000"/>
                <a:gd name="connsiteX17" fmla="*/ 603403 w 9946927"/>
                <a:gd name="connsiteY17" fmla="*/ 396000 h 396000"/>
                <a:gd name="connsiteX18" fmla="*/ 263640 w 9946927"/>
                <a:gd name="connsiteY18" fmla="*/ 396000 h 396000"/>
                <a:gd name="connsiteX19" fmla="*/ 208715 w 9946927"/>
                <a:gd name="connsiteY19" fmla="*/ 396000 h 396000"/>
                <a:gd name="connsiteX20" fmla="*/ 0 w 9946927"/>
                <a:gd name="connsiteY20" fmla="*/ 198305 h 396000"/>
                <a:gd name="connsiteX21" fmla="*/ 0 w 9946927"/>
                <a:gd name="connsiteY21" fmla="*/ 29183 h 39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946927" h="396000">
                  <a:moveTo>
                    <a:pt x="0" y="0"/>
                  </a:moveTo>
                  <a:lnTo>
                    <a:pt x="9554213" y="0"/>
                  </a:lnTo>
                  <a:lnTo>
                    <a:pt x="9575411" y="21375"/>
                  </a:lnTo>
                  <a:cubicBezTo>
                    <a:pt x="9665779" y="112500"/>
                    <a:pt x="9786271" y="234000"/>
                    <a:pt x="9946927" y="396000"/>
                  </a:cubicBezTo>
                  <a:lnTo>
                    <a:pt x="9942003" y="396000"/>
                  </a:lnTo>
                  <a:lnTo>
                    <a:pt x="9848834" y="396000"/>
                  </a:lnTo>
                  <a:lnTo>
                    <a:pt x="9549825" y="396000"/>
                  </a:lnTo>
                  <a:lnTo>
                    <a:pt x="8927381" y="396000"/>
                  </a:lnTo>
                  <a:lnTo>
                    <a:pt x="8458122" y="396000"/>
                  </a:lnTo>
                  <a:lnTo>
                    <a:pt x="7863906" y="396000"/>
                  </a:lnTo>
                  <a:lnTo>
                    <a:pt x="7130032" y="396000"/>
                  </a:lnTo>
                  <a:lnTo>
                    <a:pt x="6241804" y="396000"/>
                  </a:lnTo>
                  <a:lnTo>
                    <a:pt x="5184519" y="396000"/>
                  </a:lnTo>
                  <a:lnTo>
                    <a:pt x="3943480" y="396000"/>
                  </a:lnTo>
                  <a:lnTo>
                    <a:pt x="2503986" y="396000"/>
                  </a:lnTo>
                  <a:lnTo>
                    <a:pt x="851339" y="396000"/>
                  </a:lnTo>
                  <a:lnTo>
                    <a:pt x="777876" y="396000"/>
                  </a:lnTo>
                  <a:lnTo>
                    <a:pt x="603403" y="396000"/>
                  </a:lnTo>
                  <a:lnTo>
                    <a:pt x="263640" y="396000"/>
                  </a:lnTo>
                  <a:lnTo>
                    <a:pt x="208715" y="396000"/>
                  </a:lnTo>
                  <a:cubicBezTo>
                    <a:pt x="208715" y="396000"/>
                    <a:pt x="208715" y="396000"/>
                    <a:pt x="0" y="198305"/>
                  </a:cubicBezTo>
                  <a:cubicBezTo>
                    <a:pt x="0" y="198305"/>
                    <a:pt x="0" y="198305"/>
                    <a:pt x="0" y="2918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7" name="直線コネクタ 16">
              <a:extLst>
                <a:ext uri="{FF2B5EF4-FFF2-40B4-BE49-F238E27FC236}">
                  <a16:creationId xmlns:a16="http://schemas.microsoft.com/office/drawing/2014/main" id="{34DB3166-9AB5-43FB-8591-93246638EB0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408319" y="216797"/>
              <a:ext cx="786701" cy="77866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>
              <a:extLst>
                <a:ext uri="{FF2B5EF4-FFF2-40B4-BE49-F238E27FC236}">
                  <a16:creationId xmlns:a16="http://schemas.microsoft.com/office/drawing/2014/main" id="{D40C9C0E-769C-4D22-A484-B325C7ECE50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1919" y="681139"/>
              <a:ext cx="345281" cy="33099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タイトル 1">
            <a:extLst>
              <a:ext uri="{FF2B5EF4-FFF2-40B4-BE49-F238E27FC236}">
                <a16:creationId xmlns:a16="http://schemas.microsoft.com/office/drawing/2014/main" id="{ED4B86B0-3BB3-4009-9A6E-83BD5406824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 bwMode="white">
          <a:xfrm>
            <a:off x="161925" y="536266"/>
            <a:ext cx="9288000" cy="396000"/>
          </a:xfrm>
          <a:prstGeom prst="rect">
            <a:avLst/>
          </a:prstGeom>
        </p:spPr>
        <p:txBody>
          <a:bodyPr lIns="252000" tIns="0" rIns="0" bIns="0" anchor="ctr" anchorCtr="0"/>
          <a:lstStyle>
            <a:lvl1pPr algn="l">
              <a:defRPr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kumimoji="1" lang="ja-JP" altLang="en-US" dirty="0"/>
              <a:t>ページタイトル</a:t>
            </a:r>
          </a:p>
        </p:txBody>
      </p:sp>
      <p:sp>
        <p:nvSpPr>
          <p:cNvPr id="54" name="コンテンツ プレースホルダー 3">
            <a:extLst>
              <a:ext uri="{FF2B5EF4-FFF2-40B4-BE49-F238E27FC236}">
                <a16:creationId xmlns:a16="http://schemas.microsoft.com/office/drawing/2014/main" id="{F530AFF5-0F75-4301-B416-E2BDE7D4B1D3}"/>
              </a:ext>
            </a:extLst>
          </p:cNvPr>
          <p:cNvSpPr>
            <a:spLocks noGrp="1"/>
          </p:cNvSpPr>
          <p:nvPr userDrawn="1">
            <p:ph sz="quarter" idx="11" hasCustomPrompt="1"/>
          </p:nvPr>
        </p:nvSpPr>
        <p:spPr bwMode="white">
          <a:xfrm>
            <a:off x="161925" y="284266"/>
            <a:ext cx="9288000" cy="252000"/>
          </a:xfrm>
          <a:prstGeom prst="rect">
            <a:avLst/>
          </a:prstGeom>
        </p:spPr>
        <p:txBody>
          <a:bodyPr lIns="252000" tIns="0" rIns="0" bIns="0" anchor="ctr" anchorCtr="0"/>
          <a:lstStyle>
            <a:lvl1pPr algn="l">
              <a:defRPr sz="1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/>
            <a:r>
              <a:rPr kumimoji="1" lang="ja-JP" altLang="en-US" dirty="0"/>
              <a:t>第</a:t>
            </a:r>
            <a:r>
              <a:rPr kumimoji="1" lang="en-US" altLang="ja-JP" dirty="0"/>
              <a:t>2</a:t>
            </a:r>
            <a:r>
              <a:rPr kumimoji="1" lang="ja-JP" altLang="en-US" dirty="0"/>
              <a:t>階層（例：章タイトル）</a:t>
            </a:r>
          </a:p>
        </p:txBody>
      </p:sp>
      <p:sp>
        <p:nvSpPr>
          <p:cNvPr id="14" name="コンテンツ プレースホルダー 3">
            <a:extLst>
              <a:ext uri="{FF2B5EF4-FFF2-40B4-BE49-F238E27FC236}">
                <a16:creationId xmlns:a16="http://schemas.microsoft.com/office/drawing/2014/main" id="{BC87C82B-2847-473C-9A48-350F468EE55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1925" y="1110920"/>
            <a:ext cx="10367963" cy="1445419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lIns="180000" tIns="180000" rIns="180000" bIns="144000">
            <a:spAutoFit/>
          </a:bodyPr>
          <a:lstStyle>
            <a:lvl1pPr marL="273050" indent="-27305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n"/>
              <a:defRPr sz="2000"/>
            </a:lvl1pPr>
            <a:lvl2pPr marL="447675" indent="-174625" algn="l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/>
            </a:lvl2pPr>
            <a:lvl3pPr marL="690563" indent="-233363" algn="l">
              <a:lnSpc>
                <a:spcPct val="100000"/>
              </a:lnSpc>
              <a:spcBef>
                <a:spcPts val="200"/>
              </a:spcBef>
              <a:buFont typeface="Wingdings" panose="05000000000000000000" pitchFamily="2" charset="2"/>
              <a:buChar char="ü"/>
              <a:defRPr sz="1600"/>
            </a:lvl3pPr>
            <a:lvl4pPr marL="904875" indent="-215900" algn="l">
              <a:lnSpc>
                <a:spcPct val="100000"/>
              </a:lnSpc>
              <a:spcBef>
                <a:spcPts val="200"/>
              </a:spcBef>
              <a:buFont typeface="Meiryo UI" panose="020B0604030504040204" pitchFamily="50" charset="-128"/>
              <a:buChar char="※"/>
              <a:defRPr sz="1200"/>
            </a:lvl4pPr>
            <a:lvl5pPr algn="l">
              <a:defRPr sz="2000"/>
            </a:lvl5pPr>
          </a:lstStyle>
          <a:p>
            <a:pPr lvl="0"/>
            <a:r>
              <a:rPr kumimoji="1" lang="ja-JP" altLang="en-US" dirty="0"/>
              <a:t>リード文（</a:t>
            </a:r>
            <a:r>
              <a:rPr kumimoji="1" lang="en-US" altLang="ja-JP" dirty="0"/>
              <a:t>Tab</a:t>
            </a:r>
            <a:r>
              <a:rPr kumimoji="1" lang="ja-JP" altLang="en-US" dirty="0"/>
              <a:t>キーで行頭文字を第</a:t>
            </a:r>
            <a:r>
              <a:rPr kumimoji="1" lang="en-US" altLang="ja-JP" dirty="0"/>
              <a:t>4</a:t>
            </a:r>
            <a:r>
              <a:rPr kumimoji="1" lang="ja-JP" altLang="en-US" dirty="0"/>
              <a:t>レベルまで選択できます）</a:t>
            </a:r>
          </a:p>
          <a:p>
            <a:pPr lvl="1"/>
            <a:r>
              <a:rPr kumimoji="1" lang="ja-JP" altLang="en-US" dirty="0"/>
              <a:t>第</a:t>
            </a:r>
            <a:r>
              <a:rPr kumimoji="1" lang="en-US" altLang="ja-JP" dirty="0"/>
              <a:t>2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</a:t>
            </a:r>
            <a:r>
              <a:rPr kumimoji="1" lang="en-US" altLang="ja-JP" dirty="0"/>
              <a:t>3</a:t>
            </a:r>
            <a:r>
              <a:rPr kumimoji="1" lang="ja-JP" altLang="en-US" dirty="0"/>
              <a:t>レベル</a:t>
            </a:r>
            <a:endParaRPr kumimoji="1" lang="en-US" altLang="ja-JP" dirty="0"/>
          </a:p>
          <a:p>
            <a:pPr lvl="3"/>
            <a:r>
              <a:rPr kumimoji="1" lang="ja-JP" altLang="en-US" dirty="0"/>
              <a:t>第</a:t>
            </a:r>
            <a:r>
              <a:rPr kumimoji="1" lang="en-US" altLang="ja-JP" dirty="0"/>
              <a:t>4</a:t>
            </a:r>
            <a:r>
              <a:rPr kumimoji="1" lang="ja-JP" altLang="en-US" dirty="0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4036131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シンプ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53FE00A-A374-4293-8C01-F22FC8857B6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1924" y="189756"/>
            <a:ext cx="9896475" cy="324000"/>
          </a:xfrm>
          <a:prstGeom prst="rect">
            <a:avLst/>
          </a:prstGeom>
          <a:solidFill>
            <a:schemeClr val="bg2"/>
          </a:solidFill>
        </p:spPr>
        <p:txBody>
          <a:bodyPr lIns="72000" tIns="0" rIns="72000" bIns="0" anchor="ctr" anchorCtr="0"/>
          <a:lstStyle>
            <a:lvl1pPr algn="l">
              <a:defRPr sz="1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kumimoji="1" lang="ja-JP" altLang="en-US" dirty="0"/>
              <a:t>ページタイトル</a:t>
            </a:r>
          </a:p>
        </p:txBody>
      </p:sp>
      <p:pic>
        <p:nvPicPr>
          <p:cNvPr id="14" name="Picture 11" descr="ç°å¢ç">
            <a:extLst>
              <a:ext uri="{FF2B5EF4-FFF2-40B4-BE49-F238E27FC236}">
                <a16:creationId xmlns:a16="http://schemas.microsoft.com/office/drawing/2014/main" id="{0CF6094D-B943-4965-A2F6-67DD6FF3FF5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39629" y="152064"/>
            <a:ext cx="397939" cy="32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84D1288-0306-4500-A9D7-D150B7340281}"/>
              </a:ext>
            </a:extLst>
          </p:cNvPr>
          <p:cNvSpPr txBox="1"/>
          <p:nvPr userDrawn="1"/>
        </p:nvSpPr>
        <p:spPr>
          <a:xfrm>
            <a:off x="10187813" y="7055675"/>
            <a:ext cx="360000" cy="36000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ctr"/>
            <a:fld id="{9C1B02FA-3B43-4965-97B5-C29D405C4738}" type="slidenum">
              <a:rPr kumimoji="1" lang="ja-JP" altLang="en-US" sz="2400" b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pPr algn="ctr"/>
              <a:t>‹#›</a:t>
            </a:fld>
            <a:endParaRPr kumimoji="1" lang="ja-JP" altLang="en-US" sz="1600" b="0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8" name="コンテンツ プレースホルダー 3">
            <a:extLst>
              <a:ext uri="{FF2B5EF4-FFF2-40B4-BE49-F238E27FC236}">
                <a16:creationId xmlns:a16="http://schemas.microsoft.com/office/drawing/2014/main" id="{7FAF1969-C2E3-41AA-AA1A-27BBD721424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1925" y="585756"/>
            <a:ext cx="10367963" cy="1080328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lIns="144000" tIns="144000" rIns="144000" bIns="108000">
            <a:spAutoFit/>
          </a:bodyPr>
          <a:lstStyle>
            <a:lvl1pPr marL="190800" indent="-1908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n"/>
              <a:defRPr sz="1400"/>
            </a:lvl1pPr>
            <a:lvl2pPr marL="301625" indent="-101600" algn="l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/>
            </a:lvl2pPr>
            <a:lvl3pPr marL="492125" indent="-180975" algn="l">
              <a:lnSpc>
                <a:spcPct val="100000"/>
              </a:lnSpc>
              <a:spcBef>
                <a:spcPts val="200"/>
              </a:spcBef>
              <a:buFont typeface="Wingdings" panose="05000000000000000000" pitchFamily="2" charset="2"/>
              <a:buChar char="ü"/>
              <a:defRPr sz="1100"/>
            </a:lvl3pPr>
            <a:lvl4pPr marL="663575" indent="-165100" algn="l">
              <a:lnSpc>
                <a:spcPct val="100000"/>
              </a:lnSpc>
              <a:spcBef>
                <a:spcPts val="200"/>
              </a:spcBef>
              <a:buFont typeface="Meiryo UI" panose="020B0604030504040204" pitchFamily="50" charset="-128"/>
              <a:buChar char="※"/>
              <a:tabLst>
                <a:tab pos="488950" algn="l"/>
              </a:tabLst>
              <a:defRPr sz="1000"/>
            </a:lvl4pPr>
            <a:lvl5pPr algn="l">
              <a:defRPr sz="2000"/>
            </a:lvl5pPr>
          </a:lstStyle>
          <a:p>
            <a:pPr lvl="0"/>
            <a:r>
              <a:rPr kumimoji="1" lang="ja-JP" altLang="en-US" dirty="0"/>
              <a:t>リード文レベルあり（</a:t>
            </a:r>
            <a:r>
              <a:rPr kumimoji="1" lang="en-US" altLang="ja-JP" dirty="0"/>
              <a:t>Tab</a:t>
            </a:r>
            <a:r>
              <a:rPr kumimoji="1" lang="ja-JP" altLang="en-US" dirty="0"/>
              <a:t>キーで第</a:t>
            </a:r>
            <a:r>
              <a:rPr kumimoji="1" lang="en-US" altLang="ja-JP" dirty="0"/>
              <a:t>4</a:t>
            </a:r>
            <a:r>
              <a:rPr kumimoji="1" lang="ja-JP" altLang="en-US" dirty="0"/>
              <a:t>レベルまで選べます）</a:t>
            </a:r>
          </a:p>
          <a:p>
            <a:pPr lvl="1"/>
            <a:r>
              <a:rPr kumimoji="1" lang="ja-JP" altLang="en-US" dirty="0"/>
              <a:t>第</a:t>
            </a:r>
            <a:r>
              <a:rPr kumimoji="1" lang="en-US" altLang="ja-JP" dirty="0"/>
              <a:t>2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</a:t>
            </a:r>
            <a:r>
              <a:rPr kumimoji="1" lang="en-US" altLang="ja-JP" dirty="0"/>
              <a:t>3</a:t>
            </a:r>
            <a:r>
              <a:rPr kumimoji="1" lang="ja-JP" altLang="en-US" dirty="0"/>
              <a:t>レベル</a:t>
            </a:r>
            <a:endParaRPr kumimoji="1" lang="en-US" altLang="ja-JP" dirty="0"/>
          </a:p>
          <a:p>
            <a:pPr lvl="3"/>
            <a:r>
              <a:rPr kumimoji="1" lang="ja-JP" altLang="en-US" dirty="0"/>
              <a:t>第</a:t>
            </a:r>
            <a:r>
              <a:rPr kumimoji="1" lang="en-US" altLang="ja-JP" dirty="0"/>
              <a:t>4</a:t>
            </a:r>
            <a:r>
              <a:rPr kumimoji="1" lang="ja-JP" altLang="en-US" dirty="0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3371212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予算ポンチ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53FE00A-A374-4293-8C01-F22FC8857B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925" y="189756"/>
            <a:ext cx="9612000" cy="324000"/>
          </a:xfrm>
          <a:prstGeom prst="rect">
            <a:avLst/>
          </a:prstGeom>
        </p:spPr>
        <p:txBody>
          <a:bodyPr lIns="72000" tIns="36000" rIns="0" bIns="0" anchor="ctr" anchorCtr="0"/>
          <a:lstStyle>
            <a:lvl1pPr algn="l">
              <a:defRPr sz="1800" b="1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kumimoji="1" lang="ja-JP" altLang="en-US" dirty="0"/>
              <a:t>事業名を記入（○○省連携事業）</a:t>
            </a:r>
          </a:p>
        </p:txBody>
      </p:sp>
      <p:pic>
        <p:nvPicPr>
          <p:cNvPr id="11" name="グラフィックス 4">
            <a:extLst>
              <a:ext uri="{FF2B5EF4-FFF2-40B4-BE49-F238E27FC236}">
                <a16:creationId xmlns:a16="http://schemas.microsoft.com/office/drawing/2014/main" id="{3A88E330-170F-4EB6-B0EE-6B45EEBC0B9C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925" y="7020288"/>
            <a:ext cx="10367963" cy="360000"/>
          </a:xfrm>
          <a:prstGeom prst="rect">
            <a:avLst/>
          </a:prstGeom>
          <a:ln>
            <a:noFill/>
          </a:ln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4A05131-CD38-4DAA-A727-2378740DE858}"/>
              </a:ext>
            </a:extLst>
          </p:cNvPr>
          <p:cNvSpPr txBox="1"/>
          <p:nvPr userDrawn="1"/>
        </p:nvSpPr>
        <p:spPr bwMode="white">
          <a:xfrm>
            <a:off x="170408" y="7020288"/>
            <a:ext cx="1164253" cy="360000"/>
          </a:xfrm>
          <a:prstGeom prst="rect">
            <a:avLst/>
          </a:prstGeom>
          <a:noFill/>
        </p:spPr>
        <p:txBody>
          <a:bodyPr wrap="square" lIns="108000" tIns="0" rIns="0" bIns="0" rtlCol="0" anchor="ctr">
            <a:noAutofit/>
          </a:bodyPr>
          <a:lstStyle/>
          <a:p>
            <a:r>
              <a:rPr lang="ja-JP" altLang="en-US" sz="1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お問合せ先：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BD77E91-C9FE-4338-9D09-008455B00AB5}"/>
              </a:ext>
            </a:extLst>
          </p:cNvPr>
          <p:cNvSpPr txBox="1"/>
          <p:nvPr userDrawn="1"/>
        </p:nvSpPr>
        <p:spPr>
          <a:xfrm>
            <a:off x="159173" y="2395810"/>
            <a:ext cx="5420215" cy="288000"/>
          </a:xfrm>
          <a:prstGeom prst="rect">
            <a:avLst/>
          </a:prstGeom>
          <a:noFill/>
        </p:spPr>
        <p:txBody>
          <a:bodyPr wrap="square" lIns="0" tIns="0" bIns="72000" rtlCol="0" anchor="b" anchorCtr="0">
            <a:noAutofit/>
          </a:bodyPr>
          <a:lstStyle/>
          <a:p>
            <a:r>
              <a:rPr lang="en-US" altLang="ja-JP" sz="1511" b="1" dirty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2. </a:t>
            </a:r>
            <a:r>
              <a:rPr lang="ja-JP" altLang="en-US" sz="1511" b="1" dirty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事業内容</a:t>
            </a:r>
          </a:p>
        </p:txBody>
      </p:sp>
      <p:sp>
        <p:nvSpPr>
          <p:cNvPr id="17" name="テキスト プレースホルダー 37">
            <a:extLst>
              <a:ext uri="{FF2B5EF4-FFF2-40B4-BE49-F238E27FC236}">
                <a16:creationId xmlns:a16="http://schemas.microsoft.com/office/drawing/2014/main" id="{B025C42B-6C2E-46D5-B3BF-74CB50E224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28847" y="6016788"/>
            <a:ext cx="4320000" cy="252000"/>
          </a:xfrm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295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/>
            <a:r>
              <a:rPr kumimoji="1" lang="ja-JP" altLang="en-US" dirty="0"/>
              <a:t>赤色の吹出しに示した選択肢の中から選択して記載</a:t>
            </a:r>
            <a:endParaRPr kumimoji="1" lang="en-US" altLang="ja-JP" dirty="0"/>
          </a:p>
        </p:txBody>
      </p:sp>
      <p:sp>
        <p:nvSpPr>
          <p:cNvPr id="18" name="テキスト プレースホルダー 37">
            <a:extLst>
              <a:ext uri="{FF2B5EF4-FFF2-40B4-BE49-F238E27FC236}">
                <a16:creationId xmlns:a16="http://schemas.microsoft.com/office/drawing/2014/main" id="{E3E103C1-FA4F-413B-B322-F7A71AB7D1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1925" y="2681570"/>
            <a:ext cx="5417463" cy="2840112"/>
          </a:xfrm>
        </p:spPr>
        <p:txBody>
          <a:bodyPr lIns="0" tIns="7200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/>
            <a:r>
              <a:rPr kumimoji="1" lang="ja-JP" altLang="en-US" dirty="0"/>
              <a:t>事業内容を説明</a:t>
            </a:r>
            <a:endParaRPr kumimoji="1" lang="en-US" altLang="ja-JP" dirty="0"/>
          </a:p>
        </p:txBody>
      </p:sp>
      <p:sp>
        <p:nvSpPr>
          <p:cNvPr id="19" name="テキスト プレースホルダー 37">
            <a:extLst>
              <a:ext uri="{FF2B5EF4-FFF2-40B4-BE49-F238E27FC236}">
                <a16:creationId xmlns:a16="http://schemas.microsoft.com/office/drawing/2014/main" id="{6F2F8E83-D6AE-4DFB-A6DE-B46846AD14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00696" y="1362747"/>
            <a:ext cx="9216000" cy="720000"/>
          </a:xfrm>
        </p:spPr>
        <p:txBody>
          <a:bodyPr lIns="108000" tIns="36000" rIns="0" bIns="0" anchor="t" anchorCtr="0">
            <a:noAutofit/>
          </a:bodyPr>
          <a:lstStyle>
            <a:lvl1pPr marL="246728" indent="-246728" algn="l">
              <a:lnSpc>
                <a:spcPct val="120000"/>
              </a:lnSpc>
              <a:spcBef>
                <a:spcPts val="0"/>
              </a:spcBef>
              <a:buFont typeface="+mj-ea"/>
              <a:buAutoNum type="circleNumDbPlain"/>
              <a:defRPr sz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/>
            <a:r>
              <a:rPr kumimoji="1" lang="ja-JP" altLang="en-US" dirty="0"/>
              <a:t>事業の目的を箇条書きで記載。</a:t>
            </a:r>
            <a:endParaRPr kumimoji="1" lang="en-US" altLang="ja-JP" dirty="0"/>
          </a:p>
          <a:p>
            <a:pPr lvl="0"/>
            <a:r>
              <a:rPr kumimoji="1" lang="ja-JP" altLang="en-US" dirty="0"/>
              <a:t>　</a:t>
            </a:r>
            <a:endParaRPr kumimoji="1" lang="en-US" altLang="ja-JP" dirty="0"/>
          </a:p>
          <a:p>
            <a:pPr lvl="0"/>
            <a:r>
              <a:rPr kumimoji="1" lang="ja-JP" altLang="en-US" dirty="0"/>
              <a:t>　</a:t>
            </a:r>
          </a:p>
          <a:p>
            <a:pPr lvl="0"/>
            <a:endParaRPr kumimoji="1" lang="en-US" altLang="ja-JP" dirty="0"/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575E979F-E9D2-4856-B687-9C1FF17E73ED}"/>
              </a:ext>
            </a:extLst>
          </p:cNvPr>
          <p:cNvCxnSpPr/>
          <p:nvPr userDrawn="1"/>
        </p:nvCxnSpPr>
        <p:spPr>
          <a:xfrm flipV="1">
            <a:off x="1300696" y="1362747"/>
            <a:ext cx="0" cy="72000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EAAD990-8616-4EFB-8C8F-39F44D2719A7}"/>
              </a:ext>
            </a:extLst>
          </p:cNvPr>
          <p:cNvSpPr txBox="1"/>
          <p:nvPr userDrawn="1"/>
        </p:nvSpPr>
        <p:spPr>
          <a:xfrm>
            <a:off x="161925" y="1542747"/>
            <a:ext cx="1138771" cy="3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US" altLang="ja-JP" sz="1511" b="1" dirty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1. </a:t>
            </a:r>
            <a:r>
              <a:rPr lang="ja-JP" altLang="en-US" sz="1511" b="1" dirty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事業目的</a:t>
            </a:r>
          </a:p>
        </p:txBody>
      </p:sp>
      <p:sp>
        <p:nvSpPr>
          <p:cNvPr id="22" name="テキスト プレースホルダー 36">
            <a:extLst>
              <a:ext uri="{FF2B5EF4-FFF2-40B4-BE49-F238E27FC236}">
                <a16:creationId xmlns:a16="http://schemas.microsoft.com/office/drawing/2014/main" id="{6B374390-D51B-435B-BC83-E2B9C6EF2D8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white">
          <a:xfrm>
            <a:off x="1220099" y="7020288"/>
            <a:ext cx="9288000" cy="360000"/>
          </a:xfrm>
        </p:spPr>
        <p:txBody>
          <a:bodyPr lIns="0" tIns="18000" rIns="108000" bIns="0" anchor="ctr">
            <a:noAutofit/>
          </a:bodyPr>
          <a:lstStyle>
            <a:lvl1pPr marL="0" indent="0" algn="l">
              <a:buNone/>
              <a:defRPr sz="12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/>
            <a:r>
              <a:rPr kumimoji="1" lang="ja-JP" altLang="en-US" dirty="0"/>
              <a:t>問合せ先を記載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300BF32-8B86-43CF-9624-64796ABDAC3D}"/>
              </a:ext>
            </a:extLst>
          </p:cNvPr>
          <p:cNvSpPr txBox="1"/>
          <p:nvPr userDrawn="1"/>
        </p:nvSpPr>
        <p:spPr>
          <a:xfrm>
            <a:off x="436257" y="6016788"/>
            <a:ext cx="972000" cy="252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dist"/>
            <a:r>
              <a:rPr lang="ja-JP" altLang="en-US" sz="1295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■事業形態：</a:t>
            </a:r>
          </a:p>
        </p:txBody>
      </p:sp>
      <p:sp>
        <p:nvSpPr>
          <p:cNvPr id="24" name="テキスト プレースホルダー 37">
            <a:extLst>
              <a:ext uri="{FF2B5EF4-FFF2-40B4-BE49-F238E27FC236}">
                <a16:creationId xmlns:a16="http://schemas.microsoft.com/office/drawing/2014/main" id="{31F24937-C017-44CE-9CF8-846D2BCE72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28847" y="6302538"/>
            <a:ext cx="4320000" cy="252000"/>
          </a:xfrm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295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/>
            <a:r>
              <a:rPr kumimoji="1" lang="ja-JP" altLang="en-US" dirty="0"/>
              <a:t>橙色の吹出しに示した選択肢の中から選択して記載</a:t>
            </a:r>
          </a:p>
        </p:txBody>
      </p:sp>
      <p:sp>
        <p:nvSpPr>
          <p:cNvPr id="25" name="テキスト プレースホルダー 37">
            <a:extLst>
              <a:ext uri="{FF2B5EF4-FFF2-40B4-BE49-F238E27FC236}">
                <a16:creationId xmlns:a16="http://schemas.microsoft.com/office/drawing/2014/main" id="{ABBEB580-4D48-42D5-8B77-AE5AFC4BFD2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28847" y="6588288"/>
            <a:ext cx="4320000" cy="252000"/>
          </a:xfrm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295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/>
            <a:r>
              <a:rPr kumimoji="1" lang="ja-JP" altLang="en-US" dirty="0"/>
              <a:t>令和２年度～令和○年度（予定）　と記載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CA0E264-5881-41CB-8BC4-C831A2A4DFEB}"/>
              </a:ext>
            </a:extLst>
          </p:cNvPr>
          <p:cNvSpPr txBox="1"/>
          <p:nvPr userDrawn="1"/>
        </p:nvSpPr>
        <p:spPr>
          <a:xfrm>
            <a:off x="436257" y="6588288"/>
            <a:ext cx="972000" cy="252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dist"/>
            <a:r>
              <a:rPr lang="ja-JP" altLang="en-US" sz="1295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■実施期間：</a:t>
            </a:r>
          </a:p>
        </p:txBody>
      </p: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49DD02CD-CB82-437F-852D-57086C0391BD}"/>
              </a:ext>
            </a:extLst>
          </p:cNvPr>
          <p:cNvCxnSpPr>
            <a:cxnSpLocks/>
          </p:cNvCxnSpPr>
          <p:nvPr userDrawn="1"/>
        </p:nvCxnSpPr>
        <p:spPr>
          <a:xfrm flipH="1">
            <a:off x="159173" y="493020"/>
            <a:ext cx="10352215" cy="20736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プレースホルダー 37">
            <a:extLst>
              <a:ext uri="{FF2B5EF4-FFF2-40B4-BE49-F238E27FC236}">
                <a16:creationId xmlns:a16="http://schemas.microsoft.com/office/drawing/2014/main" id="{8F4CACCF-DF59-40E0-8B22-3CC88D955C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9172" y="493020"/>
            <a:ext cx="9647759" cy="324000"/>
          </a:xfrm>
        </p:spPr>
        <p:txBody>
          <a:bodyPr lIns="0" tIns="0" rIns="0" bIns="0" anchor="ctr" anchorCtr="0">
            <a:normAutofit/>
          </a:bodyPr>
          <a:lstStyle>
            <a:lvl1pPr marL="0" indent="0" algn="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295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/>
            <a:r>
              <a:rPr kumimoji="1" lang="en-US" altLang="ja-JP" dirty="0"/>
              <a:t>【</a:t>
            </a:r>
            <a:r>
              <a:rPr kumimoji="1" lang="ja-JP" altLang="en-US" dirty="0"/>
              <a:t>令和２年度要求額 </a:t>
            </a:r>
            <a:r>
              <a:rPr kumimoji="1" lang="en-US" altLang="ja-JP" dirty="0"/>
              <a:t>0,000</a:t>
            </a:r>
            <a:r>
              <a:rPr kumimoji="1" lang="ja-JP" altLang="en-US" dirty="0"/>
              <a:t>百万円（</a:t>
            </a:r>
            <a:r>
              <a:rPr kumimoji="1" lang="en-US" altLang="ja-JP" dirty="0"/>
              <a:t>0,000</a:t>
            </a:r>
            <a:r>
              <a:rPr kumimoji="1" lang="ja-JP" altLang="en-US" dirty="0"/>
              <a:t>百万円）</a:t>
            </a:r>
            <a:r>
              <a:rPr kumimoji="1" lang="en-US" altLang="ja-JP" dirty="0"/>
              <a:t>】</a:t>
            </a:r>
          </a:p>
        </p:txBody>
      </p: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EC97E369-E6B0-4356-818A-927158B52DA6}"/>
              </a:ext>
            </a:extLst>
          </p:cNvPr>
          <p:cNvCxnSpPr/>
          <p:nvPr userDrawn="1"/>
        </p:nvCxnSpPr>
        <p:spPr>
          <a:xfrm>
            <a:off x="161925" y="2681570"/>
            <a:ext cx="5400000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プレースホルダー 37">
            <a:extLst>
              <a:ext uri="{FF2B5EF4-FFF2-40B4-BE49-F238E27FC236}">
                <a16:creationId xmlns:a16="http://schemas.microsoft.com/office/drawing/2014/main" id="{05AEDB54-2F1F-4D55-B5C5-B02A1E6CADA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007116" y="2681570"/>
            <a:ext cx="4522771" cy="4140000"/>
          </a:xfrm>
        </p:spPr>
        <p:txBody>
          <a:bodyPr lIns="0" tIns="7200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/>
            <a:r>
              <a:rPr kumimoji="1" lang="ja-JP" altLang="en-US" dirty="0"/>
              <a:t>図・写真等を交えつつ、このスペースに納まるよう記述</a:t>
            </a:r>
          </a:p>
        </p:txBody>
      </p: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93ABC200-7A3B-4D6E-9A7A-DD056E784D0D}"/>
              </a:ext>
            </a:extLst>
          </p:cNvPr>
          <p:cNvCxnSpPr/>
          <p:nvPr userDrawn="1"/>
        </p:nvCxnSpPr>
        <p:spPr>
          <a:xfrm>
            <a:off x="5993888" y="2681570"/>
            <a:ext cx="4536000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9DABB4ED-B7E1-4C29-AC71-063748A973FB}"/>
              </a:ext>
            </a:extLst>
          </p:cNvPr>
          <p:cNvSpPr txBox="1"/>
          <p:nvPr userDrawn="1"/>
        </p:nvSpPr>
        <p:spPr>
          <a:xfrm>
            <a:off x="436256" y="6302538"/>
            <a:ext cx="972000" cy="252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dist" defTabSz="179388">
              <a:tabLst/>
            </a:pPr>
            <a:r>
              <a:rPr lang="ja-JP" altLang="en-US" sz="1295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■　　　　　　：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B52C3A3B-D331-4FA9-B49C-4CE55D8902BF}"/>
              </a:ext>
            </a:extLst>
          </p:cNvPr>
          <p:cNvSpPr txBox="1"/>
          <p:nvPr userDrawn="1"/>
        </p:nvSpPr>
        <p:spPr>
          <a:xfrm>
            <a:off x="159173" y="5637164"/>
            <a:ext cx="5600215" cy="288000"/>
          </a:xfrm>
          <a:prstGeom prst="rect">
            <a:avLst/>
          </a:prstGeom>
          <a:noFill/>
        </p:spPr>
        <p:txBody>
          <a:bodyPr wrap="square" lIns="0" tIns="0" bIns="72000" rtlCol="0" anchor="b" anchorCtr="0">
            <a:noAutofit/>
          </a:bodyPr>
          <a:lstStyle/>
          <a:p>
            <a:r>
              <a:rPr lang="en-US" altLang="ja-JP" sz="1511" b="1" dirty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3. </a:t>
            </a:r>
            <a:r>
              <a:rPr lang="ja-JP" altLang="en-US" sz="1511" b="1" dirty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事業スキーム</a:t>
            </a:r>
          </a:p>
        </p:txBody>
      </p: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E1BEDD27-520F-4457-AAA7-263233F32CAB}"/>
              </a:ext>
            </a:extLst>
          </p:cNvPr>
          <p:cNvCxnSpPr/>
          <p:nvPr userDrawn="1"/>
        </p:nvCxnSpPr>
        <p:spPr>
          <a:xfrm>
            <a:off x="179388" y="5925164"/>
            <a:ext cx="5580000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グラフィックス 4">
            <a:extLst>
              <a:ext uri="{FF2B5EF4-FFF2-40B4-BE49-F238E27FC236}">
                <a16:creationId xmlns:a16="http://schemas.microsoft.com/office/drawing/2014/main" id="{716B933F-57EE-4D45-A154-8C5C4C4E1984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1924" y="890697"/>
            <a:ext cx="10367961" cy="360000"/>
          </a:xfrm>
          <a:prstGeom prst="rect">
            <a:avLst/>
          </a:prstGeom>
          <a:ln>
            <a:noFill/>
          </a:ln>
        </p:spPr>
      </p:pic>
      <p:sp>
        <p:nvSpPr>
          <p:cNvPr id="38" name="テキスト プレースホルダー 36">
            <a:extLst>
              <a:ext uri="{FF2B5EF4-FFF2-40B4-BE49-F238E27FC236}">
                <a16:creationId xmlns:a16="http://schemas.microsoft.com/office/drawing/2014/main" id="{5A2EDDF3-3029-44F5-ADC4-AAC9B3CDA9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1925" y="890696"/>
            <a:ext cx="10349461" cy="360000"/>
          </a:xfrm>
        </p:spPr>
        <p:txBody>
          <a:bodyPr lIns="108000" tIns="36000" rIns="108000" bIns="0" anchor="ctr">
            <a:noAutofit/>
          </a:bodyPr>
          <a:lstStyle>
            <a:lvl1pPr marL="0" indent="0" algn="l">
              <a:buNone/>
              <a:defRPr sz="1400" b="1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/>
            <a:r>
              <a:rPr kumimoji="1" lang="ja-JP" altLang="en-US" dirty="0"/>
              <a:t>事業のポイントを簡潔に記載</a:t>
            </a:r>
          </a:p>
        </p:txBody>
      </p:sp>
      <p:pic>
        <p:nvPicPr>
          <p:cNvPr id="8" name="Picture 11" descr="ç°å¢ç">
            <a:extLst>
              <a:ext uri="{FF2B5EF4-FFF2-40B4-BE49-F238E27FC236}">
                <a16:creationId xmlns:a16="http://schemas.microsoft.com/office/drawing/2014/main" id="{E4524634-FD36-4E22-9D09-12B514CD191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6931" y="146434"/>
            <a:ext cx="725709" cy="743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テキスト プレースホルダー 36">
            <a:extLst>
              <a:ext uri="{FF2B5EF4-FFF2-40B4-BE49-F238E27FC236}">
                <a16:creationId xmlns:a16="http://schemas.microsoft.com/office/drawing/2014/main" id="{9B97E414-CE64-463C-8703-5E74B265F9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59117" y="2395810"/>
            <a:ext cx="4248000" cy="288000"/>
          </a:xfrm>
        </p:spPr>
        <p:txBody>
          <a:bodyPr lIns="0" tIns="0" rIns="0" bIns="72000" anchor="b" anchorCtr="0">
            <a:normAutofit/>
          </a:bodyPr>
          <a:lstStyle>
            <a:lvl1pPr marL="0" indent="0" algn="l">
              <a:buNone/>
              <a:defRPr sz="1511" b="1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defRPr>
            </a:lvl1pPr>
          </a:lstStyle>
          <a:p>
            <a:pPr lvl="0"/>
            <a:r>
              <a:rPr kumimoji="1" lang="ja-JP" altLang="en-US" dirty="0"/>
              <a:t>補助対象、支援対象の例、事業イメージ </a:t>
            </a:r>
            <a:r>
              <a:rPr kumimoji="1" lang="en-US" altLang="ja-JP" dirty="0"/>
              <a:t>etc.</a:t>
            </a:r>
            <a:endParaRPr kumimoji="1" lang="ja-JP" altLang="en-US" dirty="0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44AB8DD7-62C0-4DA8-85A3-8FFC2554F26A}"/>
              </a:ext>
            </a:extLst>
          </p:cNvPr>
          <p:cNvSpPr txBox="1"/>
          <p:nvPr userDrawn="1"/>
        </p:nvSpPr>
        <p:spPr>
          <a:xfrm>
            <a:off x="6007117" y="2395810"/>
            <a:ext cx="4500000" cy="288000"/>
          </a:xfrm>
          <a:prstGeom prst="rect">
            <a:avLst/>
          </a:prstGeom>
          <a:noFill/>
        </p:spPr>
        <p:txBody>
          <a:bodyPr wrap="square" lIns="0" tIns="0" bIns="72000" rtlCol="0" anchor="b" anchorCtr="0">
            <a:noAutofit/>
          </a:bodyPr>
          <a:lstStyle/>
          <a:p>
            <a:pPr algn="l"/>
            <a:r>
              <a:rPr lang="en-US" altLang="ja-JP" sz="1511" b="1" dirty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4. </a:t>
            </a:r>
          </a:p>
        </p:txBody>
      </p:sp>
      <p:sp>
        <p:nvSpPr>
          <p:cNvPr id="31" name="テキスト プレースホルダー 37">
            <a:extLst>
              <a:ext uri="{FF2B5EF4-FFF2-40B4-BE49-F238E27FC236}">
                <a16:creationId xmlns:a16="http://schemas.microsoft.com/office/drawing/2014/main" id="{8DAEC8DB-209D-4346-BBA0-580F33B624E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14422" y="6302538"/>
            <a:ext cx="684000" cy="252000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/>
            <a:r>
              <a:rPr kumimoji="1" lang="ja-JP" altLang="en-US" dirty="0"/>
              <a:t>選　　　 択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140407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裏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C4F33A39-73E7-49E0-BF4C-2CE0E2DB7091}"/>
              </a:ext>
            </a:extLst>
          </p:cNvPr>
          <p:cNvSpPr/>
          <p:nvPr userDrawn="1"/>
        </p:nvSpPr>
        <p:spPr>
          <a:xfrm>
            <a:off x="395906" y="395837"/>
            <a:ext cx="9900000" cy="6768000"/>
          </a:xfrm>
          <a:prstGeom prst="roundRect">
            <a:avLst>
              <a:gd name="adj" fmla="val 1501"/>
            </a:avLst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 dirty="0">
              <a:solidFill>
                <a:schemeClr val="tx1"/>
              </a:solidFill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763CBD03-2A6D-45D7-9768-1358FBBD1C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554" y="3439579"/>
            <a:ext cx="1938704" cy="680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3434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コンテンツ" type="obj">
  <p:cSld name="タイトルとコンテンツ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7"/>
          <p:cNvSpPr txBox="1">
            <a:spLocks noGrp="1"/>
          </p:cNvSpPr>
          <p:nvPr>
            <p:ph type="title"/>
          </p:nvPr>
        </p:nvSpPr>
        <p:spPr>
          <a:xfrm>
            <a:off x="2" y="0"/>
            <a:ext cx="10691812" cy="740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46"/>
              <a:buFont typeface="Arial"/>
              <a:buNone/>
              <a:defRPr sz="2646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7"/>
          <p:cNvSpPr txBox="1">
            <a:spLocks noGrp="1"/>
          </p:cNvSpPr>
          <p:nvPr>
            <p:ph type="body" idx="1"/>
          </p:nvPr>
        </p:nvSpPr>
        <p:spPr>
          <a:xfrm>
            <a:off x="1" y="740559"/>
            <a:ext cx="10691811" cy="1691006"/>
          </a:xfrm>
          <a:prstGeom prst="rect">
            <a:avLst/>
          </a:prstGeom>
          <a:solidFill>
            <a:srgbClr val="D8F2C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45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84"/>
              <a:buFont typeface="Noto Sans Symbols"/>
              <a:buChar char="●"/>
              <a:defRPr sz="1984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60616" algn="l">
              <a:lnSpc>
                <a:spcPct val="90000"/>
              </a:lnSpc>
              <a:spcBef>
                <a:spcPts val="519"/>
              </a:spcBef>
              <a:spcAft>
                <a:spcPts val="0"/>
              </a:spcAft>
              <a:buClr>
                <a:schemeClr val="dk1"/>
              </a:buClr>
              <a:buSzPts val="2079"/>
              <a:buChar char="•"/>
              <a:defRPr sz="2079">
                <a:latin typeface="Arial"/>
                <a:ea typeface="Arial"/>
                <a:cs typeface="Arial"/>
                <a:sym typeface="Arial"/>
              </a:defRPr>
            </a:lvl2pPr>
            <a:lvl3pPr marL="1371600" lvl="2" indent="-360616" algn="l">
              <a:lnSpc>
                <a:spcPct val="90000"/>
              </a:lnSpc>
              <a:spcBef>
                <a:spcPts val="519"/>
              </a:spcBef>
              <a:spcAft>
                <a:spcPts val="0"/>
              </a:spcAft>
              <a:buClr>
                <a:schemeClr val="dk1"/>
              </a:buClr>
              <a:buSzPts val="2079"/>
              <a:buChar char="•"/>
              <a:defRPr sz="2079">
                <a:latin typeface="Arial"/>
                <a:ea typeface="Arial"/>
                <a:cs typeface="Arial"/>
                <a:sym typeface="Arial"/>
              </a:defRPr>
            </a:lvl3pPr>
            <a:lvl4pPr marL="1828800" lvl="3" indent="-360616" algn="l">
              <a:lnSpc>
                <a:spcPct val="90000"/>
              </a:lnSpc>
              <a:spcBef>
                <a:spcPts val="519"/>
              </a:spcBef>
              <a:spcAft>
                <a:spcPts val="0"/>
              </a:spcAft>
              <a:buClr>
                <a:schemeClr val="dk1"/>
              </a:buClr>
              <a:buSzPts val="2079"/>
              <a:buChar char="•"/>
              <a:defRPr sz="2079">
                <a:latin typeface="Arial"/>
                <a:ea typeface="Arial"/>
                <a:cs typeface="Arial"/>
                <a:sym typeface="Arial"/>
              </a:defRPr>
            </a:lvl4pPr>
            <a:lvl5pPr marL="2286000" lvl="4" indent="-360616" algn="l">
              <a:lnSpc>
                <a:spcPct val="90000"/>
              </a:lnSpc>
              <a:spcBef>
                <a:spcPts val="519"/>
              </a:spcBef>
              <a:spcAft>
                <a:spcPts val="0"/>
              </a:spcAft>
              <a:buClr>
                <a:schemeClr val="dk1"/>
              </a:buClr>
              <a:buSzPts val="2079"/>
              <a:buChar char="•"/>
              <a:defRPr sz="2079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1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1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1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1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57"/>
          <p:cNvSpPr txBox="1">
            <a:spLocks noGrp="1"/>
          </p:cNvSpPr>
          <p:nvPr>
            <p:ph type="sldNum" idx="12"/>
          </p:nvPr>
        </p:nvSpPr>
        <p:spPr>
          <a:xfrm>
            <a:off x="9861682" y="7157194"/>
            <a:ext cx="83013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20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20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20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20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20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20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20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20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20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4" name="Google Shape;24;p57" descr="テキスト&#10;&#10;自動的に生成された説明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70242" y="114846"/>
            <a:ext cx="2321569" cy="5108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6693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A91721A-3382-431C-8B68-27C1CFB9E62E}"/>
              </a:ext>
            </a:extLst>
          </p:cNvPr>
          <p:cNvGrpSpPr/>
          <p:nvPr userDrawn="1"/>
        </p:nvGrpSpPr>
        <p:grpSpPr>
          <a:xfrm>
            <a:off x="161772" y="1042609"/>
            <a:ext cx="10368269" cy="6337679"/>
            <a:chOff x="177800" y="1042608"/>
            <a:chExt cx="10368269" cy="6337679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4BFD48F3-14B9-49AE-A1D1-DE5151258DCE}"/>
                </a:ext>
              </a:extLst>
            </p:cNvPr>
            <p:cNvGrpSpPr/>
            <p:nvPr userDrawn="1"/>
          </p:nvGrpSpPr>
          <p:grpSpPr>
            <a:xfrm>
              <a:off x="178075" y="1044950"/>
              <a:ext cx="10367994" cy="6335337"/>
              <a:chOff x="178074" y="1044950"/>
              <a:chExt cx="10656433" cy="6335337"/>
            </a:xfrm>
          </p:grpSpPr>
          <p:sp>
            <p:nvSpPr>
              <p:cNvPr id="78" name="Line 4">
                <a:extLst>
                  <a:ext uri="{FF2B5EF4-FFF2-40B4-BE49-F238E27FC236}">
                    <a16:creationId xmlns:a16="http://schemas.microsoft.com/office/drawing/2014/main" id="{D826A6A1-E7E4-43E8-8468-E8C860C51E1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7092256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9" name="Line 4">
                <a:extLst>
                  <a:ext uri="{FF2B5EF4-FFF2-40B4-BE49-F238E27FC236}">
                    <a16:creationId xmlns:a16="http://schemas.microsoft.com/office/drawing/2014/main" id="{57F0DA1D-52D9-4F60-AFF6-8877566167A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7236256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80" name="Line 4">
                <a:extLst>
                  <a:ext uri="{FF2B5EF4-FFF2-40B4-BE49-F238E27FC236}">
                    <a16:creationId xmlns:a16="http://schemas.microsoft.com/office/drawing/2014/main" id="{9E980EDF-B6AB-4B0C-A980-49553611983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6661527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81" name="Line 5">
                <a:extLst>
                  <a:ext uri="{FF2B5EF4-FFF2-40B4-BE49-F238E27FC236}">
                    <a16:creationId xmlns:a16="http://schemas.microsoft.com/office/drawing/2014/main" id="{36E35AEA-8BC5-4852-9481-7958B3061CC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6517065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82" name="Line 6">
                <a:extLst>
                  <a:ext uri="{FF2B5EF4-FFF2-40B4-BE49-F238E27FC236}">
                    <a16:creationId xmlns:a16="http://schemas.microsoft.com/office/drawing/2014/main" id="{89C1479F-6CF5-403F-951E-D6CB9755730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6372602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83" name="Line 7">
                <a:extLst>
                  <a:ext uri="{FF2B5EF4-FFF2-40B4-BE49-F238E27FC236}">
                    <a16:creationId xmlns:a16="http://schemas.microsoft.com/office/drawing/2014/main" id="{7E684421-FA46-4F76-8DF3-44167123B39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6228140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84" name="Line 8">
                <a:extLst>
                  <a:ext uri="{FF2B5EF4-FFF2-40B4-BE49-F238E27FC236}">
                    <a16:creationId xmlns:a16="http://schemas.microsoft.com/office/drawing/2014/main" id="{6ECE2685-095C-45C9-838A-65818D75948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6085265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85" name="Line 9">
                <a:extLst>
                  <a:ext uri="{FF2B5EF4-FFF2-40B4-BE49-F238E27FC236}">
                    <a16:creationId xmlns:a16="http://schemas.microsoft.com/office/drawing/2014/main" id="{600ED12E-8037-4439-94BD-A834CF65881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5940802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86" name="Line 10">
                <a:extLst>
                  <a:ext uri="{FF2B5EF4-FFF2-40B4-BE49-F238E27FC236}">
                    <a16:creationId xmlns:a16="http://schemas.microsoft.com/office/drawing/2014/main" id="{C50928EE-EDF1-4552-888F-3CCE27F96CE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5796340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87" name="Line 11">
                <a:extLst>
                  <a:ext uri="{FF2B5EF4-FFF2-40B4-BE49-F238E27FC236}">
                    <a16:creationId xmlns:a16="http://schemas.microsoft.com/office/drawing/2014/main" id="{75B9DE1C-6ADC-4B10-B04B-57C8C991F37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5653465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88" name="Line 12">
                <a:extLst>
                  <a:ext uri="{FF2B5EF4-FFF2-40B4-BE49-F238E27FC236}">
                    <a16:creationId xmlns:a16="http://schemas.microsoft.com/office/drawing/2014/main" id="{A23F7616-6766-47AB-B3EF-0B5FD415EF0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5509002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89" name="Line 13">
                <a:extLst>
                  <a:ext uri="{FF2B5EF4-FFF2-40B4-BE49-F238E27FC236}">
                    <a16:creationId xmlns:a16="http://schemas.microsoft.com/office/drawing/2014/main" id="{021D185C-1AAE-429B-8621-1099C040362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5364540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90" name="Line 14">
                <a:extLst>
                  <a:ext uri="{FF2B5EF4-FFF2-40B4-BE49-F238E27FC236}">
                    <a16:creationId xmlns:a16="http://schemas.microsoft.com/office/drawing/2014/main" id="{09703D58-1DDF-4B6E-BE8C-D9DB7B26F44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5220077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91" name="Line 15">
                <a:extLst>
                  <a:ext uri="{FF2B5EF4-FFF2-40B4-BE49-F238E27FC236}">
                    <a16:creationId xmlns:a16="http://schemas.microsoft.com/office/drawing/2014/main" id="{0A99046C-7D76-490A-88DE-41D62CAAB2D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5077202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92" name="Line 16">
                <a:extLst>
                  <a:ext uri="{FF2B5EF4-FFF2-40B4-BE49-F238E27FC236}">
                    <a16:creationId xmlns:a16="http://schemas.microsoft.com/office/drawing/2014/main" id="{59BBACC5-635F-4604-B162-146A153A24B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4932740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93" name="Line 17">
                <a:extLst>
                  <a:ext uri="{FF2B5EF4-FFF2-40B4-BE49-F238E27FC236}">
                    <a16:creationId xmlns:a16="http://schemas.microsoft.com/office/drawing/2014/main" id="{9FB4A3F6-32A1-4976-8A08-D1DAD172D3A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4788277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94" name="Line 18">
                <a:extLst>
                  <a:ext uri="{FF2B5EF4-FFF2-40B4-BE49-F238E27FC236}">
                    <a16:creationId xmlns:a16="http://schemas.microsoft.com/office/drawing/2014/main" id="{908F9892-CF7B-484A-A087-A99993AE457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4643815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95" name="Line 19">
                <a:extLst>
                  <a:ext uri="{FF2B5EF4-FFF2-40B4-BE49-F238E27FC236}">
                    <a16:creationId xmlns:a16="http://schemas.microsoft.com/office/drawing/2014/main" id="{8870D894-1D46-4193-A356-3B3B47BC911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4500940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96" name="Line 20">
                <a:extLst>
                  <a:ext uri="{FF2B5EF4-FFF2-40B4-BE49-F238E27FC236}">
                    <a16:creationId xmlns:a16="http://schemas.microsoft.com/office/drawing/2014/main" id="{E62FE32C-C1AA-4D40-946C-A2C857DF1D2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4356477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97" name="Line 21">
                <a:extLst>
                  <a:ext uri="{FF2B5EF4-FFF2-40B4-BE49-F238E27FC236}">
                    <a16:creationId xmlns:a16="http://schemas.microsoft.com/office/drawing/2014/main" id="{A41DF6BE-EF66-4E04-9235-822F9538400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4212015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98" name="Line 22">
                <a:extLst>
                  <a:ext uri="{FF2B5EF4-FFF2-40B4-BE49-F238E27FC236}">
                    <a16:creationId xmlns:a16="http://schemas.microsoft.com/office/drawing/2014/main" id="{04515879-DFE5-4F8A-B76C-705440CA75B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3924677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99" name="Line 23">
                <a:extLst>
                  <a:ext uri="{FF2B5EF4-FFF2-40B4-BE49-F238E27FC236}">
                    <a16:creationId xmlns:a16="http://schemas.microsoft.com/office/drawing/2014/main" id="{0952AF1D-8248-4B31-B111-ACD4257CBB0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3780215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00" name="Line 24">
                <a:extLst>
                  <a:ext uri="{FF2B5EF4-FFF2-40B4-BE49-F238E27FC236}">
                    <a16:creationId xmlns:a16="http://schemas.microsoft.com/office/drawing/2014/main" id="{5DF19807-4FC9-4DCA-8DBB-DA4B436820F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3635752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01" name="Line 25">
                <a:extLst>
                  <a:ext uri="{FF2B5EF4-FFF2-40B4-BE49-F238E27FC236}">
                    <a16:creationId xmlns:a16="http://schemas.microsoft.com/office/drawing/2014/main" id="{3B491BFB-F3D6-4AE7-A3AB-529175A1FC5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3492877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02" name="Line 26">
                <a:extLst>
                  <a:ext uri="{FF2B5EF4-FFF2-40B4-BE49-F238E27FC236}">
                    <a16:creationId xmlns:a16="http://schemas.microsoft.com/office/drawing/2014/main" id="{F13ED150-3A1D-42A7-9E86-E99A6B5238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3348415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03" name="Line 27">
                <a:extLst>
                  <a:ext uri="{FF2B5EF4-FFF2-40B4-BE49-F238E27FC236}">
                    <a16:creationId xmlns:a16="http://schemas.microsoft.com/office/drawing/2014/main" id="{EC8E0ABF-A65A-4B61-8B39-1DB126D7CE4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3203952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04" name="Line 28">
                <a:extLst>
                  <a:ext uri="{FF2B5EF4-FFF2-40B4-BE49-F238E27FC236}">
                    <a16:creationId xmlns:a16="http://schemas.microsoft.com/office/drawing/2014/main" id="{5B0E93A0-803C-43D4-922B-174A4DD30EA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3061077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05" name="Line 29">
                <a:extLst>
                  <a:ext uri="{FF2B5EF4-FFF2-40B4-BE49-F238E27FC236}">
                    <a16:creationId xmlns:a16="http://schemas.microsoft.com/office/drawing/2014/main" id="{D3F014D9-1393-4D00-9A6D-9E0E19D15C5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2916615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06" name="Line 30">
                <a:extLst>
                  <a:ext uri="{FF2B5EF4-FFF2-40B4-BE49-F238E27FC236}">
                    <a16:creationId xmlns:a16="http://schemas.microsoft.com/office/drawing/2014/main" id="{414030D1-E2E5-4E55-8024-2D453BC4802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2772152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07" name="Line 31">
                <a:extLst>
                  <a:ext uri="{FF2B5EF4-FFF2-40B4-BE49-F238E27FC236}">
                    <a16:creationId xmlns:a16="http://schemas.microsoft.com/office/drawing/2014/main" id="{FDB3FA4B-DE95-483C-A755-22E878FB2E2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2627690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08" name="Line 32">
                <a:extLst>
                  <a:ext uri="{FF2B5EF4-FFF2-40B4-BE49-F238E27FC236}">
                    <a16:creationId xmlns:a16="http://schemas.microsoft.com/office/drawing/2014/main" id="{35206945-08AE-4534-AE16-F2B17244D23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2484815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09" name="Line 33">
                <a:extLst>
                  <a:ext uri="{FF2B5EF4-FFF2-40B4-BE49-F238E27FC236}">
                    <a16:creationId xmlns:a16="http://schemas.microsoft.com/office/drawing/2014/main" id="{27C86116-2335-4015-8AAC-D3331F92463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2340352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0" name="Line 34">
                <a:extLst>
                  <a:ext uri="{FF2B5EF4-FFF2-40B4-BE49-F238E27FC236}">
                    <a16:creationId xmlns:a16="http://schemas.microsoft.com/office/drawing/2014/main" id="{3BF6F914-6E1F-4EB0-8F80-051002B517C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2195890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1" name="Line 35">
                <a:extLst>
                  <a:ext uri="{FF2B5EF4-FFF2-40B4-BE49-F238E27FC236}">
                    <a16:creationId xmlns:a16="http://schemas.microsoft.com/office/drawing/2014/main" id="{04D2FA21-70F9-4DA5-A0FC-C0E92E3FE52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2051427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2" name="Line 36">
                <a:extLst>
                  <a:ext uri="{FF2B5EF4-FFF2-40B4-BE49-F238E27FC236}">
                    <a16:creationId xmlns:a16="http://schemas.microsoft.com/office/drawing/2014/main" id="{F58D4FB5-90F3-4530-8AF9-1A1ED0B0362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1908552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3" name="Line 37">
                <a:extLst>
                  <a:ext uri="{FF2B5EF4-FFF2-40B4-BE49-F238E27FC236}">
                    <a16:creationId xmlns:a16="http://schemas.microsoft.com/office/drawing/2014/main" id="{46EF435C-533B-4F36-A45C-DED4C9DA176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1764090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4" name="Line 38">
                <a:extLst>
                  <a:ext uri="{FF2B5EF4-FFF2-40B4-BE49-F238E27FC236}">
                    <a16:creationId xmlns:a16="http://schemas.microsoft.com/office/drawing/2014/main" id="{7260D7FA-0243-4149-92F2-9A2E3D3D639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1619627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5" name="Line 39">
                <a:extLst>
                  <a:ext uri="{FF2B5EF4-FFF2-40B4-BE49-F238E27FC236}">
                    <a16:creationId xmlns:a16="http://schemas.microsoft.com/office/drawing/2014/main" id="{E17B36A0-958F-443F-9FD7-D5530C92BC7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1476752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6" name="Line 102">
                <a:extLst>
                  <a:ext uri="{FF2B5EF4-FFF2-40B4-BE49-F238E27FC236}">
                    <a16:creationId xmlns:a16="http://schemas.microsoft.com/office/drawing/2014/main" id="{351063C8-67B1-4656-BE04-74F237AAE0D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4069139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7" name="Line 4">
                <a:extLst>
                  <a:ext uri="{FF2B5EF4-FFF2-40B4-BE49-F238E27FC236}">
                    <a16:creationId xmlns:a16="http://schemas.microsoft.com/office/drawing/2014/main" id="{A46FAAE6-29DC-4506-AD6F-E0CFB6E0E48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6804864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8" name="Line 4">
                <a:extLst>
                  <a:ext uri="{FF2B5EF4-FFF2-40B4-BE49-F238E27FC236}">
                    <a16:creationId xmlns:a16="http://schemas.microsoft.com/office/drawing/2014/main" id="{BDB1BE34-748E-475F-92C8-62D418402AE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6948864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9" name="Line 39">
                <a:extLst>
                  <a:ext uri="{FF2B5EF4-FFF2-40B4-BE49-F238E27FC236}">
                    <a16:creationId xmlns:a16="http://schemas.microsoft.com/office/drawing/2014/main" id="{B8FC7F79-F5A5-4158-8740-748E3241FF8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1332288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20" name="Line 4">
                <a:extLst>
                  <a:ext uri="{FF2B5EF4-FFF2-40B4-BE49-F238E27FC236}">
                    <a16:creationId xmlns:a16="http://schemas.microsoft.com/office/drawing/2014/main" id="{04F44B2B-BA78-4509-9C32-74EDCFF90D9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7380287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21" name="Line 34">
                <a:extLst>
                  <a:ext uri="{FF2B5EF4-FFF2-40B4-BE49-F238E27FC236}">
                    <a16:creationId xmlns:a16="http://schemas.microsoft.com/office/drawing/2014/main" id="{5E5B63E7-A874-41DF-80CD-384ECF0D0EC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1332288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22" name="Line 35">
                <a:extLst>
                  <a:ext uri="{FF2B5EF4-FFF2-40B4-BE49-F238E27FC236}">
                    <a16:creationId xmlns:a16="http://schemas.microsoft.com/office/drawing/2014/main" id="{09956D0B-D2BD-494C-9E10-AC5791E6B99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1187825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23" name="Line 36">
                <a:extLst>
                  <a:ext uri="{FF2B5EF4-FFF2-40B4-BE49-F238E27FC236}">
                    <a16:creationId xmlns:a16="http://schemas.microsoft.com/office/drawing/2014/main" id="{FDCF63A4-9AE6-42F3-B831-26054F80B90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1044950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4" name="グループ化 3">
              <a:extLst>
                <a:ext uri="{FF2B5EF4-FFF2-40B4-BE49-F238E27FC236}">
                  <a16:creationId xmlns:a16="http://schemas.microsoft.com/office/drawing/2014/main" id="{7563BD28-1209-42D1-9D77-592742544D69}"/>
                </a:ext>
              </a:extLst>
            </p:cNvPr>
            <p:cNvGrpSpPr/>
            <p:nvPr userDrawn="1"/>
          </p:nvGrpSpPr>
          <p:grpSpPr>
            <a:xfrm>
              <a:off x="177800" y="1042608"/>
              <a:ext cx="10368268" cy="6337679"/>
              <a:chOff x="177800" y="613150"/>
              <a:chExt cx="10368268" cy="6767138"/>
            </a:xfrm>
          </p:grpSpPr>
          <p:sp>
            <p:nvSpPr>
              <p:cNvPr id="5" name="Line 41">
                <a:extLst>
                  <a:ext uri="{FF2B5EF4-FFF2-40B4-BE49-F238E27FC236}">
                    <a16:creationId xmlns:a16="http://schemas.microsoft.com/office/drawing/2014/main" id="{B3C22C89-D315-4DE2-A2CE-1772E352455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329728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" name="Line 42">
                <a:extLst>
                  <a:ext uri="{FF2B5EF4-FFF2-40B4-BE49-F238E27FC236}">
                    <a16:creationId xmlns:a16="http://schemas.microsoft.com/office/drawing/2014/main" id="{B6B37B61-127F-43BC-8980-FDDC4E2D488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473719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" name="Line 43">
                <a:extLst>
                  <a:ext uri="{FF2B5EF4-FFF2-40B4-BE49-F238E27FC236}">
                    <a16:creationId xmlns:a16="http://schemas.microsoft.com/office/drawing/2014/main" id="{814E20DB-764C-424E-81E2-70243941EA7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617710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8" name="Line 44">
                <a:extLst>
                  <a:ext uri="{FF2B5EF4-FFF2-40B4-BE49-F238E27FC236}">
                    <a16:creationId xmlns:a16="http://schemas.microsoft.com/office/drawing/2014/main" id="{FCABC8BD-5A98-49C6-B473-81F079E3515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61701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9" name="Line 45">
                <a:extLst>
                  <a:ext uri="{FF2B5EF4-FFF2-40B4-BE49-F238E27FC236}">
                    <a16:creationId xmlns:a16="http://schemas.microsoft.com/office/drawing/2014/main" id="{1A60A482-CAE7-4B32-B147-65B54D505B6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05692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0" name="Line 46">
                <a:extLst>
                  <a:ext uri="{FF2B5EF4-FFF2-40B4-BE49-F238E27FC236}">
                    <a16:creationId xmlns:a16="http://schemas.microsoft.com/office/drawing/2014/main" id="{EFDE9D29-C267-4456-BF4C-3E31CC99600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049683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" name="Line 47">
                <a:extLst>
                  <a:ext uri="{FF2B5EF4-FFF2-40B4-BE49-F238E27FC236}">
                    <a16:creationId xmlns:a16="http://schemas.microsoft.com/office/drawing/2014/main" id="{491A06B6-733C-4C7D-A019-438D4782E29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93674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2" name="Line 48">
                <a:extLst>
                  <a:ext uri="{FF2B5EF4-FFF2-40B4-BE49-F238E27FC236}">
                    <a16:creationId xmlns:a16="http://schemas.microsoft.com/office/drawing/2014/main" id="{1A2FF589-8AE7-4B04-A3CF-707EC50F0E4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37665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3" name="Line 49">
                <a:extLst>
                  <a:ext uri="{FF2B5EF4-FFF2-40B4-BE49-F238E27FC236}">
                    <a16:creationId xmlns:a16="http://schemas.microsoft.com/office/drawing/2014/main" id="{220BD835-09F7-42BC-8A59-760F67C3BA3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481656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4" name="Line 50">
                <a:extLst>
                  <a:ext uri="{FF2B5EF4-FFF2-40B4-BE49-F238E27FC236}">
                    <a16:creationId xmlns:a16="http://schemas.microsoft.com/office/drawing/2014/main" id="{80C9531A-D351-4FB0-810D-0B60B9AE5DA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625647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5" name="Line 51">
                <a:extLst>
                  <a:ext uri="{FF2B5EF4-FFF2-40B4-BE49-F238E27FC236}">
                    <a16:creationId xmlns:a16="http://schemas.microsoft.com/office/drawing/2014/main" id="{B8E8462B-F715-42E6-9C65-36FFE4337D4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69638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6" name="Line 52">
                <a:extLst>
                  <a:ext uri="{FF2B5EF4-FFF2-40B4-BE49-F238E27FC236}">
                    <a16:creationId xmlns:a16="http://schemas.microsoft.com/office/drawing/2014/main" id="{D8F1D8BF-9549-4DB4-8539-54E7306FE4B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913629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7" name="Line 53">
                <a:extLst>
                  <a:ext uri="{FF2B5EF4-FFF2-40B4-BE49-F238E27FC236}">
                    <a16:creationId xmlns:a16="http://schemas.microsoft.com/office/drawing/2014/main" id="{21A8334C-E16F-4C67-A640-48814127DE1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57620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8" name="Line 54">
                <a:extLst>
                  <a:ext uri="{FF2B5EF4-FFF2-40B4-BE49-F238E27FC236}">
                    <a16:creationId xmlns:a16="http://schemas.microsoft.com/office/drawing/2014/main" id="{87645081-3E3E-46BC-930C-6315E36C5EB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01611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9" name="Line 55">
                <a:extLst>
                  <a:ext uri="{FF2B5EF4-FFF2-40B4-BE49-F238E27FC236}">
                    <a16:creationId xmlns:a16="http://schemas.microsoft.com/office/drawing/2014/main" id="{A4BEC564-851D-4F58-80F1-6A0185EDAFE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345602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0" name="Line 56">
                <a:extLst>
                  <a:ext uri="{FF2B5EF4-FFF2-40B4-BE49-F238E27FC236}">
                    <a16:creationId xmlns:a16="http://schemas.microsoft.com/office/drawing/2014/main" id="{432A9BBC-9761-4CF7-8E8B-58C807DB482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89593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1" name="Line 57">
                <a:extLst>
                  <a:ext uri="{FF2B5EF4-FFF2-40B4-BE49-F238E27FC236}">
                    <a16:creationId xmlns:a16="http://schemas.microsoft.com/office/drawing/2014/main" id="{20A6B1C2-9D27-470D-A085-87FA71EAB4A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33584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2" name="Line 58">
                <a:extLst>
                  <a:ext uri="{FF2B5EF4-FFF2-40B4-BE49-F238E27FC236}">
                    <a16:creationId xmlns:a16="http://schemas.microsoft.com/office/drawing/2014/main" id="{F23207BF-AF0B-4F40-8B7A-C3F38848C90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777575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3" name="Line 59">
                <a:extLst>
                  <a:ext uri="{FF2B5EF4-FFF2-40B4-BE49-F238E27FC236}">
                    <a16:creationId xmlns:a16="http://schemas.microsoft.com/office/drawing/2014/main" id="{26C53B7A-6B78-45F3-81B8-0C4A985F930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921566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4" name="Line 60">
                <a:extLst>
                  <a:ext uri="{FF2B5EF4-FFF2-40B4-BE49-F238E27FC236}">
                    <a16:creationId xmlns:a16="http://schemas.microsoft.com/office/drawing/2014/main" id="{EFE47F1C-76D7-41CA-9659-2A5E4423D6B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65557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5" name="Line 61">
                <a:extLst>
                  <a:ext uri="{FF2B5EF4-FFF2-40B4-BE49-F238E27FC236}">
                    <a16:creationId xmlns:a16="http://schemas.microsoft.com/office/drawing/2014/main" id="{64457307-026F-493B-ABF6-07B94237556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09548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6" name="Line 62">
                <a:extLst>
                  <a:ext uri="{FF2B5EF4-FFF2-40B4-BE49-F238E27FC236}">
                    <a16:creationId xmlns:a16="http://schemas.microsoft.com/office/drawing/2014/main" id="{030B4BD7-7599-44B1-8074-D5431EC3F5E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353539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7" name="Line 63">
                <a:extLst>
                  <a:ext uri="{FF2B5EF4-FFF2-40B4-BE49-F238E27FC236}">
                    <a16:creationId xmlns:a16="http://schemas.microsoft.com/office/drawing/2014/main" id="{4595D81E-7D18-4885-B662-9E134883C2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497530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8" name="Line 64">
                <a:extLst>
                  <a:ext uri="{FF2B5EF4-FFF2-40B4-BE49-F238E27FC236}">
                    <a16:creationId xmlns:a16="http://schemas.microsoft.com/office/drawing/2014/main" id="{9D7EEAE3-EB7B-4CAB-8D29-74B01BF77DA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641521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9" name="Line 65">
                <a:extLst>
                  <a:ext uri="{FF2B5EF4-FFF2-40B4-BE49-F238E27FC236}">
                    <a16:creationId xmlns:a16="http://schemas.microsoft.com/office/drawing/2014/main" id="{0F246FB1-7AE4-4FC2-ADF0-AEC7C07561B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85512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0" name="Line 66">
                <a:extLst>
                  <a:ext uri="{FF2B5EF4-FFF2-40B4-BE49-F238E27FC236}">
                    <a16:creationId xmlns:a16="http://schemas.microsoft.com/office/drawing/2014/main" id="{F57F2CE7-B513-47B5-9D3D-A274C47CC75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29503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1" name="Line 67">
                <a:extLst>
                  <a:ext uri="{FF2B5EF4-FFF2-40B4-BE49-F238E27FC236}">
                    <a16:creationId xmlns:a16="http://schemas.microsoft.com/office/drawing/2014/main" id="{9040D867-6020-46C6-8856-42B9EE18A29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073494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2" name="Line 68">
                <a:extLst>
                  <a:ext uri="{FF2B5EF4-FFF2-40B4-BE49-F238E27FC236}">
                    <a16:creationId xmlns:a16="http://schemas.microsoft.com/office/drawing/2014/main" id="{F353CD92-5CA1-4C0F-8661-E074AB49129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217485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3" name="Line 69">
                <a:extLst>
                  <a:ext uri="{FF2B5EF4-FFF2-40B4-BE49-F238E27FC236}">
                    <a16:creationId xmlns:a16="http://schemas.microsoft.com/office/drawing/2014/main" id="{0D038A48-2468-4083-ABDA-2013B92143E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1476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4" name="Line 70">
                <a:extLst>
                  <a:ext uri="{FF2B5EF4-FFF2-40B4-BE49-F238E27FC236}">
                    <a16:creationId xmlns:a16="http://schemas.microsoft.com/office/drawing/2014/main" id="{BAF64418-9CE6-467B-8BF0-9E2B368CB22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649458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5" name="Line 71">
                <a:extLst>
                  <a:ext uri="{FF2B5EF4-FFF2-40B4-BE49-F238E27FC236}">
                    <a16:creationId xmlns:a16="http://schemas.microsoft.com/office/drawing/2014/main" id="{B08E98E2-2275-4757-AF6A-CEA7367028E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3449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6" name="Line 72">
                <a:extLst>
                  <a:ext uri="{FF2B5EF4-FFF2-40B4-BE49-F238E27FC236}">
                    <a16:creationId xmlns:a16="http://schemas.microsoft.com/office/drawing/2014/main" id="{BAF0F2BB-8D3E-4967-B761-CA8A2E97D03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937440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7" name="Line 73">
                <a:extLst>
                  <a:ext uri="{FF2B5EF4-FFF2-40B4-BE49-F238E27FC236}">
                    <a16:creationId xmlns:a16="http://schemas.microsoft.com/office/drawing/2014/main" id="{723DDDCA-6CF4-4716-9D83-57D40985144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81431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8" name="Line 74">
                <a:extLst>
                  <a:ext uri="{FF2B5EF4-FFF2-40B4-BE49-F238E27FC236}">
                    <a16:creationId xmlns:a16="http://schemas.microsoft.com/office/drawing/2014/main" id="{AAEFDC64-D696-421A-A86D-9EB4A4E11CA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422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9" name="Line 75">
                <a:extLst>
                  <a:ext uri="{FF2B5EF4-FFF2-40B4-BE49-F238E27FC236}">
                    <a16:creationId xmlns:a16="http://schemas.microsoft.com/office/drawing/2014/main" id="{18106B5D-9A4D-4E6A-B509-CCFE36E6471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369413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" name="Line 76">
                <a:extLst>
                  <a:ext uri="{FF2B5EF4-FFF2-40B4-BE49-F238E27FC236}">
                    <a16:creationId xmlns:a16="http://schemas.microsoft.com/office/drawing/2014/main" id="{BAFB4B40-3FCF-47E4-9472-C68AA657A83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513404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" name="Line 77">
                <a:extLst>
                  <a:ext uri="{FF2B5EF4-FFF2-40B4-BE49-F238E27FC236}">
                    <a16:creationId xmlns:a16="http://schemas.microsoft.com/office/drawing/2014/main" id="{91AC1E62-A671-457A-B999-A9AD01C3209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7395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2" name="Line 78">
                <a:extLst>
                  <a:ext uri="{FF2B5EF4-FFF2-40B4-BE49-F238E27FC236}">
                    <a16:creationId xmlns:a16="http://schemas.microsoft.com/office/drawing/2014/main" id="{EEE965B0-C6E6-4518-86CD-63D4B7EBA88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01386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3" name="Line 79">
                <a:extLst>
                  <a:ext uri="{FF2B5EF4-FFF2-40B4-BE49-F238E27FC236}">
                    <a16:creationId xmlns:a16="http://schemas.microsoft.com/office/drawing/2014/main" id="{24997377-0B31-44D1-B937-DB15718E316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945377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4" name="Line 80">
                <a:extLst>
                  <a:ext uri="{FF2B5EF4-FFF2-40B4-BE49-F238E27FC236}">
                    <a16:creationId xmlns:a16="http://schemas.microsoft.com/office/drawing/2014/main" id="{D9108AD2-FE21-4DFA-98C7-9987526429B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9368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5" name="Line 81">
                <a:extLst>
                  <a:ext uri="{FF2B5EF4-FFF2-40B4-BE49-F238E27FC236}">
                    <a16:creationId xmlns:a16="http://schemas.microsoft.com/office/drawing/2014/main" id="{1CA5C353-7840-45EE-863A-10C278F5A32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33359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6" name="Line 82">
                <a:extLst>
                  <a:ext uri="{FF2B5EF4-FFF2-40B4-BE49-F238E27FC236}">
                    <a16:creationId xmlns:a16="http://schemas.microsoft.com/office/drawing/2014/main" id="{26AFC1F5-9DCD-49DE-9CC8-D9D4F6233E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377350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7" name="Line 83">
                <a:extLst>
                  <a:ext uri="{FF2B5EF4-FFF2-40B4-BE49-F238E27FC236}">
                    <a16:creationId xmlns:a16="http://schemas.microsoft.com/office/drawing/2014/main" id="{14B32CED-A602-42D5-A3B1-8FF2269F450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21341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8" name="Line 84">
                <a:extLst>
                  <a:ext uri="{FF2B5EF4-FFF2-40B4-BE49-F238E27FC236}">
                    <a16:creationId xmlns:a16="http://schemas.microsoft.com/office/drawing/2014/main" id="{8898D64B-560A-4FE6-A65E-5FDEE278759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665332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9" name="Line 85">
                <a:extLst>
                  <a:ext uri="{FF2B5EF4-FFF2-40B4-BE49-F238E27FC236}">
                    <a16:creationId xmlns:a16="http://schemas.microsoft.com/office/drawing/2014/main" id="{DE3EB8DA-494D-48D7-9D5A-041A0284061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809323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0" name="Line 86">
                <a:extLst>
                  <a:ext uri="{FF2B5EF4-FFF2-40B4-BE49-F238E27FC236}">
                    <a16:creationId xmlns:a16="http://schemas.microsoft.com/office/drawing/2014/main" id="{090115F5-7C62-42C7-915F-569C75B502B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53314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1" name="Line 87">
                <a:extLst>
                  <a:ext uri="{FF2B5EF4-FFF2-40B4-BE49-F238E27FC236}">
                    <a16:creationId xmlns:a16="http://schemas.microsoft.com/office/drawing/2014/main" id="{07150042-95BE-4CDF-8FFB-4CB35B40470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097305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2" name="Line 88">
                <a:extLst>
                  <a:ext uri="{FF2B5EF4-FFF2-40B4-BE49-F238E27FC236}">
                    <a16:creationId xmlns:a16="http://schemas.microsoft.com/office/drawing/2014/main" id="{4D5B66A5-264B-4795-ADBD-502ED4E9C0E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241296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3" name="Line 89">
                <a:extLst>
                  <a:ext uri="{FF2B5EF4-FFF2-40B4-BE49-F238E27FC236}">
                    <a16:creationId xmlns:a16="http://schemas.microsoft.com/office/drawing/2014/main" id="{24BF882A-B84D-4511-B50C-111B07E5187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85287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4" name="Line 90">
                <a:extLst>
                  <a:ext uri="{FF2B5EF4-FFF2-40B4-BE49-F238E27FC236}">
                    <a16:creationId xmlns:a16="http://schemas.microsoft.com/office/drawing/2014/main" id="{E5B34C9D-6C85-473E-B998-6581E2216D0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29278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5" name="Line 91">
                <a:extLst>
                  <a:ext uri="{FF2B5EF4-FFF2-40B4-BE49-F238E27FC236}">
                    <a16:creationId xmlns:a16="http://schemas.microsoft.com/office/drawing/2014/main" id="{44595B99-1CD9-464F-88A0-268D2EA0DDA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673269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6" name="Line 92">
                <a:extLst>
                  <a:ext uri="{FF2B5EF4-FFF2-40B4-BE49-F238E27FC236}">
                    <a16:creationId xmlns:a16="http://schemas.microsoft.com/office/drawing/2014/main" id="{EF9327C4-BC85-4DF3-9D0C-DF77C23C79C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17260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" name="Line 93">
                <a:extLst>
                  <a:ext uri="{FF2B5EF4-FFF2-40B4-BE49-F238E27FC236}">
                    <a16:creationId xmlns:a16="http://schemas.microsoft.com/office/drawing/2014/main" id="{C52B8491-D39D-4464-9861-2C3197ED8FB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961251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8" name="Line 94">
                <a:extLst>
                  <a:ext uri="{FF2B5EF4-FFF2-40B4-BE49-F238E27FC236}">
                    <a16:creationId xmlns:a16="http://schemas.microsoft.com/office/drawing/2014/main" id="{F3C1B3B6-065E-4FA1-924E-4932FA75F3E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05242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9" name="Line 95">
                <a:extLst>
                  <a:ext uri="{FF2B5EF4-FFF2-40B4-BE49-F238E27FC236}">
                    <a16:creationId xmlns:a16="http://schemas.microsoft.com/office/drawing/2014/main" id="{30A7F764-5474-4681-ADEE-195CCB1CDA9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249233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0" name="Line 96">
                <a:extLst>
                  <a:ext uri="{FF2B5EF4-FFF2-40B4-BE49-F238E27FC236}">
                    <a16:creationId xmlns:a16="http://schemas.microsoft.com/office/drawing/2014/main" id="{3B41F62B-F78D-4258-B192-ED82846047B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393224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1" name="Line 97">
                <a:extLst>
                  <a:ext uri="{FF2B5EF4-FFF2-40B4-BE49-F238E27FC236}">
                    <a16:creationId xmlns:a16="http://schemas.microsoft.com/office/drawing/2014/main" id="{2DC9E165-C10D-4D83-9EF1-A5082CA9ACA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537215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62" name="Line 98">
                <a:extLst>
                  <a:ext uri="{FF2B5EF4-FFF2-40B4-BE49-F238E27FC236}">
                    <a16:creationId xmlns:a16="http://schemas.microsoft.com/office/drawing/2014/main" id="{4C420AD3-BC41-430F-A995-2E86A183D76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681206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3" name="Line 99">
                <a:extLst>
                  <a:ext uri="{FF2B5EF4-FFF2-40B4-BE49-F238E27FC236}">
                    <a16:creationId xmlns:a16="http://schemas.microsoft.com/office/drawing/2014/main" id="{7D129CCC-152F-4AB2-AE1B-A27D9C38917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185737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4" name="Line 100">
                <a:extLst>
                  <a:ext uri="{FF2B5EF4-FFF2-40B4-BE49-F238E27FC236}">
                    <a16:creationId xmlns:a16="http://schemas.microsoft.com/office/drawing/2014/main" id="{6BA0EE88-775D-4DED-AAA9-0F84326588B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825197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5" name="Line 103">
                <a:extLst>
                  <a:ext uri="{FF2B5EF4-FFF2-40B4-BE49-F238E27FC236}">
                    <a16:creationId xmlns:a16="http://schemas.microsoft.com/office/drawing/2014/main" id="{1B7CC1FA-EF48-429B-800A-C666B45F97D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05467" y="613151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6" name="Line 99">
                <a:extLst>
                  <a:ext uri="{FF2B5EF4-FFF2-40B4-BE49-F238E27FC236}">
                    <a16:creationId xmlns:a16="http://schemas.microsoft.com/office/drawing/2014/main" id="{C39D7A7B-875D-43E7-AA15-D0D41D5A20A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41746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7" name="Line 99">
                <a:extLst>
                  <a:ext uri="{FF2B5EF4-FFF2-40B4-BE49-F238E27FC236}">
                    <a16:creationId xmlns:a16="http://schemas.microsoft.com/office/drawing/2014/main" id="{4A221A8F-AA8C-429F-99F2-D9ACCFDE2C9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97755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8" name="Line 100">
                <a:extLst>
                  <a:ext uri="{FF2B5EF4-FFF2-40B4-BE49-F238E27FC236}">
                    <a16:creationId xmlns:a16="http://schemas.microsoft.com/office/drawing/2014/main" id="{1B79F200-A8BA-489D-9E77-C350590CE1E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969199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9" name="Line 99">
                <a:extLst>
                  <a:ext uri="{FF2B5EF4-FFF2-40B4-BE49-F238E27FC236}">
                    <a16:creationId xmlns:a16="http://schemas.microsoft.com/office/drawing/2014/main" id="{9A9BC62E-DEA8-496F-9E8B-1B999891A04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91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0" name="Line 99">
                <a:extLst>
                  <a:ext uri="{FF2B5EF4-FFF2-40B4-BE49-F238E27FC236}">
                    <a16:creationId xmlns:a16="http://schemas.microsoft.com/office/drawing/2014/main" id="{BC335BF3-4274-4A7A-B852-B31B51C45AB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7800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1" name="Line 99">
                <a:extLst>
                  <a:ext uri="{FF2B5EF4-FFF2-40B4-BE49-F238E27FC236}">
                    <a16:creationId xmlns:a16="http://schemas.microsoft.com/office/drawing/2014/main" id="{940DEF4C-4D14-40D8-A28C-36C47C1FFE4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9773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2" name="Line 99">
                <a:extLst>
                  <a:ext uri="{FF2B5EF4-FFF2-40B4-BE49-F238E27FC236}">
                    <a16:creationId xmlns:a16="http://schemas.microsoft.com/office/drawing/2014/main" id="{71D8B819-6FF4-4244-975C-DF2F219F8F3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65782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3" name="Line 99">
                <a:extLst>
                  <a:ext uri="{FF2B5EF4-FFF2-40B4-BE49-F238E27FC236}">
                    <a16:creationId xmlns:a16="http://schemas.microsoft.com/office/drawing/2014/main" id="{29ADFD8F-4616-40E9-BE5A-9A5DDF4C845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3764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4" name="Line 100">
                <a:extLst>
                  <a:ext uri="{FF2B5EF4-FFF2-40B4-BE49-F238E27FC236}">
                    <a16:creationId xmlns:a16="http://schemas.microsoft.com/office/drawing/2014/main" id="{C8F65069-8B3E-410E-BFB0-329AB5A58C4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113637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5" name="Line 100">
                <a:extLst>
                  <a:ext uri="{FF2B5EF4-FFF2-40B4-BE49-F238E27FC236}">
                    <a16:creationId xmlns:a16="http://schemas.microsoft.com/office/drawing/2014/main" id="{3957CFDD-1A24-41AD-AC46-02B96736D4F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258075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6" name="Line 100">
                <a:extLst>
                  <a:ext uri="{FF2B5EF4-FFF2-40B4-BE49-F238E27FC236}">
                    <a16:creationId xmlns:a16="http://schemas.microsoft.com/office/drawing/2014/main" id="{A64D2D0B-0CD8-4B73-9AA1-49902EB1BFD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402066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7" name="Line 100">
                <a:extLst>
                  <a:ext uri="{FF2B5EF4-FFF2-40B4-BE49-F238E27FC236}">
                    <a16:creationId xmlns:a16="http://schemas.microsoft.com/office/drawing/2014/main" id="{6AB7AC07-4830-4DE3-B49F-37FAA2CE1C0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546068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90608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2" r:id="rId3"/>
    <p:sldLayoutId id="2147483651" r:id="rId4"/>
    <p:sldLayoutId id="2147483650" r:id="rId5"/>
    <p:sldLayoutId id="2147483655" r:id="rId6"/>
    <p:sldLayoutId id="2147483656" r:id="rId7"/>
    <p:sldLayoutId id="2147483653" r:id="rId8"/>
  </p:sldLayoutIdLst>
  <p:txStyles>
    <p:titleStyle>
      <a:lvl1pPr algn="ctr" defTabSz="1007943" rtl="0" eaLnBrk="1" latinLnBrk="0" hangingPunct="1">
        <a:lnSpc>
          <a:spcPct val="90000"/>
        </a:lnSpc>
        <a:spcBef>
          <a:spcPct val="0"/>
        </a:spcBef>
        <a:buNone/>
        <a:defRPr kumimoji="1"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1007943" rtl="0" eaLnBrk="1" latinLnBrk="0" hangingPunct="1">
        <a:lnSpc>
          <a:spcPct val="90000"/>
        </a:lnSpc>
        <a:spcBef>
          <a:spcPts val="1102"/>
        </a:spcBef>
        <a:buFontTx/>
        <a:buNone/>
        <a:defRPr kumimoji="1"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1007943" rtl="0" eaLnBrk="1" latinLnBrk="0" hangingPunct="1">
        <a:lnSpc>
          <a:spcPct val="90000"/>
        </a:lnSpc>
        <a:spcBef>
          <a:spcPts val="551"/>
        </a:spcBef>
        <a:buFontTx/>
        <a:buNone/>
        <a:defRPr kumimoji="1"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1007943" rtl="0" eaLnBrk="1" latinLnBrk="0" hangingPunct="1">
        <a:lnSpc>
          <a:spcPct val="90000"/>
        </a:lnSpc>
        <a:spcBef>
          <a:spcPts val="551"/>
        </a:spcBef>
        <a:buFontTx/>
        <a:buNone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1007943" rtl="0" eaLnBrk="1" latinLnBrk="0" hangingPunct="1">
        <a:lnSpc>
          <a:spcPct val="90000"/>
        </a:lnSpc>
        <a:spcBef>
          <a:spcPts val="551"/>
        </a:spcBef>
        <a:buFontTx/>
        <a:buNone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1007943" rtl="0" eaLnBrk="1" latinLnBrk="0" hangingPunct="1">
        <a:lnSpc>
          <a:spcPct val="90000"/>
        </a:lnSpc>
        <a:spcBef>
          <a:spcPts val="551"/>
        </a:spcBef>
        <a:buFontTx/>
        <a:buNone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367" userDrawn="1">
          <p15:clr>
            <a:srgbClr val="F26B43"/>
          </p15:clr>
        </p15:guide>
        <p15:guide id="2" orient="horz" pos="2381" userDrawn="1">
          <p15:clr>
            <a:srgbClr val="F26B43"/>
          </p15:clr>
        </p15:guide>
        <p15:guide id="3" orient="horz" pos="22" userDrawn="1">
          <p15:clr>
            <a:srgbClr val="F26B43"/>
          </p15:clr>
        </p15:guide>
        <p15:guide id="4" orient="horz" pos="4649" userDrawn="1">
          <p15:clr>
            <a:srgbClr val="F26B43"/>
          </p15:clr>
        </p15:guide>
        <p15:guide id="5" pos="6633" userDrawn="1">
          <p15:clr>
            <a:srgbClr val="F26B43"/>
          </p15:clr>
        </p15:guide>
        <p15:guide id="6" pos="102" userDrawn="1">
          <p15:clr>
            <a:srgbClr val="F26B43"/>
          </p15:clr>
        </p15:guide>
        <p15:guide id="7" orient="horz" pos="70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5"/>
          <p:cNvSpPr txBox="1">
            <a:spLocks noGrp="1"/>
          </p:cNvSpPr>
          <p:nvPr>
            <p:ph type="title"/>
          </p:nvPr>
        </p:nvSpPr>
        <p:spPr>
          <a:xfrm>
            <a:off x="735062" y="402483"/>
            <a:ext cx="9221689" cy="146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72"/>
              <a:buFont typeface="Arial"/>
              <a:buNone/>
              <a:defRPr sz="457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55"/>
          <p:cNvSpPr txBox="1"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13321" algn="l" rtl="0">
              <a:lnSpc>
                <a:spcPct val="90000"/>
              </a:lnSpc>
              <a:spcBef>
                <a:spcPts val="1038"/>
              </a:spcBef>
              <a:spcAft>
                <a:spcPts val="0"/>
              </a:spcAft>
              <a:buClr>
                <a:schemeClr val="dk1"/>
              </a:buClr>
              <a:buSzPts val="2909"/>
              <a:buFont typeface="Arial"/>
              <a:buChar char="•"/>
              <a:defRPr sz="290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7032" algn="l" rtl="0">
              <a:lnSpc>
                <a:spcPct val="90000"/>
              </a:lnSpc>
              <a:spcBef>
                <a:spcPts val="519"/>
              </a:spcBef>
              <a:spcAft>
                <a:spcPts val="0"/>
              </a:spcAft>
              <a:buClr>
                <a:schemeClr val="dk1"/>
              </a:buClr>
              <a:buSzPts val="2495"/>
              <a:buFont typeface="Arial"/>
              <a:buChar char="•"/>
              <a:defRPr sz="24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0616" algn="l" rtl="0">
              <a:lnSpc>
                <a:spcPct val="90000"/>
              </a:lnSpc>
              <a:spcBef>
                <a:spcPts val="519"/>
              </a:spcBef>
              <a:spcAft>
                <a:spcPts val="0"/>
              </a:spcAft>
              <a:buClr>
                <a:schemeClr val="dk1"/>
              </a:buClr>
              <a:buSzPts val="2079"/>
              <a:buFont typeface="Arial"/>
              <a:buChar char="•"/>
              <a:defRPr sz="207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7408" algn="l" rtl="0">
              <a:lnSpc>
                <a:spcPct val="90000"/>
              </a:lnSpc>
              <a:spcBef>
                <a:spcPts val="519"/>
              </a:spcBef>
              <a:spcAft>
                <a:spcPts val="0"/>
              </a:spcAft>
              <a:buClr>
                <a:schemeClr val="dk1"/>
              </a:buClr>
              <a:buSzPts val="1871"/>
              <a:buFont typeface="Arial"/>
              <a:buChar char="•"/>
              <a:defRPr sz="187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7408" algn="l" rtl="0">
              <a:lnSpc>
                <a:spcPct val="90000"/>
              </a:lnSpc>
              <a:spcBef>
                <a:spcPts val="519"/>
              </a:spcBef>
              <a:spcAft>
                <a:spcPts val="0"/>
              </a:spcAft>
              <a:buClr>
                <a:schemeClr val="dk1"/>
              </a:buClr>
              <a:buSzPts val="1871"/>
              <a:buFont typeface="Arial"/>
              <a:buChar char="•"/>
              <a:defRPr sz="187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7408" algn="l" rtl="0">
              <a:lnSpc>
                <a:spcPct val="90000"/>
              </a:lnSpc>
              <a:spcBef>
                <a:spcPts val="519"/>
              </a:spcBef>
              <a:spcAft>
                <a:spcPts val="0"/>
              </a:spcAft>
              <a:buClr>
                <a:schemeClr val="dk1"/>
              </a:buClr>
              <a:buSzPts val="1871"/>
              <a:buFont typeface="Arial"/>
              <a:buChar char="•"/>
              <a:defRPr sz="187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7408" algn="l" rtl="0">
              <a:lnSpc>
                <a:spcPct val="90000"/>
              </a:lnSpc>
              <a:spcBef>
                <a:spcPts val="519"/>
              </a:spcBef>
              <a:spcAft>
                <a:spcPts val="0"/>
              </a:spcAft>
              <a:buClr>
                <a:schemeClr val="dk1"/>
              </a:buClr>
              <a:buSzPts val="1871"/>
              <a:buFont typeface="Arial"/>
              <a:buChar char="•"/>
              <a:defRPr sz="187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7408" algn="l" rtl="0">
              <a:lnSpc>
                <a:spcPct val="90000"/>
              </a:lnSpc>
              <a:spcBef>
                <a:spcPts val="519"/>
              </a:spcBef>
              <a:spcAft>
                <a:spcPts val="0"/>
              </a:spcAft>
              <a:buClr>
                <a:schemeClr val="dk1"/>
              </a:buClr>
              <a:buSzPts val="1871"/>
              <a:buFont typeface="Arial"/>
              <a:buChar char="•"/>
              <a:defRPr sz="187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7408" algn="l" rtl="0">
              <a:lnSpc>
                <a:spcPct val="90000"/>
              </a:lnSpc>
              <a:spcBef>
                <a:spcPts val="519"/>
              </a:spcBef>
              <a:spcAft>
                <a:spcPts val="0"/>
              </a:spcAft>
              <a:buClr>
                <a:schemeClr val="dk1"/>
              </a:buClr>
              <a:buSzPts val="1871"/>
              <a:buFont typeface="Arial"/>
              <a:buChar char="•"/>
              <a:defRPr sz="187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55"/>
          <p:cNvSpPr txBox="1">
            <a:spLocks noGrp="1"/>
          </p:cNvSpPr>
          <p:nvPr>
            <p:ph type="dt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47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55"/>
          <p:cNvSpPr txBox="1">
            <a:spLocks noGrp="1"/>
          </p:cNvSpPr>
          <p:nvPr>
            <p:ph type="ft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47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55"/>
          <p:cNvSpPr txBox="1">
            <a:spLocks noGrp="1"/>
          </p:cNvSpPr>
          <p:nvPr>
            <p:ph type="sldNum" idx="12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47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47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47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47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47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47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47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47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47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73338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CA82D597-425E-6DE5-C157-B4DC4A069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062" y="402483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CEF59C5-6D8F-C43F-E726-CB5823222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F6EC885-D296-AEE9-B699-D6AE268221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5062" y="7006701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7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950175">
              <a:buClr>
                <a:srgbClr val="000000"/>
              </a:buClr>
            </a:pPr>
            <a:endParaRPr lang="ja-JP" alt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AC4254E-B9AE-7BD3-8D0D-F3D794F2A0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41663" y="7006701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950175">
              <a:buClr>
                <a:srgbClr val="000000"/>
              </a:buClr>
            </a:pPr>
            <a:endParaRPr lang="ja-JP" alt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EE9CC44-1452-4C3B-EA83-16DAB59567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51093" y="7006701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950175">
              <a:buClr>
                <a:srgbClr val="000000"/>
              </a:buClr>
            </a:pPr>
            <a:fld id="{BBEFB6E7-DD35-4118-B1AD-E9EC4E832756}" type="slidenum">
              <a:rPr lang="ja-JP" alt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 defTabSz="950175">
                <a:buClr>
                  <a:srgbClr val="000000"/>
                </a:buClr>
              </a:pPr>
              <a:t>‹#›</a:t>
            </a:fld>
            <a:endParaRPr lang="ja-JP" alt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6801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</p:sldLayoutIdLst>
  <p:hf hdr="0" ftr="0" dt="0"/>
  <p:txStyles>
    <p:titleStyle>
      <a:lvl1pPr algn="l" defTabSz="895718" rtl="0" eaLnBrk="1" latinLnBrk="0" hangingPunct="1">
        <a:lnSpc>
          <a:spcPct val="90000"/>
        </a:lnSpc>
        <a:spcBef>
          <a:spcPct val="0"/>
        </a:spcBef>
        <a:buNone/>
        <a:defRPr kumimoji="1" sz="431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929" indent="-223929" algn="l" defTabSz="895718" rtl="0" eaLnBrk="1" latinLnBrk="0" hangingPunct="1">
        <a:lnSpc>
          <a:spcPct val="90000"/>
        </a:lnSpc>
        <a:spcBef>
          <a:spcPts val="979"/>
        </a:spcBef>
        <a:buFont typeface="Arial" panose="020B0604020202020204" pitchFamily="34" charset="0"/>
        <a:buChar char="•"/>
        <a:defRPr kumimoji="1" sz="2743" kern="1200">
          <a:solidFill>
            <a:schemeClr val="tx1"/>
          </a:solidFill>
          <a:latin typeface="+mn-lt"/>
          <a:ea typeface="+mn-ea"/>
          <a:cs typeface="+mn-cs"/>
        </a:defRPr>
      </a:lvl1pPr>
      <a:lvl2pPr marL="671787" indent="-223929" algn="l" defTabSz="895718" rtl="0" eaLnBrk="1" latinLnBrk="0" hangingPunct="1">
        <a:lnSpc>
          <a:spcPct val="90000"/>
        </a:lnSpc>
        <a:spcBef>
          <a:spcPts val="489"/>
        </a:spcBef>
        <a:buFont typeface="Arial" panose="020B0604020202020204" pitchFamily="34" charset="0"/>
        <a:buChar char="•"/>
        <a:defRPr kumimoji="1" sz="2352" kern="1200">
          <a:solidFill>
            <a:schemeClr val="tx1"/>
          </a:solidFill>
          <a:latin typeface="+mn-lt"/>
          <a:ea typeface="+mn-ea"/>
          <a:cs typeface="+mn-cs"/>
        </a:defRPr>
      </a:lvl2pPr>
      <a:lvl3pPr marL="1119646" indent="-223929" algn="l" defTabSz="895718" rtl="0" eaLnBrk="1" latinLnBrk="0" hangingPunct="1">
        <a:lnSpc>
          <a:spcPct val="90000"/>
        </a:lnSpc>
        <a:spcBef>
          <a:spcPts val="489"/>
        </a:spcBef>
        <a:buFont typeface="Arial" panose="020B0604020202020204" pitchFamily="34" charset="0"/>
        <a:buChar char="•"/>
        <a:defRPr kumimoji="1" sz="1960" kern="1200">
          <a:solidFill>
            <a:schemeClr val="tx1"/>
          </a:solidFill>
          <a:latin typeface="+mn-lt"/>
          <a:ea typeface="+mn-ea"/>
          <a:cs typeface="+mn-cs"/>
        </a:defRPr>
      </a:lvl3pPr>
      <a:lvl4pPr marL="1567505" indent="-223929" algn="l" defTabSz="895718" rtl="0" eaLnBrk="1" latinLnBrk="0" hangingPunct="1">
        <a:lnSpc>
          <a:spcPct val="90000"/>
        </a:lnSpc>
        <a:spcBef>
          <a:spcPts val="489"/>
        </a:spcBef>
        <a:buFont typeface="Arial" panose="020B0604020202020204" pitchFamily="34" charset="0"/>
        <a:buChar char="•"/>
        <a:defRPr kumimoji="1" sz="1764" kern="1200">
          <a:solidFill>
            <a:schemeClr val="tx1"/>
          </a:solidFill>
          <a:latin typeface="+mn-lt"/>
          <a:ea typeface="+mn-ea"/>
          <a:cs typeface="+mn-cs"/>
        </a:defRPr>
      </a:lvl4pPr>
      <a:lvl5pPr marL="2015364" indent="-223929" algn="l" defTabSz="895718" rtl="0" eaLnBrk="1" latinLnBrk="0" hangingPunct="1">
        <a:lnSpc>
          <a:spcPct val="90000"/>
        </a:lnSpc>
        <a:spcBef>
          <a:spcPts val="489"/>
        </a:spcBef>
        <a:buFont typeface="Arial" panose="020B0604020202020204" pitchFamily="34" charset="0"/>
        <a:buChar char="•"/>
        <a:defRPr kumimoji="1" sz="1764" kern="1200">
          <a:solidFill>
            <a:schemeClr val="tx1"/>
          </a:solidFill>
          <a:latin typeface="+mn-lt"/>
          <a:ea typeface="+mn-ea"/>
          <a:cs typeface="+mn-cs"/>
        </a:defRPr>
      </a:lvl5pPr>
      <a:lvl6pPr marL="2463223" indent="-223929" algn="l" defTabSz="895718" rtl="0" eaLnBrk="1" latinLnBrk="0" hangingPunct="1">
        <a:lnSpc>
          <a:spcPct val="90000"/>
        </a:lnSpc>
        <a:spcBef>
          <a:spcPts val="489"/>
        </a:spcBef>
        <a:buFont typeface="Arial" panose="020B0604020202020204" pitchFamily="34" charset="0"/>
        <a:buChar char="•"/>
        <a:defRPr kumimoji="1" sz="1764" kern="1200">
          <a:solidFill>
            <a:schemeClr val="tx1"/>
          </a:solidFill>
          <a:latin typeface="+mn-lt"/>
          <a:ea typeface="+mn-ea"/>
          <a:cs typeface="+mn-cs"/>
        </a:defRPr>
      </a:lvl6pPr>
      <a:lvl7pPr marL="2911082" indent="-223929" algn="l" defTabSz="895718" rtl="0" eaLnBrk="1" latinLnBrk="0" hangingPunct="1">
        <a:lnSpc>
          <a:spcPct val="90000"/>
        </a:lnSpc>
        <a:spcBef>
          <a:spcPts val="489"/>
        </a:spcBef>
        <a:buFont typeface="Arial" panose="020B0604020202020204" pitchFamily="34" charset="0"/>
        <a:buChar char="•"/>
        <a:defRPr kumimoji="1" sz="1764" kern="1200">
          <a:solidFill>
            <a:schemeClr val="tx1"/>
          </a:solidFill>
          <a:latin typeface="+mn-lt"/>
          <a:ea typeface="+mn-ea"/>
          <a:cs typeface="+mn-cs"/>
        </a:defRPr>
      </a:lvl7pPr>
      <a:lvl8pPr marL="3358941" indent="-223929" algn="l" defTabSz="895718" rtl="0" eaLnBrk="1" latinLnBrk="0" hangingPunct="1">
        <a:lnSpc>
          <a:spcPct val="90000"/>
        </a:lnSpc>
        <a:spcBef>
          <a:spcPts val="489"/>
        </a:spcBef>
        <a:buFont typeface="Arial" panose="020B0604020202020204" pitchFamily="34" charset="0"/>
        <a:buChar char="•"/>
        <a:defRPr kumimoji="1" sz="1764" kern="1200">
          <a:solidFill>
            <a:schemeClr val="tx1"/>
          </a:solidFill>
          <a:latin typeface="+mn-lt"/>
          <a:ea typeface="+mn-ea"/>
          <a:cs typeface="+mn-cs"/>
        </a:defRPr>
      </a:lvl8pPr>
      <a:lvl9pPr marL="3806799" indent="-223929" algn="l" defTabSz="895718" rtl="0" eaLnBrk="1" latinLnBrk="0" hangingPunct="1">
        <a:lnSpc>
          <a:spcPct val="90000"/>
        </a:lnSpc>
        <a:spcBef>
          <a:spcPts val="489"/>
        </a:spcBef>
        <a:buFont typeface="Arial" panose="020B0604020202020204" pitchFamily="34" charset="0"/>
        <a:buChar char="•"/>
        <a:defRPr kumimoji="1" sz="17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895718" rtl="0" eaLnBrk="1" latinLnBrk="0" hangingPunct="1">
        <a:defRPr kumimoji="1" sz="1764" kern="1200">
          <a:solidFill>
            <a:schemeClr val="tx1"/>
          </a:solidFill>
          <a:latin typeface="+mn-lt"/>
          <a:ea typeface="+mn-ea"/>
          <a:cs typeface="+mn-cs"/>
        </a:defRPr>
      </a:lvl1pPr>
      <a:lvl2pPr marL="447859" algn="l" defTabSz="895718" rtl="0" eaLnBrk="1" latinLnBrk="0" hangingPunct="1">
        <a:defRPr kumimoji="1" sz="1764" kern="1200">
          <a:solidFill>
            <a:schemeClr val="tx1"/>
          </a:solidFill>
          <a:latin typeface="+mn-lt"/>
          <a:ea typeface="+mn-ea"/>
          <a:cs typeface="+mn-cs"/>
        </a:defRPr>
      </a:lvl2pPr>
      <a:lvl3pPr marL="895718" algn="l" defTabSz="895718" rtl="0" eaLnBrk="1" latinLnBrk="0" hangingPunct="1">
        <a:defRPr kumimoji="1" sz="1764" kern="1200">
          <a:solidFill>
            <a:schemeClr val="tx1"/>
          </a:solidFill>
          <a:latin typeface="+mn-lt"/>
          <a:ea typeface="+mn-ea"/>
          <a:cs typeface="+mn-cs"/>
        </a:defRPr>
      </a:lvl3pPr>
      <a:lvl4pPr marL="1343577" algn="l" defTabSz="895718" rtl="0" eaLnBrk="1" latinLnBrk="0" hangingPunct="1">
        <a:defRPr kumimoji="1" sz="1764" kern="1200">
          <a:solidFill>
            <a:schemeClr val="tx1"/>
          </a:solidFill>
          <a:latin typeface="+mn-lt"/>
          <a:ea typeface="+mn-ea"/>
          <a:cs typeface="+mn-cs"/>
        </a:defRPr>
      </a:lvl4pPr>
      <a:lvl5pPr marL="1791435" algn="l" defTabSz="895718" rtl="0" eaLnBrk="1" latinLnBrk="0" hangingPunct="1">
        <a:defRPr kumimoji="1" sz="1764" kern="1200">
          <a:solidFill>
            <a:schemeClr val="tx1"/>
          </a:solidFill>
          <a:latin typeface="+mn-lt"/>
          <a:ea typeface="+mn-ea"/>
          <a:cs typeface="+mn-cs"/>
        </a:defRPr>
      </a:lvl5pPr>
      <a:lvl6pPr marL="2239295" algn="l" defTabSz="895718" rtl="0" eaLnBrk="1" latinLnBrk="0" hangingPunct="1">
        <a:defRPr kumimoji="1" sz="1764" kern="1200">
          <a:solidFill>
            <a:schemeClr val="tx1"/>
          </a:solidFill>
          <a:latin typeface="+mn-lt"/>
          <a:ea typeface="+mn-ea"/>
          <a:cs typeface="+mn-cs"/>
        </a:defRPr>
      </a:lvl6pPr>
      <a:lvl7pPr marL="2687153" algn="l" defTabSz="895718" rtl="0" eaLnBrk="1" latinLnBrk="0" hangingPunct="1">
        <a:defRPr kumimoji="1" sz="1764" kern="1200">
          <a:solidFill>
            <a:schemeClr val="tx1"/>
          </a:solidFill>
          <a:latin typeface="+mn-lt"/>
          <a:ea typeface="+mn-ea"/>
          <a:cs typeface="+mn-cs"/>
        </a:defRPr>
      </a:lvl7pPr>
      <a:lvl8pPr marL="3135011" algn="l" defTabSz="895718" rtl="0" eaLnBrk="1" latinLnBrk="0" hangingPunct="1">
        <a:defRPr kumimoji="1" sz="1764" kern="1200">
          <a:solidFill>
            <a:schemeClr val="tx1"/>
          </a:solidFill>
          <a:latin typeface="+mn-lt"/>
          <a:ea typeface="+mn-ea"/>
          <a:cs typeface="+mn-cs"/>
        </a:defRPr>
      </a:lvl8pPr>
      <a:lvl9pPr marL="3582869" algn="l" defTabSz="895718" rtl="0" eaLnBrk="1" latinLnBrk="0" hangingPunct="1">
        <a:defRPr kumimoji="1" sz="176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A91721A-3382-431C-8B68-27C1CFB9E62E}"/>
              </a:ext>
            </a:extLst>
          </p:cNvPr>
          <p:cNvGrpSpPr/>
          <p:nvPr userDrawn="1"/>
        </p:nvGrpSpPr>
        <p:grpSpPr>
          <a:xfrm>
            <a:off x="161772" y="1042610"/>
            <a:ext cx="10368269" cy="6337679"/>
            <a:chOff x="177800" y="1042608"/>
            <a:chExt cx="10368269" cy="6337679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4BFD48F3-14B9-49AE-A1D1-DE5151258DCE}"/>
                </a:ext>
              </a:extLst>
            </p:cNvPr>
            <p:cNvGrpSpPr/>
            <p:nvPr userDrawn="1"/>
          </p:nvGrpSpPr>
          <p:grpSpPr>
            <a:xfrm>
              <a:off x="178075" y="1044950"/>
              <a:ext cx="10367994" cy="6335337"/>
              <a:chOff x="178074" y="1044950"/>
              <a:chExt cx="10656433" cy="6335337"/>
            </a:xfrm>
          </p:grpSpPr>
          <p:sp>
            <p:nvSpPr>
              <p:cNvPr id="78" name="Line 4">
                <a:extLst>
                  <a:ext uri="{FF2B5EF4-FFF2-40B4-BE49-F238E27FC236}">
                    <a16:creationId xmlns:a16="http://schemas.microsoft.com/office/drawing/2014/main" id="{D826A6A1-E7E4-43E8-8468-E8C860C51E1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7092256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79" name="Line 4">
                <a:extLst>
                  <a:ext uri="{FF2B5EF4-FFF2-40B4-BE49-F238E27FC236}">
                    <a16:creationId xmlns:a16="http://schemas.microsoft.com/office/drawing/2014/main" id="{57F0DA1D-52D9-4F60-AFF6-8877566167A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7236256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80" name="Line 4">
                <a:extLst>
                  <a:ext uri="{FF2B5EF4-FFF2-40B4-BE49-F238E27FC236}">
                    <a16:creationId xmlns:a16="http://schemas.microsoft.com/office/drawing/2014/main" id="{9E980EDF-B6AB-4B0C-A980-49553611983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6661527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81" name="Line 5">
                <a:extLst>
                  <a:ext uri="{FF2B5EF4-FFF2-40B4-BE49-F238E27FC236}">
                    <a16:creationId xmlns:a16="http://schemas.microsoft.com/office/drawing/2014/main" id="{36E35AEA-8BC5-4852-9481-7958B3061CC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6517065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82" name="Line 6">
                <a:extLst>
                  <a:ext uri="{FF2B5EF4-FFF2-40B4-BE49-F238E27FC236}">
                    <a16:creationId xmlns:a16="http://schemas.microsoft.com/office/drawing/2014/main" id="{89C1479F-6CF5-403F-951E-D6CB9755730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6372602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83" name="Line 7">
                <a:extLst>
                  <a:ext uri="{FF2B5EF4-FFF2-40B4-BE49-F238E27FC236}">
                    <a16:creationId xmlns:a16="http://schemas.microsoft.com/office/drawing/2014/main" id="{7E684421-FA46-4F76-8DF3-44167123B39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6228140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84" name="Line 8">
                <a:extLst>
                  <a:ext uri="{FF2B5EF4-FFF2-40B4-BE49-F238E27FC236}">
                    <a16:creationId xmlns:a16="http://schemas.microsoft.com/office/drawing/2014/main" id="{6ECE2685-095C-45C9-838A-65818D75948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6085265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85" name="Line 9">
                <a:extLst>
                  <a:ext uri="{FF2B5EF4-FFF2-40B4-BE49-F238E27FC236}">
                    <a16:creationId xmlns:a16="http://schemas.microsoft.com/office/drawing/2014/main" id="{600ED12E-8037-4439-94BD-A834CF65881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5940802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86" name="Line 10">
                <a:extLst>
                  <a:ext uri="{FF2B5EF4-FFF2-40B4-BE49-F238E27FC236}">
                    <a16:creationId xmlns:a16="http://schemas.microsoft.com/office/drawing/2014/main" id="{C50928EE-EDF1-4552-888F-3CCE27F96CE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5796340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87" name="Line 11">
                <a:extLst>
                  <a:ext uri="{FF2B5EF4-FFF2-40B4-BE49-F238E27FC236}">
                    <a16:creationId xmlns:a16="http://schemas.microsoft.com/office/drawing/2014/main" id="{75B9DE1C-6ADC-4B10-B04B-57C8C991F37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5653465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88" name="Line 12">
                <a:extLst>
                  <a:ext uri="{FF2B5EF4-FFF2-40B4-BE49-F238E27FC236}">
                    <a16:creationId xmlns:a16="http://schemas.microsoft.com/office/drawing/2014/main" id="{A23F7616-6766-47AB-B3EF-0B5FD415EF0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5509002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89" name="Line 13">
                <a:extLst>
                  <a:ext uri="{FF2B5EF4-FFF2-40B4-BE49-F238E27FC236}">
                    <a16:creationId xmlns:a16="http://schemas.microsoft.com/office/drawing/2014/main" id="{021D185C-1AAE-429B-8621-1099C040362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5364540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90" name="Line 14">
                <a:extLst>
                  <a:ext uri="{FF2B5EF4-FFF2-40B4-BE49-F238E27FC236}">
                    <a16:creationId xmlns:a16="http://schemas.microsoft.com/office/drawing/2014/main" id="{09703D58-1DDF-4B6E-BE8C-D9DB7B26F44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5220077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91" name="Line 15">
                <a:extLst>
                  <a:ext uri="{FF2B5EF4-FFF2-40B4-BE49-F238E27FC236}">
                    <a16:creationId xmlns:a16="http://schemas.microsoft.com/office/drawing/2014/main" id="{0A99046C-7D76-490A-88DE-41D62CAAB2D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5077202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92" name="Line 16">
                <a:extLst>
                  <a:ext uri="{FF2B5EF4-FFF2-40B4-BE49-F238E27FC236}">
                    <a16:creationId xmlns:a16="http://schemas.microsoft.com/office/drawing/2014/main" id="{59BBACC5-635F-4604-B162-146A153A24B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4932740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93" name="Line 17">
                <a:extLst>
                  <a:ext uri="{FF2B5EF4-FFF2-40B4-BE49-F238E27FC236}">
                    <a16:creationId xmlns:a16="http://schemas.microsoft.com/office/drawing/2014/main" id="{9FB4A3F6-32A1-4976-8A08-D1DAD172D3A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4788277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94" name="Line 18">
                <a:extLst>
                  <a:ext uri="{FF2B5EF4-FFF2-40B4-BE49-F238E27FC236}">
                    <a16:creationId xmlns:a16="http://schemas.microsoft.com/office/drawing/2014/main" id="{908F9892-CF7B-484A-A087-A99993AE457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4643815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95" name="Line 19">
                <a:extLst>
                  <a:ext uri="{FF2B5EF4-FFF2-40B4-BE49-F238E27FC236}">
                    <a16:creationId xmlns:a16="http://schemas.microsoft.com/office/drawing/2014/main" id="{8870D894-1D46-4193-A356-3B3B47BC911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4500940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96" name="Line 20">
                <a:extLst>
                  <a:ext uri="{FF2B5EF4-FFF2-40B4-BE49-F238E27FC236}">
                    <a16:creationId xmlns:a16="http://schemas.microsoft.com/office/drawing/2014/main" id="{E62FE32C-C1AA-4D40-946C-A2C857DF1D2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4356477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97" name="Line 21">
                <a:extLst>
                  <a:ext uri="{FF2B5EF4-FFF2-40B4-BE49-F238E27FC236}">
                    <a16:creationId xmlns:a16="http://schemas.microsoft.com/office/drawing/2014/main" id="{A41DF6BE-EF66-4E04-9235-822F9538400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4212015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98" name="Line 22">
                <a:extLst>
                  <a:ext uri="{FF2B5EF4-FFF2-40B4-BE49-F238E27FC236}">
                    <a16:creationId xmlns:a16="http://schemas.microsoft.com/office/drawing/2014/main" id="{04515879-DFE5-4F8A-B76C-705440CA75B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3924677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99" name="Line 23">
                <a:extLst>
                  <a:ext uri="{FF2B5EF4-FFF2-40B4-BE49-F238E27FC236}">
                    <a16:creationId xmlns:a16="http://schemas.microsoft.com/office/drawing/2014/main" id="{0952AF1D-8248-4B31-B111-ACD4257CBB0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3780215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100" name="Line 24">
                <a:extLst>
                  <a:ext uri="{FF2B5EF4-FFF2-40B4-BE49-F238E27FC236}">
                    <a16:creationId xmlns:a16="http://schemas.microsoft.com/office/drawing/2014/main" id="{5DF19807-4FC9-4DCA-8DBB-DA4B436820F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3635752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101" name="Line 25">
                <a:extLst>
                  <a:ext uri="{FF2B5EF4-FFF2-40B4-BE49-F238E27FC236}">
                    <a16:creationId xmlns:a16="http://schemas.microsoft.com/office/drawing/2014/main" id="{3B491BFB-F3D6-4AE7-A3AB-529175A1FC5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3492877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102" name="Line 26">
                <a:extLst>
                  <a:ext uri="{FF2B5EF4-FFF2-40B4-BE49-F238E27FC236}">
                    <a16:creationId xmlns:a16="http://schemas.microsoft.com/office/drawing/2014/main" id="{F13ED150-3A1D-42A7-9E86-E99A6B5238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3348415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103" name="Line 27">
                <a:extLst>
                  <a:ext uri="{FF2B5EF4-FFF2-40B4-BE49-F238E27FC236}">
                    <a16:creationId xmlns:a16="http://schemas.microsoft.com/office/drawing/2014/main" id="{EC8E0ABF-A65A-4B61-8B39-1DB126D7CE4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3203952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104" name="Line 28">
                <a:extLst>
                  <a:ext uri="{FF2B5EF4-FFF2-40B4-BE49-F238E27FC236}">
                    <a16:creationId xmlns:a16="http://schemas.microsoft.com/office/drawing/2014/main" id="{5B0E93A0-803C-43D4-922B-174A4DD30EA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3061077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105" name="Line 29">
                <a:extLst>
                  <a:ext uri="{FF2B5EF4-FFF2-40B4-BE49-F238E27FC236}">
                    <a16:creationId xmlns:a16="http://schemas.microsoft.com/office/drawing/2014/main" id="{D3F014D9-1393-4D00-9A6D-9E0E19D15C5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2916615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106" name="Line 30">
                <a:extLst>
                  <a:ext uri="{FF2B5EF4-FFF2-40B4-BE49-F238E27FC236}">
                    <a16:creationId xmlns:a16="http://schemas.microsoft.com/office/drawing/2014/main" id="{414030D1-E2E5-4E55-8024-2D453BC4802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2772152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107" name="Line 31">
                <a:extLst>
                  <a:ext uri="{FF2B5EF4-FFF2-40B4-BE49-F238E27FC236}">
                    <a16:creationId xmlns:a16="http://schemas.microsoft.com/office/drawing/2014/main" id="{FDB3FA4B-DE95-483C-A755-22E878FB2E2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2627690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108" name="Line 32">
                <a:extLst>
                  <a:ext uri="{FF2B5EF4-FFF2-40B4-BE49-F238E27FC236}">
                    <a16:creationId xmlns:a16="http://schemas.microsoft.com/office/drawing/2014/main" id="{35206945-08AE-4534-AE16-F2B17244D23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2484815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109" name="Line 33">
                <a:extLst>
                  <a:ext uri="{FF2B5EF4-FFF2-40B4-BE49-F238E27FC236}">
                    <a16:creationId xmlns:a16="http://schemas.microsoft.com/office/drawing/2014/main" id="{27C86116-2335-4015-8AAC-D3331F92463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2340352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110" name="Line 34">
                <a:extLst>
                  <a:ext uri="{FF2B5EF4-FFF2-40B4-BE49-F238E27FC236}">
                    <a16:creationId xmlns:a16="http://schemas.microsoft.com/office/drawing/2014/main" id="{3BF6F914-6E1F-4EB0-8F80-051002B517C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2195890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111" name="Line 35">
                <a:extLst>
                  <a:ext uri="{FF2B5EF4-FFF2-40B4-BE49-F238E27FC236}">
                    <a16:creationId xmlns:a16="http://schemas.microsoft.com/office/drawing/2014/main" id="{04D2FA21-70F9-4DA5-A0FC-C0E92E3FE52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2051427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112" name="Line 36">
                <a:extLst>
                  <a:ext uri="{FF2B5EF4-FFF2-40B4-BE49-F238E27FC236}">
                    <a16:creationId xmlns:a16="http://schemas.microsoft.com/office/drawing/2014/main" id="{F58D4FB5-90F3-4530-8AF9-1A1ED0B0362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1908552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113" name="Line 37">
                <a:extLst>
                  <a:ext uri="{FF2B5EF4-FFF2-40B4-BE49-F238E27FC236}">
                    <a16:creationId xmlns:a16="http://schemas.microsoft.com/office/drawing/2014/main" id="{46EF435C-533B-4F36-A45C-DED4C9DA176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1764090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114" name="Line 38">
                <a:extLst>
                  <a:ext uri="{FF2B5EF4-FFF2-40B4-BE49-F238E27FC236}">
                    <a16:creationId xmlns:a16="http://schemas.microsoft.com/office/drawing/2014/main" id="{7260D7FA-0243-4149-92F2-9A2E3D3D639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1619627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115" name="Line 39">
                <a:extLst>
                  <a:ext uri="{FF2B5EF4-FFF2-40B4-BE49-F238E27FC236}">
                    <a16:creationId xmlns:a16="http://schemas.microsoft.com/office/drawing/2014/main" id="{E17B36A0-958F-443F-9FD7-D5530C92BC7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1476752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116" name="Line 102">
                <a:extLst>
                  <a:ext uri="{FF2B5EF4-FFF2-40B4-BE49-F238E27FC236}">
                    <a16:creationId xmlns:a16="http://schemas.microsoft.com/office/drawing/2014/main" id="{351063C8-67B1-4656-BE04-74F237AAE0D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4069139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117" name="Line 4">
                <a:extLst>
                  <a:ext uri="{FF2B5EF4-FFF2-40B4-BE49-F238E27FC236}">
                    <a16:creationId xmlns:a16="http://schemas.microsoft.com/office/drawing/2014/main" id="{A46FAAE6-29DC-4506-AD6F-E0CFB6E0E48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6804864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118" name="Line 4">
                <a:extLst>
                  <a:ext uri="{FF2B5EF4-FFF2-40B4-BE49-F238E27FC236}">
                    <a16:creationId xmlns:a16="http://schemas.microsoft.com/office/drawing/2014/main" id="{BDB1BE34-748E-475F-92C8-62D418402AE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6948864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119" name="Line 39">
                <a:extLst>
                  <a:ext uri="{FF2B5EF4-FFF2-40B4-BE49-F238E27FC236}">
                    <a16:creationId xmlns:a16="http://schemas.microsoft.com/office/drawing/2014/main" id="{B8FC7F79-F5A5-4158-8740-748E3241FF8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1332288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120" name="Line 4">
                <a:extLst>
                  <a:ext uri="{FF2B5EF4-FFF2-40B4-BE49-F238E27FC236}">
                    <a16:creationId xmlns:a16="http://schemas.microsoft.com/office/drawing/2014/main" id="{04F44B2B-BA78-4509-9C32-74EDCFF90D9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7380287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121" name="Line 34">
                <a:extLst>
                  <a:ext uri="{FF2B5EF4-FFF2-40B4-BE49-F238E27FC236}">
                    <a16:creationId xmlns:a16="http://schemas.microsoft.com/office/drawing/2014/main" id="{5E5B63E7-A874-41DF-80CD-384ECF0D0EC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1332288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122" name="Line 35">
                <a:extLst>
                  <a:ext uri="{FF2B5EF4-FFF2-40B4-BE49-F238E27FC236}">
                    <a16:creationId xmlns:a16="http://schemas.microsoft.com/office/drawing/2014/main" id="{09956D0B-D2BD-494C-9E10-AC5791E6B99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1187825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123" name="Line 36">
                <a:extLst>
                  <a:ext uri="{FF2B5EF4-FFF2-40B4-BE49-F238E27FC236}">
                    <a16:creationId xmlns:a16="http://schemas.microsoft.com/office/drawing/2014/main" id="{FDCF63A4-9AE6-42F3-B831-26054F80B90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8074" y="1044950"/>
                <a:ext cx="10656433" cy="0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</p:grpSp>
        <p:grpSp>
          <p:nvGrpSpPr>
            <p:cNvPr id="4" name="グループ化 3">
              <a:extLst>
                <a:ext uri="{FF2B5EF4-FFF2-40B4-BE49-F238E27FC236}">
                  <a16:creationId xmlns:a16="http://schemas.microsoft.com/office/drawing/2014/main" id="{7563BD28-1209-42D1-9D77-592742544D69}"/>
                </a:ext>
              </a:extLst>
            </p:cNvPr>
            <p:cNvGrpSpPr/>
            <p:nvPr userDrawn="1"/>
          </p:nvGrpSpPr>
          <p:grpSpPr>
            <a:xfrm>
              <a:off x="177800" y="1042608"/>
              <a:ext cx="10368268" cy="6337679"/>
              <a:chOff x="177800" y="613150"/>
              <a:chExt cx="10368268" cy="6767138"/>
            </a:xfrm>
          </p:grpSpPr>
          <p:sp>
            <p:nvSpPr>
              <p:cNvPr id="5" name="Line 41">
                <a:extLst>
                  <a:ext uri="{FF2B5EF4-FFF2-40B4-BE49-F238E27FC236}">
                    <a16:creationId xmlns:a16="http://schemas.microsoft.com/office/drawing/2014/main" id="{B3C22C89-D315-4DE2-A2CE-1772E352455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329728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6" name="Line 42">
                <a:extLst>
                  <a:ext uri="{FF2B5EF4-FFF2-40B4-BE49-F238E27FC236}">
                    <a16:creationId xmlns:a16="http://schemas.microsoft.com/office/drawing/2014/main" id="{B6B37B61-127F-43BC-8980-FDDC4E2D488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473719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7" name="Line 43">
                <a:extLst>
                  <a:ext uri="{FF2B5EF4-FFF2-40B4-BE49-F238E27FC236}">
                    <a16:creationId xmlns:a16="http://schemas.microsoft.com/office/drawing/2014/main" id="{814E20DB-764C-424E-81E2-70243941EA7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617710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8" name="Line 44">
                <a:extLst>
                  <a:ext uri="{FF2B5EF4-FFF2-40B4-BE49-F238E27FC236}">
                    <a16:creationId xmlns:a16="http://schemas.microsoft.com/office/drawing/2014/main" id="{FCABC8BD-5A98-49C6-B473-81F079E3515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61701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9" name="Line 45">
                <a:extLst>
                  <a:ext uri="{FF2B5EF4-FFF2-40B4-BE49-F238E27FC236}">
                    <a16:creationId xmlns:a16="http://schemas.microsoft.com/office/drawing/2014/main" id="{1A60A482-CAE7-4B32-B147-65B54D505B6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05692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10" name="Line 46">
                <a:extLst>
                  <a:ext uri="{FF2B5EF4-FFF2-40B4-BE49-F238E27FC236}">
                    <a16:creationId xmlns:a16="http://schemas.microsoft.com/office/drawing/2014/main" id="{EFDE9D29-C267-4456-BF4C-3E31CC99600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049683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11" name="Line 47">
                <a:extLst>
                  <a:ext uri="{FF2B5EF4-FFF2-40B4-BE49-F238E27FC236}">
                    <a16:creationId xmlns:a16="http://schemas.microsoft.com/office/drawing/2014/main" id="{491A06B6-733C-4C7D-A019-438D4782E29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93674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12" name="Line 48">
                <a:extLst>
                  <a:ext uri="{FF2B5EF4-FFF2-40B4-BE49-F238E27FC236}">
                    <a16:creationId xmlns:a16="http://schemas.microsoft.com/office/drawing/2014/main" id="{1A2FF589-8AE7-4B04-A3CF-707EC50F0E4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37665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13" name="Line 49">
                <a:extLst>
                  <a:ext uri="{FF2B5EF4-FFF2-40B4-BE49-F238E27FC236}">
                    <a16:creationId xmlns:a16="http://schemas.microsoft.com/office/drawing/2014/main" id="{220BD835-09F7-42BC-8A59-760F67C3BA3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481656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14" name="Line 50">
                <a:extLst>
                  <a:ext uri="{FF2B5EF4-FFF2-40B4-BE49-F238E27FC236}">
                    <a16:creationId xmlns:a16="http://schemas.microsoft.com/office/drawing/2014/main" id="{80C9531A-D351-4FB0-810D-0B60B9AE5DA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625647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15" name="Line 51">
                <a:extLst>
                  <a:ext uri="{FF2B5EF4-FFF2-40B4-BE49-F238E27FC236}">
                    <a16:creationId xmlns:a16="http://schemas.microsoft.com/office/drawing/2014/main" id="{B8E8462B-F715-42E6-9C65-36FFE4337D4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69638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16" name="Line 52">
                <a:extLst>
                  <a:ext uri="{FF2B5EF4-FFF2-40B4-BE49-F238E27FC236}">
                    <a16:creationId xmlns:a16="http://schemas.microsoft.com/office/drawing/2014/main" id="{D8F1D8BF-9549-4DB4-8539-54E7306FE4B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913629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17" name="Line 53">
                <a:extLst>
                  <a:ext uri="{FF2B5EF4-FFF2-40B4-BE49-F238E27FC236}">
                    <a16:creationId xmlns:a16="http://schemas.microsoft.com/office/drawing/2014/main" id="{21A8334C-E16F-4C67-A640-48814127DE1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57620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18" name="Line 54">
                <a:extLst>
                  <a:ext uri="{FF2B5EF4-FFF2-40B4-BE49-F238E27FC236}">
                    <a16:creationId xmlns:a16="http://schemas.microsoft.com/office/drawing/2014/main" id="{87645081-3E3E-46BC-930C-6315E36C5EB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01611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19" name="Line 55">
                <a:extLst>
                  <a:ext uri="{FF2B5EF4-FFF2-40B4-BE49-F238E27FC236}">
                    <a16:creationId xmlns:a16="http://schemas.microsoft.com/office/drawing/2014/main" id="{A4BEC564-851D-4F58-80F1-6A0185EDAFE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345602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20" name="Line 56">
                <a:extLst>
                  <a:ext uri="{FF2B5EF4-FFF2-40B4-BE49-F238E27FC236}">
                    <a16:creationId xmlns:a16="http://schemas.microsoft.com/office/drawing/2014/main" id="{432A9BBC-9761-4CF7-8E8B-58C807DB482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89593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21" name="Line 57">
                <a:extLst>
                  <a:ext uri="{FF2B5EF4-FFF2-40B4-BE49-F238E27FC236}">
                    <a16:creationId xmlns:a16="http://schemas.microsoft.com/office/drawing/2014/main" id="{20A6B1C2-9D27-470D-A085-87FA71EAB4A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33584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22" name="Line 58">
                <a:extLst>
                  <a:ext uri="{FF2B5EF4-FFF2-40B4-BE49-F238E27FC236}">
                    <a16:creationId xmlns:a16="http://schemas.microsoft.com/office/drawing/2014/main" id="{F23207BF-AF0B-4F40-8B7A-C3F38848C90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777575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23" name="Line 59">
                <a:extLst>
                  <a:ext uri="{FF2B5EF4-FFF2-40B4-BE49-F238E27FC236}">
                    <a16:creationId xmlns:a16="http://schemas.microsoft.com/office/drawing/2014/main" id="{26C53B7A-6B78-45F3-81B8-0C4A985F930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921566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24" name="Line 60">
                <a:extLst>
                  <a:ext uri="{FF2B5EF4-FFF2-40B4-BE49-F238E27FC236}">
                    <a16:creationId xmlns:a16="http://schemas.microsoft.com/office/drawing/2014/main" id="{EFE47F1C-76D7-41CA-9659-2A5E4423D6B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65557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25" name="Line 61">
                <a:extLst>
                  <a:ext uri="{FF2B5EF4-FFF2-40B4-BE49-F238E27FC236}">
                    <a16:creationId xmlns:a16="http://schemas.microsoft.com/office/drawing/2014/main" id="{64457307-026F-493B-ABF6-07B94237556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09548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26" name="Line 62">
                <a:extLst>
                  <a:ext uri="{FF2B5EF4-FFF2-40B4-BE49-F238E27FC236}">
                    <a16:creationId xmlns:a16="http://schemas.microsoft.com/office/drawing/2014/main" id="{030B4BD7-7599-44B1-8074-D5431EC3F5E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353539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27" name="Line 63">
                <a:extLst>
                  <a:ext uri="{FF2B5EF4-FFF2-40B4-BE49-F238E27FC236}">
                    <a16:creationId xmlns:a16="http://schemas.microsoft.com/office/drawing/2014/main" id="{4595D81E-7D18-4885-B662-9E134883C2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497530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28" name="Line 64">
                <a:extLst>
                  <a:ext uri="{FF2B5EF4-FFF2-40B4-BE49-F238E27FC236}">
                    <a16:creationId xmlns:a16="http://schemas.microsoft.com/office/drawing/2014/main" id="{9D7EEAE3-EB7B-4CAB-8D29-74B01BF77DA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641521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29" name="Line 65">
                <a:extLst>
                  <a:ext uri="{FF2B5EF4-FFF2-40B4-BE49-F238E27FC236}">
                    <a16:creationId xmlns:a16="http://schemas.microsoft.com/office/drawing/2014/main" id="{0F246FB1-7AE4-4FC2-ADF0-AEC7C07561B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85512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30" name="Line 66">
                <a:extLst>
                  <a:ext uri="{FF2B5EF4-FFF2-40B4-BE49-F238E27FC236}">
                    <a16:creationId xmlns:a16="http://schemas.microsoft.com/office/drawing/2014/main" id="{F57F2CE7-B513-47B5-9D3D-A274C47CC75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29503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31" name="Line 67">
                <a:extLst>
                  <a:ext uri="{FF2B5EF4-FFF2-40B4-BE49-F238E27FC236}">
                    <a16:creationId xmlns:a16="http://schemas.microsoft.com/office/drawing/2014/main" id="{9040D867-6020-46C6-8856-42B9EE18A29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073494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32" name="Line 68">
                <a:extLst>
                  <a:ext uri="{FF2B5EF4-FFF2-40B4-BE49-F238E27FC236}">
                    <a16:creationId xmlns:a16="http://schemas.microsoft.com/office/drawing/2014/main" id="{F353CD92-5CA1-4C0F-8661-E074AB49129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217485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33" name="Line 69">
                <a:extLst>
                  <a:ext uri="{FF2B5EF4-FFF2-40B4-BE49-F238E27FC236}">
                    <a16:creationId xmlns:a16="http://schemas.microsoft.com/office/drawing/2014/main" id="{0D038A48-2468-4083-ABDA-2013B92143E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1476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34" name="Line 70">
                <a:extLst>
                  <a:ext uri="{FF2B5EF4-FFF2-40B4-BE49-F238E27FC236}">
                    <a16:creationId xmlns:a16="http://schemas.microsoft.com/office/drawing/2014/main" id="{BAF64418-9CE6-467B-8BF0-9E2B368CB22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649458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35" name="Line 71">
                <a:extLst>
                  <a:ext uri="{FF2B5EF4-FFF2-40B4-BE49-F238E27FC236}">
                    <a16:creationId xmlns:a16="http://schemas.microsoft.com/office/drawing/2014/main" id="{B08E98E2-2275-4757-AF6A-CEA7367028E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3449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36" name="Line 72">
                <a:extLst>
                  <a:ext uri="{FF2B5EF4-FFF2-40B4-BE49-F238E27FC236}">
                    <a16:creationId xmlns:a16="http://schemas.microsoft.com/office/drawing/2014/main" id="{BAF0F2BB-8D3E-4967-B761-CA8A2E97D03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937440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37" name="Line 73">
                <a:extLst>
                  <a:ext uri="{FF2B5EF4-FFF2-40B4-BE49-F238E27FC236}">
                    <a16:creationId xmlns:a16="http://schemas.microsoft.com/office/drawing/2014/main" id="{723DDDCA-6CF4-4716-9D83-57D40985144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81431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38" name="Line 74">
                <a:extLst>
                  <a:ext uri="{FF2B5EF4-FFF2-40B4-BE49-F238E27FC236}">
                    <a16:creationId xmlns:a16="http://schemas.microsoft.com/office/drawing/2014/main" id="{AAEFDC64-D696-421A-A86D-9EB4A4E11CA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422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39" name="Line 75">
                <a:extLst>
                  <a:ext uri="{FF2B5EF4-FFF2-40B4-BE49-F238E27FC236}">
                    <a16:creationId xmlns:a16="http://schemas.microsoft.com/office/drawing/2014/main" id="{18106B5D-9A4D-4E6A-B509-CCFE36E6471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369413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40" name="Line 76">
                <a:extLst>
                  <a:ext uri="{FF2B5EF4-FFF2-40B4-BE49-F238E27FC236}">
                    <a16:creationId xmlns:a16="http://schemas.microsoft.com/office/drawing/2014/main" id="{BAFB4B40-3FCF-47E4-9472-C68AA657A83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513404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41" name="Line 77">
                <a:extLst>
                  <a:ext uri="{FF2B5EF4-FFF2-40B4-BE49-F238E27FC236}">
                    <a16:creationId xmlns:a16="http://schemas.microsoft.com/office/drawing/2014/main" id="{91AC1E62-A671-457A-B999-A9AD01C3209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7395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42" name="Line 78">
                <a:extLst>
                  <a:ext uri="{FF2B5EF4-FFF2-40B4-BE49-F238E27FC236}">
                    <a16:creationId xmlns:a16="http://schemas.microsoft.com/office/drawing/2014/main" id="{EEE965B0-C6E6-4518-86CD-63D4B7EBA88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01386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43" name="Line 79">
                <a:extLst>
                  <a:ext uri="{FF2B5EF4-FFF2-40B4-BE49-F238E27FC236}">
                    <a16:creationId xmlns:a16="http://schemas.microsoft.com/office/drawing/2014/main" id="{24997377-0B31-44D1-B937-DB15718E316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945377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44" name="Line 80">
                <a:extLst>
                  <a:ext uri="{FF2B5EF4-FFF2-40B4-BE49-F238E27FC236}">
                    <a16:creationId xmlns:a16="http://schemas.microsoft.com/office/drawing/2014/main" id="{D9108AD2-FE21-4DFA-98C7-9987526429B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9368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45" name="Line 81">
                <a:extLst>
                  <a:ext uri="{FF2B5EF4-FFF2-40B4-BE49-F238E27FC236}">
                    <a16:creationId xmlns:a16="http://schemas.microsoft.com/office/drawing/2014/main" id="{1CA5C353-7840-45EE-863A-10C278F5A32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33359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46" name="Line 82">
                <a:extLst>
                  <a:ext uri="{FF2B5EF4-FFF2-40B4-BE49-F238E27FC236}">
                    <a16:creationId xmlns:a16="http://schemas.microsoft.com/office/drawing/2014/main" id="{26AFC1F5-9DCD-49DE-9CC8-D9D4F6233E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377350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47" name="Line 83">
                <a:extLst>
                  <a:ext uri="{FF2B5EF4-FFF2-40B4-BE49-F238E27FC236}">
                    <a16:creationId xmlns:a16="http://schemas.microsoft.com/office/drawing/2014/main" id="{14B32CED-A602-42D5-A3B1-8FF2269F450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21341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48" name="Line 84">
                <a:extLst>
                  <a:ext uri="{FF2B5EF4-FFF2-40B4-BE49-F238E27FC236}">
                    <a16:creationId xmlns:a16="http://schemas.microsoft.com/office/drawing/2014/main" id="{8898D64B-560A-4FE6-A65E-5FDEE278759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665332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49" name="Line 85">
                <a:extLst>
                  <a:ext uri="{FF2B5EF4-FFF2-40B4-BE49-F238E27FC236}">
                    <a16:creationId xmlns:a16="http://schemas.microsoft.com/office/drawing/2014/main" id="{DE3EB8DA-494D-48D7-9D5A-041A0284061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809323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50" name="Line 86">
                <a:extLst>
                  <a:ext uri="{FF2B5EF4-FFF2-40B4-BE49-F238E27FC236}">
                    <a16:creationId xmlns:a16="http://schemas.microsoft.com/office/drawing/2014/main" id="{090115F5-7C62-42C7-915F-569C75B502B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53314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51" name="Line 87">
                <a:extLst>
                  <a:ext uri="{FF2B5EF4-FFF2-40B4-BE49-F238E27FC236}">
                    <a16:creationId xmlns:a16="http://schemas.microsoft.com/office/drawing/2014/main" id="{07150042-95BE-4CDF-8FFB-4CB35B40470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097305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52" name="Line 88">
                <a:extLst>
                  <a:ext uri="{FF2B5EF4-FFF2-40B4-BE49-F238E27FC236}">
                    <a16:creationId xmlns:a16="http://schemas.microsoft.com/office/drawing/2014/main" id="{4D5B66A5-264B-4795-ADBD-502ED4E9C0E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241296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53" name="Line 89">
                <a:extLst>
                  <a:ext uri="{FF2B5EF4-FFF2-40B4-BE49-F238E27FC236}">
                    <a16:creationId xmlns:a16="http://schemas.microsoft.com/office/drawing/2014/main" id="{24BF882A-B84D-4511-B50C-111B07E5187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85287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54" name="Line 90">
                <a:extLst>
                  <a:ext uri="{FF2B5EF4-FFF2-40B4-BE49-F238E27FC236}">
                    <a16:creationId xmlns:a16="http://schemas.microsoft.com/office/drawing/2014/main" id="{E5B34C9D-6C85-473E-B998-6581E2216D0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29278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55" name="Line 91">
                <a:extLst>
                  <a:ext uri="{FF2B5EF4-FFF2-40B4-BE49-F238E27FC236}">
                    <a16:creationId xmlns:a16="http://schemas.microsoft.com/office/drawing/2014/main" id="{44595B99-1CD9-464F-88A0-268D2EA0DDA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673269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56" name="Line 92">
                <a:extLst>
                  <a:ext uri="{FF2B5EF4-FFF2-40B4-BE49-F238E27FC236}">
                    <a16:creationId xmlns:a16="http://schemas.microsoft.com/office/drawing/2014/main" id="{EF9327C4-BC85-4DF3-9D0C-DF77C23C79C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17260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57" name="Line 93">
                <a:extLst>
                  <a:ext uri="{FF2B5EF4-FFF2-40B4-BE49-F238E27FC236}">
                    <a16:creationId xmlns:a16="http://schemas.microsoft.com/office/drawing/2014/main" id="{C52B8491-D39D-4464-9861-2C3197ED8FB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961251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58" name="Line 94">
                <a:extLst>
                  <a:ext uri="{FF2B5EF4-FFF2-40B4-BE49-F238E27FC236}">
                    <a16:creationId xmlns:a16="http://schemas.microsoft.com/office/drawing/2014/main" id="{F3C1B3B6-065E-4FA1-924E-4932FA75F3E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05242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59" name="Line 95">
                <a:extLst>
                  <a:ext uri="{FF2B5EF4-FFF2-40B4-BE49-F238E27FC236}">
                    <a16:creationId xmlns:a16="http://schemas.microsoft.com/office/drawing/2014/main" id="{30A7F764-5474-4681-ADEE-195CCB1CDA9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249233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60" name="Line 96">
                <a:extLst>
                  <a:ext uri="{FF2B5EF4-FFF2-40B4-BE49-F238E27FC236}">
                    <a16:creationId xmlns:a16="http://schemas.microsoft.com/office/drawing/2014/main" id="{3B41F62B-F78D-4258-B192-ED82846047B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393224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61" name="Line 97">
                <a:extLst>
                  <a:ext uri="{FF2B5EF4-FFF2-40B4-BE49-F238E27FC236}">
                    <a16:creationId xmlns:a16="http://schemas.microsoft.com/office/drawing/2014/main" id="{2DC9E165-C10D-4D83-9EF1-A5082CA9ACA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537215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62" name="Line 98">
                <a:extLst>
                  <a:ext uri="{FF2B5EF4-FFF2-40B4-BE49-F238E27FC236}">
                    <a16:creationId xmlns:a16="http://schemas.microsoft.com/office/drawing/2014/main" id="{4C420AD3-BC41-430F-A995-2E86A183D76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681206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63" name="Line 99">
                <a:extLst>
                  <a:ext uri="{FF2B5EF4-FFF2-40B4-BE49-F238E27FC236}">
                    <a16:creationId xmlns:a16="http://schemas.microsoft.com/office/drawing/2014/main" id="{7D129CCC-152F-4AB2-AE1B-A27D9C38917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185737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64" name="Line 100">
                <a:extLst>
                  <a:ext uri="{FF2B5EF4-FFF2-40B4-BE49-F238E27FC236}">
                    <a16:creationId xmlns:a16="http://schemas.microsoft.com/office/drawing/2014/main" id="{6BA0EE88-775D-4DED-AAA9-0F84326588B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825197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65" name="Line 103">
                <a:extLst>
                  <a:ext uri="{FF2B5EF4-FFF2-40B4-BE49-F238E27FC236}">
                    <a16:creationId xmlns:a16="http://schemas.microsoft.com/office/drawing/2014/main" id="{1B7CC1FA-EF48-429B-800A-C666B45F97D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05467" y="613151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66" name="Line 99">
                <a:extLst>
                  <a:ext uri="{FF2B5EF4-FFF2-40B4-BE49-F238E27FC236}">
                    <a16:creationId xmlns:a16="http://schemas.microsoft.com/office/drawing/2014/main" id="{C39D7A7B-875D-43E7-AA15-D0D41D5A20A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41746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67" name="Line 99">
                <a:extLst>
                  <a:ext uri="{FF2B5EF4-FFF2-40B4-BE49-F238E27FC236}">
                    <a16:creationId xmlns:a16="http://schemas.microsoft.com/office/drawing/2014/main" id="{4A221A8F-AA8C-429F-99F2-D9ACCFDE2C9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97755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68" name="Line 100">
                <a:extLst>
                  <a:ext uri="{FF2B5EF4-FFF2-40B4-BE49-F238E27FC236}">
                    <a16:creationId xmlns:a16="http://schemas.microsoft.com/office/drawing/2014/main" id="{1B79F200-A8BA-489D-9E77-C350590CE1E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969199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69" name="Line 99">
                <a:extLst>
                  <a:ext uri="{FF2B5EF4-FFF2-40B4-BE49-F238E27FC236}">
                    <a16:creationId xmlns:a16="http://schemas.microsoft.com/office/drawing/2014/main" id="{9A9BC62E-DEA8-496F-9E8B-1B999891A04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91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70" name="Line 99">
                <a:extLst>
                  <a:ext uri="{FF2B5EF4-FFF2-40B4-BE49-F238E27FC236}">
                    <a16:creationId xmlns:a16="http://schemas.microsoft.com/office/drawing/2014/main" id="{BC335BF3-4274-4A7A-B852-B31B51C45AB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7800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71" name="Line 99">
                <a:extLst>
                  <a:ext uri="{FF2B5EF4-FFF2-40B4-BE49-F238E27FC236}">
                    <a16:creationId xmlns:a16="http://schemas.microsoft.com/office/drawing/2014/main" id="{940DEF4C-4D14-40D8-A28C-36C47C1FFE4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9773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72" name="Line 99">
                <a:extLst>
                  <a:ext uri="{FF2B5EF4-FFF2-40B4-BE49-F238E27FC236}">
                    <a16:creationId xmlns:a16="http://schemas.microsoft.com/office/drawing/2014/main" id="{71D8B819-6FF4-4244-975C-DF2F219F8F3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65782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73" name="Line 99">
                <a:extLst>
                  <a:ext uri="{FF2B5EF4-FFF2-40B4-BE49-F238E27FC236}">
                    <a16:creationId xmlns:a16="http://schemas.microsoft.com/office/drawing/2014/main" id="{29ADFD8F-4616-40E9-BE5A-9A5DDF4C845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3764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74" name="Line 100">
                <a:extLst>
                  <a:ext uri="{FF2B5EF4-FFF2-40B4-BE49-F238E27FC236}">
                    <a16:creationId xmlns:a16="http://schemas.microsoft.com/office/drawing/2014/main" id="{C8F65069-8B3E-410E-BFB0-329AB5A58C4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113637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75" name="Line 100">
                <a:extLst>
                  <a:ext uri="{FF2B5EF4-FFF2-40B4-BE49-F238E27FC236}">
                    <a16:creationId xmlns:a16="http://schemas.microsoft.com/office/drawing/2014/main" id="{3957CFDD-1A24-41AD-AC46-02B96736D4F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258075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76" name="Line 100">
                <a:extLst>
                  <a:ext uri="{FF2B5EF4-FFF2-40B4-BE49-F238E27FC236}">
                    <a16:creationId xmlns:a16="http://schemas.microsoft.com/office/drawing/2014/main" id="{A64D2D0B-0CD8-4B73-9AA1-49902EB1BFD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402066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  <p:sp>
            <p:nvSpPr>
              <p:cNvPr id="77" name="Line 100">
                <a:extLst>
                  <a:ext uri="{FF2B5EF4-FFF2-40B4-BE49-F238E27FC236}">
                    <a16:creationId xmlns:a16="http://schemas.microsoft.com/office/drawing/2014/main" id="{6AB7AC07-4830-4DE3-B49F-37FAA2CE1C0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546068" y="613150"/>
                <a:ext cx="0" cy="6767137"/>
              </a:xfrm>
              <a:prstGeom prst="lin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1696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69143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</p:sldLayoutIdLst>
  <p:hf hdr="0" ftr="0" dt="0"/>
  <p:txStyles>
    <p:titleStyle>
      <a:lvl1pPr algn="ctr" defTabSz="950175" rtl="0" eaLnBrk="1" latinLnBrk="0" hangingPunct="1">
        <a:lnSpc>
          <a:spcPct val="90000"/>
        </a:lnSpc>
        <a:spcBef>
          <a:spcPct val="0"/>
        </a:spcBef>
        <a:buNone/>
        <a:defRPr kumimoji="1" sz="45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950175" rtl="0" eaLnBrk="1" latinLnBrk="0" hangingPunct="1">
        <a:lnSpc>
          <a:spcPct val="90000"/>
        </a:lnSpc>
        <a:spcBef>
          <a:spcPts val="1038"/>
        </a:spcBef>
        <a:buFontTx/>
        <a:buNone/>
        <a:defRPr kumimoji="1" sz="2909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50175" rtl="0" eaLnBrk="1" latinLnBrk="0" hangingPunct="1">
        <a:lnSpc>
          <a:spcPct val="90000"/>
        </a:lnSpc>
        <a:spcBef>
          <a:spcPts val="519"/>
        </a:spcBef>
        <a:buFontTx/>
        <a:buNone/>
        <a:defRPr kumimoji="1" sz="2495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50175" rtl="0" eaLnBrk="1" latinLnBrk="0" hangingPunct="1">
        <a:lnSpc>
          <a:spcPct val="90000"/>
        </a:lnSpc>
        <a:spcBef>
          <a:spcPts val="519"/>
        </a:spcBef>
        <a:buFontTx/>
        <a:buNone/>
        <a:defRPr kumimoji="1" sz="2079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50175" rtl="0" eaLnBrk="1" latinLnBrk="0" hangingPunct="1">
        <a:lnSpc>
          <a:spcPct val="90000"/>
        </a:lnSpc>
        <a:spcBef>
          <a:spcPts val="519"/>
        </a:spcBef>
        <a:buFontTx/>
        <a:buNone/>
        <a:defRPr kumimoji="1" sz="187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50175" rtl="0" eaLnBrk="1" latinLnBrk="0" hangingPunct="1">
        <a:lnSpc>
          <a:spcPct val="90000"/>
        </a:lnSpc>
        <a:spcBef>
          <a:spcPts val="519"/>
        </a:spcBef>
        <a:buFontTx/>
        <a:buNone/>
        <a:defRPr kumimoji="1" sz="1871" kern="1200">
          <a:solidFill>
            <a:schemeClr val="tx1"/>
          </a:solidFill>
          <a:latin typeface="+mn-lt"/>
          <a:ea typeface="+mn-ea"/>
          <a:cs typeface="+mn-cs"/>
        </a:defRPr>
      </a:lvl5pPr>
      <a:lvl6pPr marL="2612981" indent="-237543" algn="l" defTabSz="950175" rtl="0" eaLnBrk="1" latinLnBrk="0" hangingPunct="1">
        <a:lnSpc>
          <a:spcPct val="90000"/>
        </a:lnSpc>
        <a:spcBef>
          <a:spcPts val="519"/>
        </a:spcBef>
        <a:buFont typeface="Arial" panose="020B0604020202020204" pitchFamily="34" charset="0"/>
        <a:buChar char="•"/>
        <a:defRPr kumimoji="1" sz="1871" kern="1200">
          <a:solidFill>
            <a:schemeClr val="tx1"/>
          </a:solidFill>
          <a:latin typeface="+mn-lt"/>
          <a:ea typeface="+mn-ea"/>
          <a:cs typeface="+mn-cs"/>
        </a:defRPr>
      </a:lvl6pPr>
      <a:lvl7pPr marL="3088068" indent="-237543" algn="l" defTabSz="950175" rtl="0" eaLnBrk="1" latinLnBrk="0" hangingPunct="1">
        <a:lnSpc>
          <a:spcPct val="90000"/>
        </a:lnSpc>
        <a:spcBef>
          <a:spcPts val="519"/>
        </a:spcBef>
        <a:buFont typeface="Arial" panose="020B0604020202020204" pitchFamily="34" charset="0"/>
        <a:buChar char="•"/>
        <a:defRPr kumimoji="1" sz="1871" kern="1200">
          <a:solidFill>
            <a:schemeClr val="tx1"/>
          </a:solidFill>
          <a:latin typeface="+mn-lt"/>
          <a:ea typeface="+mn-ea"/>
          <a:cs typeface="+mn-cs"/>
        </a:defRPr>
      </a:lvl7pPr>
      <a:lvl8pPr marL="3563156" indent="-237543" algn="l" defTabSz="950175" rtl="0" eaLnBrk="1" latinLnBrk="0" hangingPunct="1">
        <a:lnSpc>
          <a:spcPct val="90000"/>
        </a:lnSpc>
        <a:spcBef>
          <a:spcPts val="519"/>
        </a:spcBef>
        <a:buFont typeface="Arial" panose="020B0604020202020204" pitchFamily="34" charset="0"/>
        <a:buChar char="•"/>
        <a:defRPr kumimoji="1" sz="1871" kern="1200">
          <a:solidFill>
            <a:schemeClr val="tx1"/>
          </a:solidFill>
          <a:latin typeface="+mn-lt"/>
          <a:ea typeface="+mn-ea"/>
          <a:cs typeface="+mn-cs"/>
        </a:defRPr>
      </a:lvl8pPr>
      <a:lvl9pPr marL="4038243" indent="-237543" algn="l" defTabSz="950175" rtl="0" eaLnBrk="1" latinLnBrk="0" hangingPunct="1">
        <a:lnSpc>
          <a:spcPct val="90000"/>
        </a:lnSpc>
        <a:spcBef>
          <a:spcPts val="519"/>
        </a:spcBef>
        <a:buFont typeface="Arial" panose="020B0604020202020204" pitchFamily="34" charset="0"/>
        <a:buChar char="•"/>
        <a:defRPr kumimoji="1" sz="187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50175" rtl="0" eaLnBrk="1" latinLnBrk="0" hangingPunct="1">
        <a:defRPr kumimoji="1" sz="1871" kern="1200">
          <a:solidFill>
            <a:schemeClr val="tx1"/>
          </a:solidFill>
          <a:latin typeface="+mn-lt"/>
          <a:ea typeface="+mn-ea"/>
          <a:cs typeface="+mn-cs"/>
        </a:defRPr>
      </a:lvl1pPr>
      <a:lvl2pPr marL="475088" algn="l" defTabSz="950175" rtl="0" eaLnBrk="1" latinLnBrk="0" hangingPunct="1">
        <a:defRPr kumimoji="1" sz="1871" kern="1200">
          <a:solidFill>
            <a:schemeClr val="tx1"/>
          </a:solidFill>
          <a:latin typeface="+mn-lt"/>
          <a:ea typeface="+mn-ea"/>
          <a:cs typeface="+mn-cs"/>
        </a:defRPr>
      </a:lvl2pPr>
      <a:lvl3pPr marL="950175" algn="l" defTabSz="950175" rtl="0" eaLnBrk="1" latinLnBrk="0" hangingPunct="1">
        <a:defRPr kumimoji="1" sz="1871" kern="1200">
          <a:solidFill>
            <a:schemeClr val="tx1"/>
          </a:solidFill>
          <a:latin typeface="+mn-lt"/>
          <a:ea typeface="+mn-ea"/>
          <a:cs typeface="+mn-cs"/>
        </a:defRPr>
      </a:lvl3pPr>
      <a:lvl4pPr marL="1425263" algn="l" defTabSz="950175" rtl="0" eaLnBrk="1" latinLnBrk="0" hangingPunct="1">
        <a:defRPr kumimoji="1" sz="1871" kern="1200">
          <a:solidFill>
            <a:schemeClr val="tx1"/>
          </a:solidFill>
          <a:latin typeface="+mn-lt"/>
          <a:ea typeface="+mn-ea"/>
          <a:cs typeface="+mn-cs"/>
        </a:defRPr>
      </a:lvl4pPr>
      <a:lvl5pPr marL="1900350" algn="l" defTabSz="950175" rtl="0" eaLnBrk="1" latinLnBrk="0" hangingPunct="1">
        <a:defRPr kumimoji="1" sz="1871" kern="1200">
          <a:solidFill>
            <a:schemeClr val="tx1"/>
          </a:solidFill>
          <a:latin typeface="+mn-lt"/>
          <a:ea typeface="+mn-ea"/>
          <a:cs typeface="+mn-cs"/>
        </a:defRPr>
      </a:lvl5pPr>
      <a:lvl6pPr marL="2375438" algn="l" defTabSz="950175" rtl="0" eaLnBrk="1" latinLnBrk="0" hangingPunct="1">
        <a:defRPr kumimoji="1" sz="1871" kern="1200">
          <a:solidFill>
            <a:schemeClr val="tx1"/>
          </a:solidFill>
          <a:latin typeface="+mn-lt"/>
          <a:ea typeface="+mn-ea"/>
          <a:cs typeface="+mn-cs"/>
        </a:defRPr>
      </a:lvl6pPr>
      <a:lvl7pPr marL="2850525" algn="l" defTabSz="950175" rtl="0" eaLnBrk="1" latinLnBrk="0" hangingPunct="1">
        <a:defRPr kumimoji="1" sz="1871" kern="1200">
          <a:solidFill>
            <a:schemeClr val="tx1"/>
          </a:solidFill>
          <a:latin typeface="+mn-lt"/>
          <a:ea typeface="+mn-ea"/>
          <a:cs typeface="+mn-cs"/>
        </a:defRPr>
      </a:lvl7pPr>
      <a:lvl8pPr marL="3325612" algn="l" defTabSz="950175" rtl="0" eaLnBrk="1" latinLnBrk="0" hangingPunct="1">
        <a:defRPr kumimoji="1" sz="1871" kern="1200">
          <a:solidFill>
            <a:schemeClr val="tx1"/>
          </a:solidFill>
          <a:latin typeface="+mn-lt"/>
          <a:ea typeface="+mn-ea"/>
          <a:cs typeface="+mn-cs"/>
        </a:defRPr>
      </a:lvl8pPr>
      <a:lvl9pPr marL="3800698" algn="l" defTabSz="950175" rtl="0" eaLnBrk="1" latinLnBrk="0" hangingPunct="1">
        <a:defRPr kumimoji="1" sz="187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367">
          <p15:clr>
            <a:srgbClr val="F26B43"/>
          </p15:clr>
        </p15:guide>
        <p15:guide id="2" orient="horz" pos="2381">
          <p15:clr>
            <a:srgbClr val="F26B43"/>
          </p15:clr>
        </p15:guide>
        <p15:guide id="3" orient="horz" pos="22">
          <p15:clr>
            <a:srgbClr val="F26B43"/>
          </p15:clr>
        </p15:guide>
        <p15:guide id="4" orient="horz" pos="4649">
          <p15:clr>
            <a:srgbClr val="F26B43"/>
          </p15:clr>
        </p15:guide>
        <p15:guide id="5" pos="6633">
          <p15:clr>
            <a:srgbClr val="F26B43"/>
          </p15:clr>
        </p15:guide>
        <p15:guide id="6" pos="102">
          <p15:clr>
            <a:srgbClr val="F26B43"/>
          </p15:clr>
        </p15:guide>
        <p15:guide id="7" orient="horz" pos="70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image" Target="../media/image50.png"/><Relationship Id="rId3" Type="http://schemas.openxmlformats.org/officeDocument/2006/relationships/image" Target="../media/image27.emf"/><Relationship Id="rId21" Type="http://schemas.openxmlformats.org/officeDocument/2006/relationships/image" Target="../media/image45.png"/><Relationship Id="rId34" Type="http://schemas.openxmlformats.org/officeDocument/2006/relationships/image" Target="../media/image58.gif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3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29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24" Type="http://schemas.openxmlformats.org/officeDocument/2006/relationships/image" Target="../media/image48.png"/><Relationship Id="rId32" Type="http://schemas.openxmlformats.org/officeDocument/2006/relationships/image" Target="../media/image56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28" Type="http://schemas.openxmlformats.org/officeDocument/2006/relationships/image" Target="../media/image52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31" Type="http://schemas.openxmlformats.org/officeDocument/2006/relationships/image" Target="../media/image55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Relationship Id="rId27" Type="http://schemas.openxmlformats.org/officeDocument/2006/relationships/image" Target="../media/image51.png"/><Relationship Id="rId30" Type="http://schemas.openxmlformats.org/officeDocument/2006/relationships/image" Target="../media/image54.png"/><Relationship Id="rId8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1.jp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png"/><Relationship Id="rId4" Type="http://schemas.openxmlformats.org/officeDocument/2006/relationships/image" Target="../media/image6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ECDC26-993F-4A78-8D31-18BE42F37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JCM for waste sector mitigation:</a:t>
            </a:r>
            <a:br>
              <a:rPr lang="en-US" altLang="ja-JP" dirty="0"/>
            </a:br>
            <a:r>
              <a:rPr lang="en-US" altLang="ja-JP" dirty="0" err="1"/>
              <a:t>WtE</a:t>
            </a:r>
            <a:r>
              <a:rPr lang="en-US" altLang="ja-JP" dirty="0"/>
              <a:t> and semi-aerobic landfill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CFFEC02-BE8E-44FD-8BA8-C34D8B34CB5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34510" y="4148806"/>
            <a:ext cx="8640000" cy="986406"/>
          </a:xfrm>
        </p:spPr>
        <p:txBody>
          <a:bodyPr/>
          <a:lstStyle/>
          <a:p>
            <a:r>
              <a:rPr kumimoji="1" lang="en-US" altLang="ja-JP" dirty="0"/>
              <a:t>Investment-focused event @ Addis Ababa</a:t>
            </a:r>
          </a:p>
          <a:p>
            <a:r>
              <a:rPr lang="en-US" altLang="ja-JP" dirty="0"/>
              <a:t>6 September 2025</a:t>
            </a:r>
            <a:endParaRPr kumimoji="1" lang="ja-JP" altLang="en-US" dirty="0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C7D0EF22-0736-453B-81AA-BA6690C35C2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249562" y="5305871"/>
            <a:ext cx="6552728" cy="1282278"/>
          </a:xfrm>
        </p:spPr>
        <p:txBody>
          <a:bodyPr/>
          <a:lstStyle/>
          <a:p>
            <a:r>
              <a:rPr lang="en-US" altLang="ja-JP" dirty="0"/>
              <a:t>HIRATSUKA Jiro</a:t>
            </a:r>
          </a:p>
          <a:p>
            <a:r>
              <a:rPr lang="en-US" altLang="ja-JP" dirty="0"/>
              <a:t>Office of Climate Change Negotiation and Cooperation,</a:t>
            </a:r>
          </a:p>
          <a:p>
            <a:r>
              <a:rPr kumimoji="1" lang="en-US" altLang="ja-JP" dirty="0"/>
              <a:t>Ministry of the Environment, Japan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18676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A840F-C47D-600B-688E-C22AEE7FE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4C755A-FF85-3E34-27AF-336134974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2400" dirty="0"/>
              <a:t>“Fukuoka Method” applied</a:t>
            </a:r>
            <a:r>
              <a:rPr lang="en-US" altLang="ja-JP" sz="2400" dirty="0"/>
              <a:t> </a:t>
            </a:r>
            <a:r>
              <a:rPr kumimoji="1" lang="en-US" altLang="ja-JP" sz="2400" dirty="0"/>
              <a:t>in Malaysia </a:t>
            </a:r>
            <a:r>
              <a:rPr kumimoji="1" lang="en-US" altLang="ja-JP" sz="1800" b="0" dirty="0"/>
              <a:t>(first site outside Japan)</a:t>
            </a:r>
            <a:endParaRPr kumimoji="1" lang="ja-JP" altLang="en-US" sz="2400" b="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58C8038-7C17-A6F8-0E62-5236FD48D99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4000" y="1110920"/>
            <a:ext cx="10367963" cy="760959"/>
          </a:xfrm>
        </p:spPr>
        <p:txBody>
          <a:bodyPr lIns="72000" tIns="72000" rIns="72000" bIns="72000"/>
          <a:lstStyle/>
          <a:p>
            <a:r>
              <a:rPr lang="en-US" altLang="ja-JP" dirty="0"/>
              <a:t>Simple and low-cost method without special technology – bamboo and used steel drums were used for leachate collection and gas ventilation</a:t>
            </a:r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C1A0DB4-E14F-9EA4-31B7-49D08D927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84" y="2081766"/>
            <a:ext cx="3979974" cy="256216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6C94FA90-A804-9353-0179-481E75A47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026" y="2050533"/>
            <a:ext cx="3588276" cy="256216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7976CE0-320B-D5D6-F5E6-64278D5A3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5706" y="4914875"/>
            <a:ext cx="3257584" cy="2343444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C21D50C-8429-6DE1-3B27-998D35921347}"/>
              </a:ext>
            </a:extLst>
          </p:cNvPr>
          <p:cNvSpPr/>
          <p:nvPr/>
        </p:nvSpPr>
        <p:spPr>
          <a:xfrm>
            <a:off x="154707" y="4762587"/>
            <a:ext cx="4039071" cy="425119"/>
          </a:xfrm>
          <a:prstGeom prst="rect">
            <a:avLst/>
          </a:prstGeom>
        </p:spPr>
        <p:txBody>
          <a:bodyPr wrap="square" lIns="119050" tIns="0" rIns="119050">
            <a:noAutofit/>
          </a:bodyPr>
          <a:lstStyle/>
          <a:p>
            <a:pPr algn="ctr" defTabSz="523690">
              <a:buClr>
                <a:schemeClr val="tx2"/>
              </a:buClr>
              <a:defRPr/>
            </a:pPr>
            <a:r>
              <a:rPr kumimoji="0" lang="en-US" altLang="ja-JP" sz="2400" b="1" kern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Open dumping</a:t>
            </a:r>
          </a:p>
          <a:p>
            <a:pPr algn="ctr" defTabSz="523690">
              <a:buClr>
                <a:schemeClr val="tx2"/>
              </a:buClr>
              <a:defRPr/>
            </a:pPr>
            <a:r>
              <a:rPr kumimoji="0" lang="en-US" altLang="ja-JP" sz="2400" b="1" kern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(1988)</a:t>
            </a:r>
            <a:endParaRPr kumimoji="0" lang="en-US" altLang="ja-JP" sz="2400" kern="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97325E6D-B290-A371-CFB3-FC5DE85E903F}"/>
              </a:ext>
            </a:extLst>
          </p:cNvPr>
          <p:cNvSpPr/>
          <p:nvPr/>
        </p:nvSpPr>
        <p:spPr>
          <a:xfrm>
            <a:off x="6453607" y="4811820"/>
            <a:ext cx="4039071" cy="425119"/>
          </a:xfrm>
          <a:prstGeom prst="rect">
            <a:avLst/>
          </a:prstGeom>
        </p:spPr>
        <p:txBody>
          <a:bodyPr wrap="square" lIns="119050" tIns="0" rIns="119050">
            <a:noAutofit/>
          </a:bodyPr>
          <a:lstStyle/>
          <a:p>
            <a:pPr algn="ctr" defTabSz="523690">
              <a:buClr>
                <a:schemeClr val="tx2"/>
              </a:buClr>
              <a:defRPr/>
            </a:pPr>
            <a:r>
              <a:rPr kumimoji="0" lang="en-US" altLang="ja-JP" sz="2400" b="1" kern="0" dirty="0"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After improvement by Fukuoka Method (1996)</a:t>
            </a:r>
            <a:endParaRPr kumimoji="0" lang="en-US" altLang="ja-JP" sz="2400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矢印: 右 21">
            <a:extLst>
              <a:ext uri="{FF2B5EF4-FFF2-40B4-BE49-F238E27FC236}">
                <a16:creationId xmlns:a16="http://schemas.microsoft.com/office/drawing/2014/main" id="{ABF5A403-8B56-61DA-9BDF-1C0682338B80}"/>
              </a:ext>
            </a:extLst>
          </p:cNvPr>
          <p:cNvSpPr/>
          <p:nvPr/>
        </p:nvSpPr>
        <p:spPr>
          <a:xfrm>
            <a:off x="4481810" y="2987749"/>
            <a:ext cx="1656184" cy="576064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8C71044-AB96-E0DA-D819-25BBED99EC08}"/>
              </a:ext>
            </a:extLst>
          </p:cNvPr>
          <p:cNvSpPr/>
          <p:nvPr/>
        </p:nvSpPr>
        <p:spPr>
          <a:xfrm>
            <a:off x="6774289" y="7254237"/>
            <a:ext cx="2268000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Source: Fukuoka City</a:t>
            </a:r>
            <a:endParaRPr kumimoji="1" lang="ja-JP" altLang="en-US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678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DA365294-470C-3E82-B5E8-D8ED20D57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Conclusions</a:t>
            </a:r>
            <a:endParaRPr lang="ja-JP" altLang="en-US" dirty="0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1681B090-C03B-DC66-8C54-A5709A23DF4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1925" y="1110920"/>
            <a:ext cx="10367963" cy="3481874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altLang="ja-JP" dirty="0"/>
              <a:t>While waste hierarchy – reduce, reuse, recycling – is priority, but hard-to-recycle waste can </a:t>
            </a:r>
            <a:r>
              <a:rPr lang="en-US" altLang="ja-JP" b="1" dirty="0"/>
              <a:t>generate energy through </a:t>
            </a:r>
            <a:r>
              <a:rPr lang="en-US" altLang="ja-JP" b="1" dirty="0" err="1"/>
              <a:t>WtE</a:t>
            </a:r>
            <a:endParaRPr lang="en-US" altLang="ja-JP" b="1" dirty="0"/>
          </a:p>
          <a:p>
            <a:pPr>
              <a:spcBef>
                <a:spcPts val="1800"/>
              </a:spcBef>
            </a:pPr>
            <a:r>
              <a:rPr lang="en-US" altLang="ja-JP" dirty="0" err="1"/>
              <a:t>WtE</a:t>
            </a:r>
            <a:r>
              <a:rPr lang="en-US" altLang="ja-JP" dirty="0"/>
              <a:t> project has </a:t>
            </a:r>
            <a:r>
              <a:rPr lang="en-US" altLang="ja-JP" b="1" dirty="0"/>
              <a:t>several risks</a:t>
            </a:r>
            <a:r>
              <a:rPr lang="en-US" altLang="ja-JP" dirty="0"/>
              <a:t>, including for construction, waste quality &amp; quantity, and finance in formulating projects and operation</a:t>
            </a:r>
          </a:p>
          <a:p>
            <a:pPr>
              <a:spcBef>
                <a:spcPts val="1800"/>
              </a:spcBef>
            </a:pPr>
            <a:r>
              <a:rPr lang="en-US" altLang="ja-JP" b="1" dirty="0"/>
              <a:t>JCM contributes to financing and deployment of experienced technology </a:t>
            </a:r>
            <a:r>
              <a:rPr lang="en-US" altLang="ja-JP" dirty="0"/>
              <a:t>for construction and O&amp;M of </a:t>
            </a:r>
            <a:r>
              <a:rPr lang="en-US" altLang="ja-JP" dirty="0" err="1"/>
              <a:t>WtE</a:t>
            </a:r>
            <a:endParaRPr lang="en-US" altLang="ja-JP" dirty="0"/>
          </a:p>
          <a:p>
            <a:pPr>
              <a:spcBef>
                <a:spcPts val="1800"/>
              </a:spcBef>
            </a:pPr>
            <a:r>
              <a:rPr lang="en-US" altLang="ja-JP" b="1" dirty="0"/>
              <a:t>Semi-aerobic landfill “Fukuoka Method”</a:t>
            </a:r>
            <a:r>
              <a:rPr lang="en-US" altLang="ja-JP" dirty="0"/>
              <a:t> to reduce methane emission has applied in Tunisia as the first JCM project (UNIDO-JCM)</a:t>
            </a:r>
            <a:endParaRPr lang="ja-JP" altLang="en-US" dirty="0"/>
          </a:p>
        </p:txBody>
      </p:sp>
      <p:pic>
        <p:nvPicPr>
          <p:cNvPr id="3" name="図 2" descr="屋外, 草, フィールド, 放牧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1F715E8E-12A7-9E2F-3E57-BD6A2176A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86" y="4759458"/>
            <a:ext cx="3587732" cy="2023481"/>
          </a:xfrm>
          <a:prstGeom prst="rect">
            <a:avLst/>
          </a:prstGeom>
        </p:spPr>
      </p:pic>
      <p:pic>
        <p:nvPicPr>
          <p:cNvPr id="5" name="図 4" descr="丘の上にいる&#10;&#10;AI 生成コンテンツは誤りを含む可能性があります。">
            <a:extLst>
              <a:ext uri="{FF2B5EF4-FFF2-40B4-BE49-F238E27FC236}">
                <a16:creationId xmlns:a16="http://schemas.microsoft.com/office/drawing/2014/main" id="{250727B6-588A-F7D7-E3A4-2EAE8454A3B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850" y="4759458"/>
            <a:ext cx="3587732" cy="2023481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1F723AF-3110-F414-6B5F-08040A83D464}"/>
              </a:ext>
            </a:extLst>
          </p:cNvPr>
          <p:cNvSpPr txBox="1"/>
          <p:nvPr/>
        </p:nvSpPr>
        <p:spPr>
          <a:xfrm>
            <a:off x="593378" y="6788461"/>
            <a:ext cx="73448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Fukuoka Method has been applied to </a:t>
            </a:r>
            <a:r>
              <a:rPr lang="en-US" altLang="ja-JP" sz="16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Koshe</a:t>
            </a:r>
            <a:r>
              <a:rPr lang="en-US" altLang="ja-JP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landfill at Addis Ababa, after the tragic landslide accident in 2017 </a:t>
            </a:r>
            <a:endParaRPr lang="ja-JP" altLang="en-US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719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6E586CB-5C16-05BB-6C4A-4874FA067DD1}"/>
              </a:ext>
            </a:extLst>
          </p:cNvPr>
          <p:cNvSpPr txBox="1"/>
          <p:nvPr/>
        </p:nvSpPr>
        <p:spPr>
          <a:xfrm>
            <a:off x="1668602" y="1907629"/>
            <a:ext cx="73546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3600" b="1" dirty="0"/>
              <a:t>Thank you for your attention!</a:t>
            </a:r>
            <a:endParaRPr lang="ja-JP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770329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" descr="草の上を歩いている人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9918" y="6046771"/>
            <a:ext cx="1239356" cy="928067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"/>
          <p:cNvSpPr txBox="1">
            <a:spLocks noGrp="1"/>
          </p:cNvSpPr>
          <p:nvPr>
            <p:ph type="title"/>
          </p:nvPr>
        </p:nvSpPr>
        <p:spPr>
          <a:xfrm>
            <a:off x="2" y="0"/>
            <a:ext cx="10691812" cy="740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dirty="0"/>
              <a:t>Overview of Joint Crediting Mechanism (JCM)</a:t>
            </a:r>
            <a:endParaRPr sz="2400" dirty="0"/>
          </a:p>
        </p:txBody>
      </p:sp>
      <p:sp>
        <p:nvSpPr>
          <p:cNvPr id="129" name="Google Shape;129;p2"/>
          <p:cNvSpPr txBox="1">
            <a:spLocks noGrp="1"/>
          </p:cNvSpPr>
          <p:nvPr>
            <p:ph type="body" idx="1"/>
          </p:nvPr>
        </p:nvSpPr>
        <p:spPr>
          <a:xfrm>
            <a:off x="1" y="740558"/>
            <a:ext cx="10691809" cy="2213651"/>
          </a:xfrm>
          <a:prstGeom prst="rect">
            <a:avLst/>
          </a:prstGeom>
          <a:solidFill>
            <a:srgbClr val="D8F2C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95478" lvl="0" indent="-30273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●"/>
            </a:pPr>
            <a:r>
              <a:rPr lang="en-US" sz="2000" b="1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JCM </a:t>
            </a:r>
            <a:r>
              <a:rPr lang="en-US" sz="2000" b="1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 a carbon market tool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where </a:t>
            </a:r>
            <a:r>
              <a:rPr lang="en-US" sz="2000" b="1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Japanese companies and government cooperate with mitigation activities in partner countries</a:t>
            </a:r>
            <a:r>
              <a:rPr lang="en-US" sz="2000" i="0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(31 as of Today). </a:t>
            </a:r>
            <a:endParaRPr dirty="0"/>
          </a:p>
          <a:p>
            <a:pPr marL="395478" lvl="0" indent="-30273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●"/>
            </a:pPr>
            <a:r>
              <a:rPr lang="en-US" sz="2000" i="0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Among total mitigation outcomes, both governments </a:t>
            </a:r>
            <a:r>
              <a:rPr lang="en-US" sz="2000" b="1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conservatively calculate,  authorize and </a:t>
            </a:r>
            <a:r>
              <a:rPr lang="en-US" sz="2000" b="1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share JCM credits</a:t>
            </a:r>
            <a:r>
              <a:rPr lang="en-US" sz="2000" i="0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between the companies/countries in proportion to their contributions, in line with </a:t>
            </a:r>
            <a:r>
              <a:rPr lang="en-US" sz="2000" b="1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Article 6 of Paris Agreement</a:t>
            </a:r>
            <a:r>
              <a:rPr lang="en-US" sz="2000" i="0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 </a:t>
            </a:r>
            <a:endParaRPr dirty="0"/>
          </a:p>
          <a:p>
            <a:pPr marL="395478" lvl="0" indent="-30273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●"/>
            </a:pPr>
            <a:r>
              <a:rPr lang="en-US" sz="2000" b="1" u="sng" dirty="0"/>
              <a:t>JCM incentivizes Japan’s investment</a:t>
            </a:r>
            <a:r>
              <a:rPr lang="en-US" sz="2000" dirty="0"/>
              <a:t> in decarbonization projects bringing various benefits including achievement of NDC and sustainable development. </a:t>
            </a:r>
            <a:endParaRPr dirty="0"/>
          </a:p>
        </p:txBody>
      </p:sp>
      <p:sp>
        <p:nvSpPr>
          <p:cNvPr id="130" name="Google Shape;130;p2"/>
          <p:cNvSpPr txBox="1">
            <a:spLocks noGrp="1"/>
          </p:cNvSpPr>
          <p:nvPr>
            <p:ph type="sldNum" idx="12"/>
          </p:nvPr>
        </p:nvSpPr>
        <p:spPr>
          <a:xfrm>
            <a:off x="9861682" y="7193778"/>
            <a:ext cx="83013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79"/>
              <a:buFont typeface="Arial"/>
              <a:buNone/>
              <a:tabLst/>
              <a:defRPr/>
            </a:pPr>
            <a:fld id="{00000000-1234-1234-1234-123412341234}" type="slidenum">
              <a:rPr kumimoji="0" lang="en-US" sz="20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79"/>
                <a:buFont typeface="Arial"/>
                <a:buNone/>
                <a:tabLst/>
                <a:defRPr/>
              </a:pPr>
              <a:t>1</a:t>
            </a:fld>
            <a:endParaRPr kumimoji="0" sz="20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1" name="Google Shape;131;p2"/>
          <p:cNvCxnSpPr/>
          <p:nvPr/>
        </p:nvCxnSpPr>
        <p:spPr>
          <a:xfrm>
            <a:off x="625799" y="3808561"/>
            <a:ext cx="2669274" cy="16155"/>
          </a:xfrm>
          <a:prstGeom prst="straightConnector1">
            <a:avLst/>
          </a:prstGeom>
          <a:noFill/>
          <a:ln w="28575" cap="flat" cmpd="sng">
            <a:solidFill>
              <a:srgbClr val="7F7F7F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32" name="Google Shape;132;p2"/>
          <p:cNvSpPr txBox="1"/>
          <p:nvPr/>
        </p:nvSpPr>
        <p:spPr>
          <a:xfrm rot="5400000">
            <a:off x="1515605" y="6068261"/>
            <a:ext cx="1069648" cy="762036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36000" tIns="45700" rIns="36000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GHG</a:t>
            </a:r>
            <a:b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Emissions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33" name="Google Shape;133;p2"/>
          <p:cNvCxnSpPr/>
          <p:nvPr/>
        </p:nvCxnSpPr>
        <p:spPr>
          <a:xfrm>
            <a:off x="52436" y="6984102"/>
            <a:ext cx="38160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4" name="Google Shape;134;p2"/>
          <p:cNvCxnSpPr/>
          <p:nvPr/>
        </p:nvCxnSpPr>
        <p:spPr>
          <a:xfrm>
            <a:off x="953418" y="4666984"/>
            <a:ext cx="2341655" cy="30330"/>
          </a:xfrm>
          <a:prstGeom prst="straightConnector1">
            <a:avLst/>
          </a:prstGeom>
          <a:noFill/>
          <a:ln w="28575" cap="flat" cmpd="sng">
            <a:solidFill>
              <a:srgbClr val="7F340D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35" name="Google Shape;135;p2"/>
          <p:cNvSpPr/>
          <p:nvPr/>
        </p:nvSpPr>
        <p:spPr>
          <a:xfrm>
            <a:off x="2160775" y="4727643"/>
            <a:ext cx="520835" cy="1131443"/>
          </a:xfrm>
          <a:prstGeom prst="upDownArrow">
            <a:avLst>
              <a:gd name="adj1" fmla="val 66203"/>
              <a:gd name="adj2" fmla="val 38427"/>
            </a:avLst>
          </a:prstGeom>
          <a:solidFill>
            <a:srgbClr val="FFFFFF"/>
          </a:solidFill>
          <a:ln w="25400" cap="flat" cmpd="sng">
            <a:solidFill>
              <a:srgbClr val="BF4F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6" name="Google Shape;136;p2"/>
          <p:cNvSpPr txBox="1"/>
          <p:nvPr/>
        </p:nvSpPr>
        <p:spPr>
          <a:xfrm rot="5400000">
            <a:off x="1987971" y="5120942"/>
            <a:ext cx="866444" cy="344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4F14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BF4F1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Credits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" name="Google Shape;137;p2"/>
          <p:cNvSpPr txBox="1"/>
          <p:nvPr/>
        </p:nvSpPr>
        <p:spPr>
          <a:xfrm rot="5400000">
            <a:off x="-1009045" y="5080316"/>
            <a:ext cx="3183222" cy="62435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GHG Emissions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38;p2"/>
          <p:cNvSpPr/>
          <p:nvPr/>
        </p:nvSpPr>
        <p:spPr>
          <a:xfrm>
            <a:off x="1025426" y="5946170"/>
            <a:ext cx="515053" cy="42595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"/>
          <p:cNvSpPr/>
          <p:nvPr/>
        </p:nvSpPr>
        <p:spPr>
          <a:xfrm>
            <a:off x="953418" y="6371679"/>
            <a:ext cx="743476" cy="288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project</a:t>
            </a:r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"/>
          <p:cNvSpPr/>
          <p:nvPr/>
        </p:nvSpPr>
        <p:spPr>
          <a:xfrm>
            <a:off x="3227021" y="3824716"/>
            <a:ext cx="412236" cy="1224844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2"/>
          <p:cNvSpPr/>
          <p:nvPr/>
        </p:nvSpPr>
        <p:spPr>
          <a:xfrm>
            <a:off x="3244175" y="5098095"/>
            <a:ext cx="347667" cy="874775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2"/>
          <p:cNvSpPr/>
          <p:nvPr/>
        </p:nvSpPr>
        <p:spPr>
          <a:xfrm>
            <a:off x="1250149" y="3819165"/>
            <a:ext cx="927405" cy="203992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508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" name="Google Shape;143;p2"/>
          <p:cNvSpPr txBox="1"/>
          <p:nvPr/>
        </p:nvSpPr>
        <p:spPr>
          <a:xfrm rot="5400000">
            <a:off x="809792" y="4491334"/>
            <a:ext cx="1808071" cy="463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Total Mitigation Outcome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" name="Google Shape;144;p2"/>
          <p:cNvSpPr txBox="1"/>
          <p:nvPr/>
        </p:nvSpPr>
        <p:spPr>
          <a:xfrm>
            <a:off x="5322542" y="4211885"/>
            <a:ext cx="2327620" cy="1579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75" tIns="50375" rIns="100775" bIns="503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Both governments co-host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Measurement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Reporting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Verification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Authorization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2"/>
          <p:cNvSpPr/>
          <p:nvPr/>
        </p:nvSpPr>
        <p:spPr>
          <a:xfrm rot="-2210031">
            <a:off x="2572713" y="4880000"/>
            <a:ext cx="710723" cy="420907"/>
          </a:xfrm>
          <a:prstGeom prst="rightArrow">
            <a:avLst>
              <a:gd name="adj1" fmla="val 50000"/>
              <a:gd name="adj2" fmla="val 54765"/>
            </a:avLst>
          </a:prstGeom>
          <a:solidFill>
            <a:srgbClr val="F2A98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2"/>
          <p:cNvSpPr/>
          <p:nvPr/>
        </p:nvSpPr>
        <p:spPr>
          <a:xfrm>
            <a:off x="2631387" y="5256085"/>
            <a:ext cx="648656" cy="36345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2A98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2"/>
          <p:cNvSpPr/>
          <p:nvPr/>
        </p:nvSpPr>
        <p:spPr>
          <a:xfrm>
            <a:off x="5476813" y="3497738"/>
            <a:ext cx="1894511" cy="621646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Partner Country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" name="Google Shape;148;p2"/>
          <p:cNvSpPr/>
          <p:nvPr/>
        </p:nvSpPr>
        <p:spPr>
          <a:xfrm>
            <a:off x="5504712" y="5763672"/>
            <a:ext cx="1894511" cy="621646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Japan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2"/>
          <p:cNvSpPr txBox="1"/>
          <p:nvPr/>
        </p:nvSpPr>
        <p:spPr>
          <a:xfrm>
            <a:off x="3401361" y="3956388"/>
            <a:ext cx="1861454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Count toward NDC of partner county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2"/>
          <p:cNvSpPr txBox="1"/>
          <p:nvPr/>
        </p:nvSpPr>
        <p:spPr>
          <a:xfrm>
            <a:off x="3495052" y="4859957"/>
            <a:ext cx="1648904" cy="1228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Count toward NDC of Japan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Can be used as offset in GX-ETS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1" name="Google Shape;151;p2"/>
          <p:cNvSpPr/>
          <p:nvPr/>
        </p:nvSpPr>
        <p:spPr>
          <a:xfrm>
            <a:off x="5105795" y="4083981"/>
            <a:ext cx="536504" cy="1830474"/>
          </a:xfrm>
          <a:prstGeom prst="curvedRightArrow">
            <a:avLst>
              <a:gd name="adj1" fmla="val 25000"/>
              <a:gd name="adj2" fmla="val 50000"/>
              <a:gd name="adj3" fmla="val 30410"/>
            </a:avLst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2"/>
          <p:cNvSpPr txBox="1"/>
          <p:nvPr/>
        </p:nvSpPr>
        <p:spPr>
          <a:xfrm>
            <a:off x="64472" y="3172233"/>
            <a:ext cx="496506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Mitigation outcome and its transfer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3" name="Google Shape;153;p2"/>
          <p:cNvSpPr/>
          <p:nvPr/>
        </p:nvSpPr>
        <p:spPr>
          <a:xfrm rot="10800000">
            <a:off x="7198858" y="4035366"/>
            <a:ext cx="558375" cy="1799345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2"/>
          <p:cNvSpPr txBox="1"/>
          <p:nvPr/>
        </p:nvSpPr>
        <p:spPr>
          <a:xfrm>
            <a:off x="6858074" y="2999943"/>
            <a:ext cx="407008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Decarbonization projects invested by Japan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55" name="Google Shape;15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67456" y="3790662"/>
            <a:ext cx="1174967" cy="736723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"/>
          <p:cNvSpPr txBox="1"/>
          <p:nvPr/>
        </p:nvSpPr>
        <p:spPr>
          <a:xfrm>
            <a:off x="7650162" y="4490625"/>
            <a:ext cx="166857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2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Renewable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7" name="Google Shape;157;p2"/>
          <p:cNvSpPr txBox="1"/>
          <p:nvPr/>
        </p:nvSpPr>
        <p:spPr>
          <a:xfrm>
            <a:off x="8011493" y="5724158"/>
            <a:ext cx="123961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2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Waste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58" name="Google Shape;15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54861" y="3743742"/>
            <a:ext cx="1172273" cy="782297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"/>
          <p:cNvSpPr txBox="1"/>
          <p:nvPr/>
        </p:nvSpPr>
        <p:spPr>
          <a:xfrm>
            <a:off x="7866186" y="6959395"/>
            <a:ext cx="152298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2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Agriculture</a:t>
            </a:r>
            <a:r>
              <a:rPr kumimoji="0" lang="en-US" sz="1400" b="1" i="0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※</a:t>
            </a:r>
            <a:endParaRPr kumimoji="0" sz="1800" b="1" i="0" u="none" strike="noStrike" kern="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0" name="Google Shape;160;p2" descr="屋外, トラック, 座る, 建設 が含まれている画像&#10;&#10;自動的に生成された説明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67456" y="4875507"/>
            <a:ext cx="1253192" cy="835461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"/>
          <p:cNvSpPr txBox="1"/>
          <p:nvPr/>
        </p:nvSpPr>
        <p:spPr>
          <a:xfrm>
            <a:off x="9302189" y="6946819"/>
            <a:ext cx="138962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2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CCS</a:t>
            </a:r>
            <a:r>
              <a:rPr kumimoji="0" lang="en-US" sz="1400" b="1" i="0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※</a:t>
            </a:r>
            <a:endParaRPr kumimoji="0" sz="1800" b="0" i="0" u="none" strike="noStrike" kern="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"/>
          <p:cNvSpPr txBox="1"/>
          <p:nvPr/>
        </p:nvSpPr>
        <p:spPr>
          <a:xfrm>
            <a:off x="9414731" y="5702340"/>
            <a:ext cx="123961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2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Forestry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" name="Google Shape;163;p2"/>
          <p:cNvSpPr txBox="1"/>
          <p:nvPr/>
        </p:nvSpPr>
        <p:spPr>
          <a:xfrm>
            <a:off x="2666891" y="5512938"/>
            <a:ext cx="864029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4F14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BF4F1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Transfer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" name="Google Shape;164;p2"/>
          <p:cNvSpPr/>
          <p:nvPr/>
        </p:nvSpPr>
        <p:spPr>
          <a:xfrm>
            <a:off x="2581350" y="6401364"/>
            <a:ext cx="3251552" cy="922283"/>
          </a:xfrm>
          <a:prstGeom prst="wedgeEllipseCallout">
            <a:avLst>
              <a:gd name="adj1" fmla="val -27532"/>
              <a:gd name="adj2" fmla="val -81841"/>
            </a:avLst>
          </a:prstGeom>
          <a:solidFill>
            <a:srgbClr val="FAE2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7F340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2"/>
          <p:cNvSpPr txBox="1"/>
          <p:nvPr/>
        </p:nvSpPr>
        <p:spPr>
          <a:xfrm>
            <a:off x="2537544" y="6549240"/>
            <a:ext cx="331241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7F340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Corresponding Adjustment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7F340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7F340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(Will not count them toward NDC of partner county)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6" name="Google Shape;166;p2"/>
          <p:cNvSpPr txBox="1"/>
          <p:nvPr/>
        </p:nvSpPr>
        <p:spPr>
          <a:xfrm>
            <a:off x="8959951" y="4472416"/>
            <a:ext cx="190984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2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Energy Saving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67" name="Google Shape;167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60613" y="6058281"/>
            <a:ext cx="1321231" cy="928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" descr="C:\Users\Masashi.Kishida\Documents\04 SUS_プロジェクト\07 KG (METI)_Gorontalo REDD+2\11 写真\2014-09-08\DSCN2317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450362" y="4862931"/>
            <a:ext cx="1114009" cy="83546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"/>
          <p:cNvSpPr txBox="1"/>
          <p:nvPr/>
        </p:nvSpPr>
        <p:spPr>
          <a:xfrm>
            <a:off x="7722170" y="7288484"/>
            <a:ext cx="277818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※ under development phase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A3B40-C767-B0F3-5C3B-5CF76B4E7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図 188">
            <a:extLst>
              <a:ext uri="{FF2B5EF4-FFF2-40B4-BE49-F238E27FC236}">
                <a16:creationId xmlns:a16="http://schemas.microsoft.com/office/drawing/2014/main" id="{94BEE093-7ED9-8F22-0FA8-7BFA0095F780}"/>
              </a:ext>
            </a:extLst>
          </p:cNvPr>
          <p:cNvPicPr/>
          <p:nvPr/>
        </p:nvPicPr>
        <p:blipFill>
          <a:blip r:embed="rId3">
            <a:clrChange>
              <a:clrFrom>
                <a:srgbClr val="DEEBF7"/>
              </a:clrFrom>
              <a:clrTo>
                <a:srgbClr val="DEEBF7">
                  <a:alpha val="0"/>
                </a:srgbClr>
              </a:clrTo>
            </a:clrChange>
            <a:lum bright="25000" contrast="-20000"/>
          </a:blip>
          <a:stretch>
            <a:fillRect/>
          </a:stretch>
        </p:blipFill>
        <p:spPr>
          <a:xfrm>
            <a:off x="684063" y="554574"/>
            <a:ext cx="9177148" cy="4392488"/>
          </a:xfrm>
          <a:prstGeom prst="rect">
            <a:avLst/>
          </a:prstGeom>
          <a:noFill/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A117FCB7-821A-E465-2365-9EC5F2E08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List of JCM 31 partner countries </a:t>
            </a:r>
            <a:r>
              <a:rPr lang="en-US" altLang="ja-JP" sz="1600" b="0" dirty="0"/>
              <a:t>as of August 2025</a:t>
            </a:r>
            <a:br>
              <a:rPr lang="en-US" altLang="ja-JP" sz="1600" b="0" dirty="0"/>
            </a:br>
            <a:r>
              <a:rPr lang="en-US" altLang="ja-JP" sz="1600" b="0" dirty="0"/>
              <a:t>※Numbers are in order of signing</a:t>
            </a:r>
            <a:endParaRPr lang="ja-JP" altLang="en-US" b="0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577384-7AC6-AE77-1315-AA312547E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61682" y="7160195"/>
            <a:ext cx="830131" cy="402483"/>
          </a:xfrm>
        </p:spPr>
        <p:txBody>
          <a:bodyPr/>
          <a:lstStyle/>
          <a:p>
            <a:pPr marL="0" marR="0" lvl="0" indent="0" algn="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BBEFB6E7-DD35-4118-B1AD-E9EC4E832756}" type="slidenum">
              <a:rPr kumimoji="1" lang="ja-JP" altLang="en-US" sz="2079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pPr marL="0" marR="0" lvl="0" indent="0" algn="r" defTabSz="1007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2079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4EDD0D0-A3C6-988E-30DE-5EE60073C96E}"/>
              </a:ext>
            </a:extLst>
          </p:cNvPr>
          <p:cNvSpPr txBox="1"/>
          <p:nvPr/>
        </p:nvSpPr>
        <p:spPr>
          <a:xfrm>
            <a:off x="3905746" y="1547589"/>
            <a:ext cx="185371" cy="249713"/>
          </a:xfrm>
          <a:prstGeom prst="rect">
            <a:avLst/>
          </a:prstGeom>
          <a:noFill/>
          <a:ln w="6350">
            <a:noFill/>
          </a:ln>
        </p:spPr>
        <p:txBody>
          <a:bodyPr wrap="square" lIns="33938" tIns="16969" rIns="33938" bIns="16969" anchor="t" anchorCtr="0">
            <a:spAutoFit/>
          </a:bodyPr>
          <a:lstStyle/>
          <a:p>
            <a:pPr marL="128959" marR="0" lvl="0" indent="-128959" algn="l" defTabSz="430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009C89"/>
                </a:solidFill>
                <a:effectLst/>
                <a:uLnTx/>
                <a:uFillTx/>
                <a:latin typeface="Meiryo UI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9D4BFE9-1AAF-A368-1CA8-8FF39735BF38}"/>
              </a:ext>
            </a:extLst>
          </p:cNvPr>
          <p:cNvSpPr txBox="1"/>
          <p:nvPr/>
        </p:nvSpPr>
        <p:spPr>
          <a:xfrm>
            <a:off x="3576359" y="6084093"/>
            <a:ext cx="185371" cy="249713"/>
          </a:xfrm>
          <a:prstGeom prst="rect">
            <a:avLst/>
          </a:prstGeom>
          <a:noFill/>
          <a:ln w="6350">
            <a:noFill/>
          </a:ln>
        </p:spPr>
        <p:txBody>
          <a:bodyPr wrap="square" lIns="33938" tIns="16969" rIns="33938" bIns="16969" anchor="t" anchorCtr="0">
            <a:spAutoFit/>
          </a:bodyPr>
          <a:lstStyle/>
          <a:p>
            <a:pPr marL="128959" marR="0" lvl="0" indent="-128959" algn="l" defTabSz="430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009C89"/>
                </a:solidFill>
                <a:effectLst/>
                <a:uLnTx/>
                <a:uFillTx/>
                <a:latin typeface="Meiryo UI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5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C59DF2B-CDA2-241E-637F-4E49D7249C0D}"/>
              </a:ext>
            </a:extLst>
          </p:cNvPr>
          <p:cNvSpPr txBox="1"/>
          <p:nvPr/>
        </p:nvSpPr>
        <p:spPr>
          <a:xfrm>
            <a:off x="2837473" y="1804756"/>
            <a:ext cx="313039" cy="249713"/>
          </a:xfrm>
          <a:prstGeom prst="rect">
            <a:avLst/>
          </a:prstGeom>
          <a:noFill/>
          <a:ln w="6350">
            <a:noFill/>
          </a:ln>
        </p:spPr>
        <p:txBody>
          <a:bodyPr wrap="square" lIns="33938" tIns="16969" rIns="33938" bIns="16969" anchor="t" anchorCtr="0">
            <a:spAutoFit/>
          </a:bodyPr>
          <a:lstStyle/>
          <a:p>
            <a:pPr marL="128959" marR="0" lvl="0" indent="-128959" algn="l" defTabSz="430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009C89"/>
                </a:solidFill>
                <a:effectLst/>
                <a:uLnTx/>
                <a:uFillTx/>
                <a:latin typeface="Meiryo UI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24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2793E49-47F5-583E-C698-E6FF3744F50D}"/>
              </a:ext>
            </a:extLst>
          </p:cNvPr>
          <p:cNvSpPr txBox="1"/>
          <p:nvPr/>
        </p:nvSpPr>
        <p:spPr>
          <a:xfrm>
            <a:off x="3084034" y="1729778"/>
            <a:ext cx="313039" cy="249713"/>
          </a:xfrm>
          <a:prstGeom prst="rect">
            <a:avLst/>
          </a:prstGeom>
          <a:noFill/>
          <a:ln w="6350">
            <a:noFill/>
          </a:ln>
        </p:spPr>
        <p:txBody>
          <a:bodyPr wrap="square" lIns="33938" tIns="16969" rIns="33938" bIns="16969" anchor="t" anchorCtr="0">
            <a:spAutoFit/>
          </a:bodyPr>
          <a:lstStyle/>
          <a:p>
            <a:pPr marL="128959" marR="0" lvl="0" indent="-128959" algn="l" defTabSz="430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009C89"/>
                </a:solidFill>
                <a:effectLst/>
                <a:uLnTx/>
                <a:uFillTx/>
                <a:latin typeface="Meiryo UI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27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C60F4E7-DF8C-80D5-841B-9CACA599273E}"/>
              </a:ext>
            </a:extLst>
          </p:cNvPr>
          <p:cNvSpPr txBox="1"/>
          <p:nvPr/>
        </p:nvSpPr>
        <p:spPr>
          <a:xfrm>
            <a:off x="2932954" y="1450602"/>
            <a:ext cx="313039" cy="249713"/>
          </a:xfrm>
          <a:prstGeom prst="rect">
            <a:avLst/>
          </a:prstGeom>
          <a:noFill/>
          <a:ln w="6350">
            <a:noFill/>
          </a:ln>
        </p:spPr>
        <p:txBody>
          <a:bodyPr wrap="square" lIns="33938" tIns="16969" rIns="33938" bIns="16969" anchor="t" anchorCtr="0">
            <a:spAutoFit/>
          </a:bodyPr>
          <a:lstStyle/>
          <a:p>
            <a:pPr marL="128959" marR="0" lvl="0" indent="-128959" algn="l" defTabSz="430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009C89"/>
                </a:solidFill>
                <a:effectLst/>
                <a:uLnTx/>
                <a:uFillTx/>
                <a:latin typeface="Meiryo UI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28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F71243D-26A9-5993-FD2D-BF29C0A733C7}"/>
              </a:ext>
            </a:extLst>
          </p:cNvPr>
          <p:cNvSpPr txBox="1"/>
          <p:nvPr/>
        </p:nvSpPr>
        <p:spPr>
          <a:xfrm>
            <a:off x="2305400" y="1834032"/>
            <a:ext cx="313039" cy="249713"/>
          </a:xfrm>
          <a:prstGeom prst="rect">
            <a:avLst/>
          </a:prstGeom>
          <a:noFill/>
          <a:ln w="6350">
            <a:noFill/>
          </a:ln>
        </p:spPr>
        <p:txBody>
          <a:bodyPr wrap="square" lIns="33938" tIns="16969" rIns="33938" bIns="16969" anchor="t" anchorCtr="0">
            <a:spAutoFit/>
          </a:bodyPr>
          <a:lstStyle/>
          <a:p>
            <a:pPr marL="128959" marR="0" lvl="0" indent="-128959" algn="l" defTabSz="430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009C89"/>
                </a:solidFill>
                <a:effectLst/>
                <a:uLnTx/>
                <a:uFillTx/>
                <a:latin typeface="Meiryo UI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20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F1B1AF8-E2AA-0967-D191-A7D606ADDC87}"/>
              </a:ext>
            </a:extLst>
          </p:cNvPr>
          <p:cNvSpPr txBox="1"/>
          <p:nvPr/>
        </p:nvSpPr>
        <p:spPr>
          <a:xfrm>
            <a:off x="1797764" y="1625046"/>
            <a:ext cx="313039" cy="249713"/>
          </a:xfrm>
          <a:prstGeom prst="rect">
            <a:avLst/>
          </a:prstGeom>
          <a:noFill/>
          <a:ln w="6350">
            <a:noFill/>
          </a:ln>
        </p:spPr>
        <p:txBody>
          <a:bodyPr wrap="square" lIns="33938" tIns="16969" rIns="33938" bIns="16969" anchor="t" anchorCtr="0">
            <a:spAutoFit/>
          </a:bodyPr>
          <a:lstStyle/>
          <a:p>
            <a:pPr marL="128959" marR="0" lvl="0" indent="-128959" algn="l" defTabSz="430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eiryo UI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21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7FB612A-539D-B42B-66C2-7AC8713B0FFA}"/>
              </a:ext>
            </a:extLst>
          </p:cNvPr>
          <p:cNvSpPr txBox="1"/>
          <p:nvPr/>
        </p:nvSpPr>
        <p:spPr>
          <a:xfrm>
            <a:off x="2261199" y="1662381"/>
            <a:ext cx="313039" cy="249713"/>
          </a:xfrm>
          <a:prstGeom prst="rect">
            <a:avLst/>
          </a:prstGeom>
          <a:noFill/>
          <a:ln w="6350">
            <a:noFill/>
          </a:ln>
        </p:spPr>
        <p:txBody>
          <a:bodyPr wrap="square" lIns="33938" tIns="16969" rIns="33938" bIns="16969" anchor="t" anchorCtr="0">
            <a:spAutoFit/>
          </a:bodyPr>
          <a:lstStyle/>
          <a:p>
            <a:pPr marL="128959" marR="0" lvl="0" indent="-128959" algn="l" defTabSz="430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009C89"/>
                </a:solidFill>
                <a:effectLst/>
                <a:uLnTx/>
                <a:uFillTx/>
                <a:latin typeface="Meiryo UI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22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6E0AF03-90FF-D8C2-AA6C-AC91960EB294}"/>
              </a:ext>
            </a:extLst>
          </p:cNvPr>
          <p:cNvSpPr txBox="1"/>
          <p:nvPr/>
        </p:nvSpPr>
        <p:spPr>
          <a:xfrm>
            <a:off x="2001496" y="1485851"/>
            <a:ext cx="313039" cy="249713"/>
          </a:xfrm>
          <a:prstGeom prst="rect">
            <a:avLst/>
          </a:prstGeom>
          <a:noFill/>
          <a:ln w="6350">
            <a:noFill/>
          </a:ln>
        </p:spPr>
        <p:txBody>
          <a:bodyPr wrap="square" lIns="33938" tIns="16969" rIns="33938" bIns="16969" anchor="t" anchorCtr="0">
            <a:spAutoFit/>
          </a:bodyPr>
          <a:lstStyle/>
          <a:p>
            <a:pPr marL="128959" marR="0" lvl="0" indent="-128959" algn="l" defTabSz="430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eiryo UI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29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7697D8D-BF9F-91B4-6292-DC8C5B312816}"/>
              </a:ext>
            </a:extLst>
          </p:cNvPr>
          <p:cNvSpPr txBox="1"/>
          <p:nvPr/>
        </p:nvSpPr>
        <p:spPr>
          <a:xfrm>
            <a:off x="2258789" y="2754792"/>
            <a:ext cx="251655" cy="249713"/>
          </a:xfrm>
          <a:prstGeom prst="rect">
            <a:avLst/>
          </a:prstGeom>
          <a:noFill/>
          <a:ln w="6350">
            <a:noFill/>
          </a:ln>
        </p:spPr>
        <p:txBody>
          <a:bodyPr wrap="square" lIns="33938" tIns="16969" rIns="33938" bIns="16969" anchor="t" anchorCtr="0">
            <a:spAutoFit/>
          </a:bodyPr>
          <a:lstStyle/>
          <a:p>
            <a:pPr marL="128959" marR="0" lvl="0" indent="-128959" algn="l" defTabSz="430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eiryo UI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3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5CC249F-08DB-33D3-1210-9F29B192D619}"/>
              </a:ext>
            </a:extLst>
          </p:cNvPr>
          <p:cNvSpPr txBox="1"/>
          <p:nvPr/>
        </p:nvSpPr>
        <p:spPr>
          <a:xfrm>
            <a:off x="2151249" y="3026712"/>
            <a:ext cx="185371" cy="249713"/>
          </a:xfrm>
          <a:prstGeom prst="rect">
            <a:avLst/>
          </a:prstGeom>
          <a:noFill/>
          <a:ln w="6350">
            <a:noFill/>
          </a:ln>
        </p:spPr>
        <p:txBody>
          <a:bodyPr wrap="square" lIns="33938" tIns="16969" rIns="33938" bIns="16969" anchor="t" anchorCtr="0">
            <a:spAutoFit/>
          </a:bodyPr>
          <a:lstStyle/>
          <a:p>
            <a:pPr marL="128959" marR="0" lvl="0" indent="-128959" algn="l" defTabSz="430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eiryo UI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4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2AC459F0-9621-DF1C-F20C-94D141C639E6}"/>
              </a:ext>
            </a:extLst>
          </p:cNvPr>
          <p:cNvSpPr txBox="1"/>
          <p:nvPr/>
        </p:nvSpPr>
        <p:spPr>
          <a:xfrm>
            <a:off x="864646" y="2442910"/>
            <a:ext cx="313039" cy="249713"/>
          </a:xfrm>
          <a:prstGeom prst="rect">
            <a:avLst/>
          </a:prstGeom>
          <a:noFill/>
          <a:ln w="6350">
            <a:noFill/>
          </a:ln>
        </p:spPr>
        <p:txBody>
          <a:bodyPr wrap="square" lIns="33938" tIns="16969" rIns="33938" bIns="16969" anchor="t" anchorCtr="0">
            <a:spAutoFit/>
          </a:bodyPr>
          <a:lstStyle/>
          <a:p>
            <a:pPr marL="128959" marR="0" lvl="0" indent="-128959" algn="l" defTabSz="430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eiryo UI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18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5CFA5C94-6064-F3D8-B08B-901B73484034}"/>
              </a:ext>
            </a:extLst>
          </p:cNvPr>
          <p:cNvSpPr txBox="1"/>
          <p:nvPr/>
        </p:nvSpPr>
        <p:spPr>
          <a:xfrm>
            <a:off x="1339189" y="1888945"/>
            <a:ext cx="313039" cy="249713"/>
          </a:xfrm>
          <a:prstGeom prst="rect">
            <a:avLst/>
          </a:prstGeom>
          <a:noFill/>
          <a:ln w="6350">
            <a:noFill/>
          </a:ln>
        </p:spPr>
        <p:txBody>
          <a:bodyPr wrap="square" lIns="33938" tIns="16969" rIns="33938" bIns="16969" anchor="t" anchorCtr="0">
            <a:spAutoFit/>
          </a:bodyPr>
          <a:lstStyle/>
          <a:p>
            <a:pPr marL="128959" marR="0" lvl="0" indent="-128959" algn="l" defTabSz="430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eiryo UI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19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EDBA979-3A46-CE08-C065-B0AD62A95F2D}"/>
              </a:ext>
            </a:extLst>
          </p:cNvPr>
          <p:cNvSpPr txBox="1"/>
          <p:nvPr/>
        </p:nvSpPr>
        <p:spPr>
          <a:xfrm>
            <a:off x="2277879" y="2303665"/>
            <a:ext cx="313039" cy="249713"/>
          </a:xfrm>
          <a:prstGeom prst="rect">
            <a:avLst/>
          </a:prstGeom>
          <a:noFill/>
          <a:ln w="6350">
            <a:noFill/>
          </a:ln>
        </p:spPr>
        <p:txBody>
          <a:bodyPr wrap="square" lIns="33938" tIns="16969" rIns="33938" bIns="16969" anchor="t" anchorCtr="0">
            <a:spAutoFit/>
          </a:bodyPr>
          <a:lstStyle/>
          <a:p>
            <a:pPr marL="128959" marR="0" lvl="0" indent="-128959" algn="l" defTabSz="430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13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364C2B5F-BF15-1A18-B3BB-557992409FF9}"/>
              </a:ext>
            </a:extLst>
          </p:cNvPr>
          <p:cNvSpPr txBox="1"/>
          <p:nvPr/>
        </p:nvSpPr>
        <p:spPr>
          <a:xfrm>
            <a:off x="2546104" y="2221763"/>
            <a:ext cx="313039" cy="249713"/>
          </a:xfrm>
          <a:prstGeom prst="rect">
            <a:avLst/>
          </a:prstGeom>
          <a:noFill/>
          <a:ln w="6350">
            <a:noFill/>
          </a:ln>
        </p:spPr>
        <p:txBody>
          <a:bodyPr wrap="square" lIns="33938" tIns="16969" rIns="33938" bIns="16969" anchor="t" anchorCtr="0">
            <a:spAutoFit/>
          </a:bodyPr>
          <a:lstStyle/>
          <a:p>
            <a:pPr marL="128959" marR="0" lvl="0" indent="-128959" algn="l" defTabSz="430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26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C97931D6-1986-CFDF-A78E-A1470B79667F}"/>
              </a:ext>
            </a:extLst>
          </p:cNvPr>
          <p:cNvSpPr txBox="1"/>
          <p:nvPr/>
        </p:nvSpPr>
        <p:spPr>
          <a:xfrm>
            <a:off x="7989624" y="2864556"/>
            <a:ext cx="208994" cy="249713"/>
          </a:xfrm>
          <a:prstGeom prst="rect">
            <a:avLst/>
          </a:prstGeom>
          <a:noFill/>
          <a:ln w="6350">
            <a:noFill/>
          </a:ln>
        </p:spPr>
        <p:txBody>
          <a:bodyPr wrap="square" lIns="33938" tIns="16969" rIns="33938" bIns="16969" anchor="t" anchorCtr="0">
            <a:spAutoFit/>
          </a:bodyPr>
          <a:lstStyle/>
          <a:p>
            <a:pPr marL="128959" marR="0" lvl="0" indent="-128959" algn="l" defTabSz="430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9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3E0E4C7E-C965-035D-CF21-6ADBA8E6CD2C}"/>
              </a:ext>
            </a:extLst>
          </p:cNvPr>
          <p:cNvSpPr txBox="1"/>
          <p:nvPr/>
        </p:nvSpPr>
        <p:spPr>
          <a:xfrm>
            <a:off x="7597873" y="2366144"/>
            <a:ext cx="370916" cy="249713"/>
          </a:xfrm>
          <a:prstGeom prst="rect">
            <a:avLst/>
          </a:prstGeom>
          <a:noFill/>
          <a:ln w="6350">
            <a:noFill/>
          </a:ln>
        </p:spPr>
        <p:txBody>
          <a:bodyPr wrap="square" lIns="33938" tIns="16969" rIns="33938" bIns="16969" anchor="t" anchorCtr="0">
            <a:spAutoFit/>
          </a:bodyPr>
          <a:lstStyle/>
          <a:p>
            <a:pPr marL="128959" marR="0" lvl="0" indent="-128959" algn="l" defTabSz="430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12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9DCFD913-4F31-F00F-954E-3306457B87E8}"/>
              </a:ext>
            </a:extLst>
          </p:cNvPr>
          <p:cNvSpPr txBox="1"/>
          <p:nvPr/>
        </p:nvSpPr>
        <p:spPr>
          <a:xfrm>
            <a:off x="8350587" y="3819356"/>
            <a:ext cx="328835" cy="249713"/>
          </a:xfrm>
          <a:prstGeom prst="rect">
            <a:avLst/>
          </a:prstGeom>
          <a:noFill/>
          <a:ln w="6350">
            <a:noFill/>
          </a:ln>
        </p:spPr>
        <p:txBody>
          <a:bodyPr wrap="square" lIns="33938" tIns="16969" rIns="33938" bIns="16969" anchor="t" anchorCtr="0">
            <a:spAutoFit/>
          </a:bodyPr>
          <a:lstStyle/>
          <a:p>
            <a:pPr marL="128959" marR="0" lvl="0" indent="-128959" algn="l" defTabSz="430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14</a:t>
            </a: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9F079D25-1B1D-41FA-A66D-243CB64DA769}"/>
              </a:ext>
            </a:extLst>
          </p:cNvPr>
          <p:cNvSpPr/>
          <p:nvPr/>
        </p:nvSpPr>
        <p:spPr>
          <a:xfrm>
            <a:off x="228763" y="961703"/>
            <a:ext cx="1637407" cy="7877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8619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50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  <a:sym typeface="Arial"/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1BD32B73-D8A8-3905-AFD8-991A29887C40}"/>
              </a:ext>
            </a:extLst>
          </p:cNvPr>
          <p:cNvGrpSpPr/>
          <p:nvPr/>
        </p:nvGrpSpPr>
        <p:grpSpPr>
          <a:xfrm>
            <a:off x="216951" y="791601"/>
            <a:ext cx="1762716" cy="779613"/>
            <a:chOff x="158993" y="836160"/>
            <a:chExt cx="1762716" cy="779613"/>
          </a:xfrm>
        </p:grpSpPr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933C2425-7408-6798-F990-0753D4A77F31}"/>
                </a:ext>
              </a:extLst>
            </p:cNvPr>
            <p:cNvGrpSpPr/>
            <p:nvPr/>
          </p:nvGrpSpPr>
          <p:grpSpPr>
            <a:xfrm>
              <a:off x="283731" y="1160685"/>
              <a:ext cx="1441646" cy="413441"/>
              <a:chOff x="283731" y="1160685"/>
              <a:chExt cx="1441646" cy="413441"/>
            </a:xfrm>
          </p:grpSpPr>
          <p:pic>
            <p:nvPicPr>
              <p:cNvPr id="48" name="図 47" descr="図形&#10;&#10;中程度の精度で自動的に生成された説明">
                <a:extLst>
                  <a:ext uri="{FF2B5EF4-FFF2-40B4-BE49-F238E27FC236}">
                    <a16:creationId xmlns:a16="http://schemas.microsoft.com/office/drawing/2014/main" id="{005C8598-4BBE-156A-B784-04DED4B853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7178" y="1379440"/>
                <a:ext cx="192574" cy="124360"/>
              </a:xfrm>
              <a:prstGeom prst="rect">
                <a:avLst/>
              </a:prstGeom>
            </p:spPr>
          </p:pic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7A5E7A83-029A-28E8-AAA7-FD964F142686}"/>
                  </a:ext>
                </a:extLst>
              </p:cNvPr>
              <p:cNvSpPr txBox="1"/>
              <p:nvPr/>
            </p:nvSpPr>
            <p:spPr>
              <a:xfrm>
                <a:off x="497947" y="1331565"/>
                <a:ext cx="1150956" cy="242561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lIns="33938" tIns="33938" rIns="33938" bIns="33938" anchor="t" anchorCtr="0">
                <a:spAutoFit/>
              </a:bodyPr>
              <a:lstStyle/>
              <a:p>
                <a:pPr marL="128959" marR="0" lvl="0" indent="-128959" algn="l" defTabSz="43099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1945470" algn="l"/>
                  </a:tabLst>
                  <a:defRPr/>
                </a:pPr>
                <a:r>
                  <a:rPr kumimoji="0" lang="en-US" altLang="ja-JP" sz="1131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Meiryo UI"/>
                    <a:ea typeface="メイリオ" panose="020B0604030504040204" pitchFamily="50" charset="-128"/>
                    <a:cs typeface="メイリオ" panose="020B0604030504040204" pitchFamily="50" charset="-128"/>
                    <a:sym typeface="Arial"/>
                  </a:rPr>
                  <a:t>29. Ukraine</a:t>
                </a:r>
              </a:p>
            </p:txBody>
          </p:sp>
          <p:pic>
            <p:nvPicPr>
              <p:cNvPr id="50" name="図 49" descr="挿絵 が含まれている画像&#10;&#10;自動的に生成された説明">
                <a:extLst>
                  <a:ext uri="{FF2B5EF4-FFF2-40B4-BE49-F238E27FC236}">
                    <a16:creationId xmlns:a16="http://schemas.microsoft.com/office/drawing/2014/main" id="{2C6B4818-AAE1-F34B-91F1-FDE74F7AA4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3731" y="1235900"/>
                <a:ext cx="197440" cy="95665"/>
              </a:xfrm>
              <a:prstGeom prst="rect">
                <a:avLst/>
              </a:prstGeom>
            </p:spPr>
          </p:pic>
          <p:sp>
            <p:nvSpPr>
              <p:cNvPr id="51" name="正方形/長方形 50">
                <a:extLst>
                  <a:ext uri="{FF2B5EF4-FFF2-40B4-BE49-F238E27FC236}">
                    <a16:creationId xmlns:a16="http://schemas.microsoft.com/office/drawing/2014/main" id="{4675958E-ADEE-97F2-E16F-29E500CCB638}"/>
                  </a:ext>
                </a:extLst>
              </p:cNvPr>
              <p:cNvSpPr/>
              <p:nvPr/>
            </p:nvSpPr>
            <p:spPr>
              <a:xfrm>
                <a:off x="495629" y="1160685"/>
                <a:ext cx="1229748" cy="242561"/>
              </a:xfrm>
              <a:prstGeom prst="rect">
                <a:avLst/>
              </a:prstGeom>
              <a:noFill/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3938" tIns="33938" rIns="33938" bIns="33938" anchor="t" anchorCtr="0">
                <a:spAutoFit/>
              </a:bodyPr>
              <a:lstStyle/>
              <a:p>
                <a:pPr marL="128700" marR="0" lvl="0" indent="-128700" algn="l" defTabSz="43099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131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Meiryo UI"/>
                    <a:ea typeface="メイリオ" panose="020B0604030504040204" pitchFamily="50" charset="-128"/>
                    <a:cs typeface="メイリオ" panose="020B0604030504040204" pitchFamily="50" charset="-128"/>
                    <a:sym typeface="Arial"/>
                  </a:rPr>
                  <a:t>21. Moldova</a:t>
                </a:r>
                <a:endParaRPr kumimoji="0" lang="ja-JP" altLang="en-US" sz="1131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Meiryo UI"/>
                  <a:ea typeface="メイリオ" panose="020B0604030504040204" pitchFamily="50" charset="-128"/>
                  <a:cs typeface="メイリオ" panose="020B0604030504040204" pitchFamily="50" charset="-128"/>
                  <a:sym typeface="Arial"/>
                </a:endParaRPr>
              </a:p>
            </p:txBody>
          </p:sp>
        </p:grp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8F82612A-A45A-5E32-7A47-B092992CD429}"/>
                </a:ext>
              </a:extLst>
            </p:cNvPr>
            <p:cNvSpPr txBox="1"/>
            <p:nvPr/>
          </p:nvSpPr>
          <p:spPr>
            <a:xfrm>
              <a:off x="158993" y="836160"/>
              <a:ext cx="1762716" cy="300590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lIns="33938" tIns="33938" rIns="33938" bIns="33938" anchor="t" anchorCtr="0">
              <a:spAutoFit/>
            </a:bodyPr>
            <a:lstStyle/>
            <a:p>
              <a:pPr marL="128959" marR="0" lvl="0" indent="-128959" algn="l" defTabSz="4309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45470" algn="l"/>
                </a:tabLst>
                <a:defRPr/>
              </a:pPr>
              <a:r>
                <a:rPr kumimoji="0" lang="en-US" altLang="ja-JP" sz="1508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Meiryo UI"/>
                  <a:ea typeface="メイリオ" panose="020B0604030504040204" pitchFamily="50" charset="-128"/>
                  <a:cs typeface="メイリオ" panose="020B0604030504040204" pitchFamily="50" charset="-128"/>
                  <a:sym typeface="Arial"/>
                </a:rPr>
                <a:t>Eastern Europe</a:t>
              </a:r>
            </a:p>
          </p:txBody>
        </p:sp>
        <p:sp>
          <p:nvSpPr>
            <p:cNvPr id="58" name="正方形/長方形 57">
              <a:extLst>
                <a:ext uri="{FF2B5EF4-FFF2-40B4-BE49-F238E27FC236}">
                  <a16:creationId xmlns:a16="http://schemas.microsoft.com/office/drawing/2014/main" id="{8C826CE9-D32F-8EAD-4432-B9C72FBC8DAF}"/>
                </a:ext>
              </a:extLst>
            </p:cNvPr>
            <p:cNvSpPr/>
            <p:nvPr/>
          </p:nvSpPr>
          <p:spPr>
            <a:xfrm>
              <a:off x="202967" y="1125929"/>
              <a:ext cx="1531842" cy="489844"/>
            </a:xfrm>
            <a:prstGeom prst="rect">
              <a:avLst/>
            </a:prstGeom>
            <a:noFill/>
            <a:ln w="254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8619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8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  <a:sym typeface="Arial"/>
              </a:endParaRPr>
            </a:p>
          </p:txBody>
        </p:sp>
      </p:grp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2214E5C0-80AB-E9DF-BB99-19CF4964702F}"/>
              </a:ext>
            </a:extLst>
          </p:cNvPr>
          <p:cNvSpPr/>
          <p:nvPr/>
        </p:nvSpPr>
        <p:spPr>
          <a:xfrm>
            <a:off x="311755" y="3091528"/>
            <a:ext cx="1767049" cy="24256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3938" tIns="33938" rIns="33938" bIns="33938" anchor="t" anchorCtr="0">
            <a:spAutoFit/>
          </a:bodyPr>
          <a:lstStyle/>
          <a:p>
            <a:pPr marL="128959" marR="0" lvl="0" indent="-128959" algn="l" defTabSz="430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131" b="1" i="0" u="none" strike="noStrike" kern="1200" cap="none" spc="0" normalizeH="0" baseline="0" noProof="0" dirty="0">
                <a:ln>
                  <a:noFill/>
                </a:ln>
                <a:solidFill>
                  <a:srgbClr val="AC353C"/>
                </a:solidFill>
                <a:effectLst/>
                <a:uLnTx/>
                <a:uFillTx/>
                <a:latin typeface="Meiryo UI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4. Kenya: 5 projects</a:t>
            </a:r>
            <a:endParaRPr kumimoji="0" lang="en-US" altLang="ja-JP" sz="1131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eiryo UI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F1F3DB51-EA0C-9796-93BC-1DAA3774CD77}"/>
              </a:ext>
            </a:extLst>
          </p:cNvPr>
          <p:cNvSpPr txBox="1"/>
          <p:nvPr/>
        </p:nvSpPr>
        <p:spPr>
          <a:xfrm>
            <a:off x="242440" y="3417699"/>
            <a:ext cx="1921889" cy="266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8700" marR="0" lvl="0" indent="-128700" algn="l" defTabSz="430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131" b="1" i="0" u="none" strike="noStrike" kern="1200" cap="none" spc="0" normalizeH="0" baseline="0" noProof="0" dirty="0">
                <a:ln>
                  <a:noFill/>
                </a:ln>
                <a:solidFill>
                  <a:srgbClr val="AC353C"/>
                </a:solidFill>
                <a:effectLst/>
                <a:uLnTx/>
                <a:uFillTx/>
                <a:latin typeface="Meiryo UI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19. Tunisia: 4 projects</a:t>
            </a:r>
          </a:p>
        </p:txBody>
      </p:sp>
      <p:pic>
        <p:nvPicPr>
          <p:cNvPr id="62" name="図 61" descr="ロゴ&#10;&#10;自動的に生成された説明">
            <a:extLst>
              <a:ext uri="{FF2B5EF4-FFF2-40B4-BE49-F238E27FC236}">
                <a16:creationId xmlns:a16="http://schemas.microsoft.com/office/drawing/2014/main" id="{8D0168AC-6448-EE1D-F3F8-8E5617B6470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192" y="3500061"/>
            <a:ext cx="177007" cy="117958"/>
          </a:xfrm>
          <a:prstGeom prst="rect">
            <a:avLst/>
          </a:prstGeom>
        </p:spPr>
      </p:pic>
      <p:pic>
        <p:nvPicPr>
          <p:cNvPr id="63" name="図 62" descr="アイコン が含まれている画像&#10;&#10;自動的に生成された説明">
            <a:extLst>
              <a:ext uri="{FF2B5EF4-FFF2-40B4-BE49-F238E27FC236}">
                <a16:creationId xmlns:a16="http://schemas.microsoft.com/office/drawing/2014/main" id="{CC6C1829-32F6-CC5C-88F7-694B814FEC3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490" y="3331488"/>
            <a:ext cx="175288" cy="116813"/>
          </a:xfrm>
          <a:prstGeom prst="rect">
            <a:avLst/>
          </a:prstGeom>
        </p:spPr>
      </p:pic>
      <p:sp>
        <p:nvSpPr>
          <p:cNvPr id="128" name="正方形/長方形 127">
            <a:extLst>
              <a:ext uri="{FF2B5EF4-FFF2-40B4-BE49-F238E27FC236}">
                <a16:creationId xmlns:a16="http://schemas.microsoft.com/office/drawing/2014/main" id="{F140582B-223B-0451-F562-6181366E1AAB}"/>
              </a:ext>
            </a:extLst>
          </p:cNvPr>
          <p:cNvSpPr/>
          <p:nvPr/>
        </p:nvSpPr>
        <p:spPr>
          <a:xfrm>
            <a:off x="285997" y="3264810"/>
            <a:ext cx="1878332" cy="24256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3938" tIns="33938" rIns="33938" bIns="33938" anchor="t" anchorCtr="0">
            <a:spAutoFit/>
          </a:bodyPr>
          <a:lstStyle/>
          <a:p>
            <a:pPr marL="128700" marR="0" lvl="0" indent="-128700" algn="l" defTabSz="430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131" b="1" i="0" u="none" strike="noStrike" kern="1200" cap="none" spc="0" normalizeH="0" baseline="0" noProof="0" dirty="0">
                <a:ln>
                  <a:noFill/>
                </a:ln>
                <a:solidFill>
                  <a:srgbClr val="AC353C"/>
                </a:solidFill>
                <a:effectLst/>
                <a:uLnTx/>
                <a:uFillTx/>
                <a:latin typeface="Meiryo UI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18. Senegal: 1 project</a:t>
            </a:r>
            <a:endParaRPr kumimoji="0" lang="ja-JP" altLang="en-US" sz="1131" b="1" i="0" u="none" strike="noStrike" kern="1200" cap="none" spc="0" normalizeH="0" baseline="0" noProof="0" dirty="0">
              <a:ln>
                <a:noFill/>
              </a:ln>
              <a:solidFill>
                <a:srgbClr val="AC353C"/>
              </a:solidFill>
              <a:effectLst/>
              <a:uLnTx/>
              <a:uFillTx/>
              <a:latin typeface="Meiryo UI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</p:txBody>
      </p:sp>
      <p:pic>
        <p:nvPicPr>
          <p:cNvPr id="129" name="図 128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002BB8AE-8283-0C53-AC50-FE76CEF79FA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987" y="3170181"/>
            <a:ext cx="174305" cy="116158"/>
          </a:xfrm>
          <a:prstGeom prst="rect">
            <a:avLst/>
          </a:prstGeom>
        </p:spPr>
      </p:pic>
      <p:pic>
        <p:nvPicPr>
          <p:cNvPr id="130" name="図 129" descr="ロゴ&#10;&#10;中程度の精度で自動的に生成された説明">
            <a:extLst>
              <a:ext uri="{FF2B5EF4-FFF2-40B4-BE49-F238E27FC236}">
                <a16:creationId xmlns:a16="http://schemas.microsoft.com/office/drawing/2014/main" id="{242D1C55-A398-5F6A-9A71-ACE6CEA9C7B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987" y="3015485"/>
            <a:ext cx="184770" cy="92385"/>
          </a:xfrm>
          <a:prstGeom prst="rect">
            <a:avLst/>
          </a:prstGeom>
        </p:spPr>
      </p:pic>
      <p:sp>
        <p:nvSpPr>
          <p:cNvPr id="131" name="テキスト ボックス 130">
            <a:extLst>
              <a:ext uri="{FF2B5EF4-FFF2-40B4-BE49-F238E27FC236}">
                <a16:creationId xmlns:a16="http://schemas.microsoft.com/office/drawing/2014/main" id="{D05E8E95-2E2F-3205-1AB8-9876C9A511D8}"/>
              </a:ext>
            </a:extLst>
          </p:cNvPr>
          <p:cNvSpPr txBox="1"/>
          <p:nvPr/>
        </p:nvSpPr>
        <p:spPr>
          <a:xfrm>
            <a:off x="319431" y="2936846"/>
            <a:ext cx="1081969" cy="242561"/>
          </a:xfrm>
          <a:prstGeom prst="rect">
            <a:avLst/>
          </a:prstGeom>
          <a:noFill/>
          <a:ln w="6350">
            <a:noFill/>
          </a:ln>
        </p:spPr>
        <p:txBody>
          <a:bodyPr wrap="square" lIns="33938" tIns="33938" rIns="33938" bIns="33938" anchor="t" anchorCtr="0">
            <a:spAutoFit/>
          </a:bodyPr>
          <a:lstStyle/>
          <a:p>
            <a:pPr marL="128959" marR="0" lvl="0" indent="-128959" algn="l" defTabSz="430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5470" algn="l"/>
              </a:tabLst>
              <a:defRPr/>
            </a:pPr>
            <a:r>
              <a:rPr kumimoji="0" lang="en-US" altLang="ja-JP" sz="1131" b="1" i="0" u="none" strike="noStrike" kern="1200" cap="none" spc="0" normalizeH="0" baseline="0" noProof="0" dirty="0">
                <a:ln>
                  <a:noFill/>
                </a:ln>
                <a:solidFill>
                  <a:srgbClr val="AC353C"/>
                </a:solidFill>
                <a:effectLst/>
                <a:uLnTx/>
                <a:uFillTx/>
                <a:latin typeface="Meiryo UI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3. Ethiopia</a:t>
            </a:r>
          </a:p>
        </p:txBody>
      </p:sp>
      <p:sp>
        <p:nvSpPr>
          <p:cNvPr id="143" name="正方形/長方形 142">
            <a:extLst>
              <a:ext uri="{FF2B5EF4-FFF2-40B4-BE49-F238E27FC236}">
                <a16:creationId xmlns:a16="http://schemas.microsoft.com/office/drawing/2014/main" id="{9CE451C6-A26A-D478-DB70-57332B48464C}"/>
              </a:ext>
            </a:extLst>
          </p:cNvPr>
          <p:cNvSpPr/>
          <p:nvPr/>
        </p:nvSpPr>
        <p:spPr>
          <a:xfrm>
            <a:off x="90279" y="2891672"/>
            <a:ext cx="1967772" cy="985155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8619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508" b="0" i="0" u="none" strike="noStrike" kern="1200" cap="none" spc="0" normalizeH="0" baseline="0" noProof="0">
              <a:ln>
                <a:noFill/>
              </a:ln>
              <a:solidFill>
                <a:srgbClr val="AC353C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  <a:sym typeface="Arial"/>
            </a:endParaRPr>
          </a:p>
        </p:txBody>
      </p:sp>
      <p:sp>
        <p:nvSpPr>
          <p:cNvPr id="162" name="テキスト ボックス 161">
            <a:extLst>
              <a:ext uri="{FF2B5EF4-FFF2-40B4-BE49-F238E27FC236}">
                <a16:creationId xmlns:a16="http://schemas.microsoft.com/office/drawing/2014/main" id="{96602E8E-09F4-03BC-7821-B44C0291F2AA}"/>
              </a:ext>
            </a:extLst>
          </p:cNvPr>
          <p:cNvSpPr txBox="1"/>
          <p:nvPr/>
        </p:nvSpPr>
        <p:spPr>
          <a:xfrm>
            <a:off x="70641" y="2597538"/>
            <a:ext cx="952282" cy="300590"/>
          </a:xfrm>
          <a:prstGeom prst="rect">
            <a:avLst/>
          </a:prstGeom>
          <a:noFill/>
          <a:ln w="6350">
            <a:noFill/>
          </a:ln>
        </p:spPr>
        <p:txBody>
          <a:bodyPr wrap="square" lIns="33938" tIns="33938" rIns="33938" bIns="33938" anchor="t" anchorCtr="0">
            <a:spAutoFit/>
          </a:bodyPr>
          <a:lstStyle/>
          <a:p>
            <a:pPr marL="128959" marR="0" lvl="0" indent="-128959" algn="l" defTabSz="430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5470" algn="l"/>
              </a:tabLst>
              <a:defRPr/>
            </a:pPr>
            <a:r>
              <a:rPr kumimoji="0" lang="en-US" altLang="ja-JP" sz="1508" b="1" i="0" u="none" strike="noStrike" kern="1200" cap="none" spc="0" normalizeH="0" baseline="0" noProof="0" dirty="0">
                <a:ln>
                  <a:noFill/>
                </a:ln>
                <a:solidFill>
                  <a:srgbClr val="AC353C"/>
                </a:solidFill>
                <a:effectLst/>
                <a:uLnTx/>
                <a:uFillTx/>
                <a:latin typeface="Meiryo UI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Africa</a:t>
            </a:r>
          </a:p>
        </p:txBody>
      </p:sp>
      <p:grpSp>
        <p:nvGrpSpPr>
          <p:cNvPr id="163" name="グループ化 162">
            <a:extLst>
              <a:ext uri="{FF2B5EF4-FFF2-40B4-BE49-F238E27FC236}">
                <a16:creationId xmlns:a16="http://schemas.microsoft.com/office/drawing/2014/main" id="{1EA80B3C-8411-FA45-CE8F-1D85706A94D3}"/>
              </a:ext>
            </a:extLst>
          </p:cNvPr>
          <p:cNvGrpSpPr/>
          <p:nvPr/>
        </p:nvGrpSpPr>
        <p:grpSpPr>
          <a:xfrm>
            <a:off x="988318" y="4114898"/>
            <a:ext cx="2588041" cy="789598"/>
            <a:chOff x="-2121775" y="2851624"/>
            <a:chExt cx="2745242" cy="837559"/>
          </a:xfrm>
        </p:grpSpPr>
        <p:sp>
          <p:nvSpPr>
            <p:cNvPr id="164" name="正方形/長方形 163">
              <a:extLst>
                <a:ext uri="{FF2B5EF4-FFF2-40B4-BE49-F238E27FC236}">
                  <a16:creationId xmlns:a16="http://schemas.microsoft.com/office/drawing/2014/main" id="{A7FA466D-5703-C45E-D47A-E811DDC53F49}"/>
                </a:ext>
              </a:extLst>
            </p:cNvPr>
            <p:cNvSpPr/>
            <p:nvPr/>
          </p:nvSpPr>
          <p:spPr>
            <a:xfrm>
              <a:off x="-1785703" y="3168721"/>
              <a:ext cx="2409170" cy="257294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3938" tIns="33938" rIns="33938" bIns="33938" anchor="t" anchorCtr="0">
              <a:spAutoFit/>
            </a:bodyPr>
            <a:lstStyle/>
            <a:p>
              <a:pPr marL="128959" marR="0" lvl="0" indent="-128959" algn="l" defTabSz="4309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13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/>
                  <a:ea typeface="メイリオ" panose="020B0604030504040204" pitchFamily="50" charset="-128"/>
                  <a:cs typeface="メイリオ" panose="020B0604030504040204" pitchFamily="50" charset="-128"/>
                  <a:sym typeface="Arial"/>
                </a:rPr>
                <a:t>13. Saudi Arabia: 3 projects</a:t>
              </a:r>
            </a:p>
          </p:txBody>
        </p:sp>
        <p:pic>
          <p:nvPicPr>
            <p:cNvPr id="165" name="図 164" descr="テキスト&#10;&#10;低い精度で自動的に生成された説明">
              <a:extLst>
                <a:ext uri="{FF2B5EF4-FFF2-40B4-BE49-F238E27FC236}">
                  <a16:creationId xmlns:a16="http://schemas.microsoft.com/office/drawing/2014/main" id="{B9B50D18-BA97-7969-B12B-6124E84DF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014975" y="3213531"/>
              <a:ext cx="219016" cy="146595"/>
            </a:xfrm>
            <a:prstGeom prst="rect">
              <a:avLst/>
            </a:prstGeom>
          </p:spPr>
        </p:pic>
        <p:sp>
          <p:nvSpPr>
            <p:cNvPr id="166" name="テキスト ボックス 165">
              <a:extLst>
                <a:ext uri="{FF2B5EF4-FFF2-40B4-BE49-F238E27FC236}">
                  <a16:creationId xmlns:a16="http://schemas.microsoft.com/office/drawing/2014/main" id="{7E177A37-AA62-63AF-9528-CBAC403FADED}"/>
                </a:ext>
              </a:extLst>
            </p:cNvPr>
            <p:cNvSpPr txBox="1"/>
            <p:nvPr/>
          </p:nvSpPr>
          <p:spPr>
            <a:xfrm>
              <a:off x="-1776848" y="3388163"/>
              <a:ext cx="1891436" cy="257293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lIns="33938" tIns="33938" rIns="33938" bIns="33938" anchor="t" anchorCtr="0">
              <a:spAutoFit/>
            </a:bodyPr>
            <a:lstStyle/>
            <a:p>
              <a:pPr marL="128959" marR="0" lvl="0" indent="-128959" algn="l" defTabSz="4309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45470" algn="l"/>
                </a:tabLst>
                <a:defRPr/>
              </a:pPr>
              <a:r>
                <a:rPr kumimoji="0" lang="en-US" altLang="ja-JP" sz="113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/>
                  <a:ea typeface="メイリオ" panose="020B0604030504040204" pitchFamily="50" charset="-128"/>
                  <a:cs typeface="メイリオ" panose="020B0604030504040204" pitchFamily="50" charset="-128"/>
                  <a:sym typeface="Arial"/>
                </a:rPr>
                <a:t>26. UAE</a:t>
              </a:r>
            </a:p>
          </p:txBody>
        </p:sp>
        <p:pic>
          <p:nvPicPr>
            <p:cNvPr id="197" name="図 196" descr="図形, 四角形&#10;&#10;自動的に生成された説明">
              <a:extLst>
                <a:ext uri="{FF2B5EF4-FFF2-40B4-BE49-F238E27FC236}">
                  <a16:creationId xmlns:a16="http://schemas.microsoft.com/office/drawing/2014/main" id="{38694FC1-EFED-0179-B40A-610C616DD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026260" y="3458529"/>
              <a:ext cx="219017" cy="109509"/>
            </a:xfrm>
            <a:prstGeom prst="rect">
              <a:avLst/>
            </a:prstGeom>
          </p:spPr>
        </p:pic>
        <p:sp>
          <p:nvSpPr>
            <p:cNvPr id="198" name="正方形/長方形 197">
              <a:extLst>
                <a:ext uri="{FF2B5EF4-FFF2-40B4-BE49-F238E27FC236}">
                  <a16:creationId xmlns:a16="http://schemas.microsoft.com/office/drawing/2014/main" id="{2064663B-06E2-F179-C675-FDD6CC0D8153}"/>
                </a:ext>
              </a:extLst>
            </p:cNvPr>
            <p:cNvSpPr/>
            <p:nvPr/>
          </p:nvSpPr>
          <p:spPr>
            <a:xfrm>
              <a:off x="-2093435" y="3159740"/>
              <a:ext cx="2625457" cy="529443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8619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13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  <a:sym typeface="Arial"/>
              </a:endParaRPr>
            </a:p>
          </p:txBody>
        </p:sp>
        <p:sp>
          <p:nvSpPr>
            <p:cNvPr id="199" name="テキスト ボックス 198">
              <a:extLst>
                <a:ext uri="{FF2B5EF4-FFF2-40B4-BE49-F238E27FC236}">
                  <a16:creationId xmlns:a16="http://schemas.microsoft.com/office/drawing/2014/main" id="{BD4F9577-AB65-1BC0-2D4E-33ABC94AE140}"/>
                </a:ext>
              </a:extLst>
            </p:cNvPr>
            <p:cNvSpPr txBox="1"/>
            <p:nvPr/>
          </p:nvSpPr>
          <p:spPr>
            <a:xfrm>
              <a:off x="-2121775" y="2851624"/>
              <a:ext cx="1533917" cy="318848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lIns="33938" tIns="33938" rIns="33938" bIns="33938" anchor="t" anchorCtr="0">
              <a:spAutoFit/>
            </a:bodyPr>
            <a:lstStyle/>
            <a:p>
              <a:pPr marL="128959" marR="0" lvl="0" indent="-128959" algn="l" defTabSz="4309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45470" algn="l"/>
                </a:tabLst>
                <a:defRPr/>
              </a:pPr>
              <a:r>
                <a:rPr kumimoji="0" lang="en-US" altLang="ja-JP" sz="1508" b="1" dirty="0">
                  <a:solidFill>
                    <a:prstClr val="black"/>
                  </a:solidFill>
                  <a:latin typeface="Meiryo UI"/>
                  <a:ea typeface="メイリオ" panose="020B0604030504040204" pitchFamily="50" charset="-128"/>
                  <a:cs typeface="メイリオ" panose="020B0604030504040204" pitchFamily="50" charset="-128"/>
                  <a:sym typeface="Arial"/>
                </a:rPr>
                <a:t>M</a:t>
              </a:r>
              <a:r>
                <a:rPr kumimoji="0" lang="en-US" altLang="ja-JP" sz="1508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/>
                  <a:ea typeface="メイリオ" panose="020B0604030504040204" pitchFamily="50" charset="-128"/>
                  <a:cs typeface="メイリオ" panose="020B0604030504040204" pitchFamily="50" charset="-128"/>
                  <a:sym typeface="Arial"/>
                </a:rPr>
                <a:t>iddle</a:t>
              </a:r>
              <a:r>
                <a:rPr kumimoji="0" lang="en-US" altLang="ja-JP" sz="1508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/>
                  <a:ea typeface="メイリオ" panose="020B0604030504040204" pitchFamily="50" charset="-128"/>
                  <a:cs typeface="メイリオ" panose="020B0604030504040204" pitchFamily="50" charset="-128"/>
                  <a:sym typeface="Arial"/>
                </a:rPr>
                <a:t> East</a:t>
              </a:r>
            </a:p>
          </p:txBody>
        </p:sp>
      </p:grp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A20A0526-2909-74DC-EB80-0F88B12F3117}"/>
              </a:ext>
            </a:extLst>
          </p:cNvPr>
          <p:cNvSpPr/>
          <p:nvPr/>
        </p:nvSpPr>
        <p:spPr>
          <a:xfrm>
            <a:off x="3159690" y="2215398"/>
            <a:ext cx="1922605" cy="125568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38" name="直線コネクタ 137">
            <a:extLst>
              <a:ext uri="{FF2B5EF4-FFF2-40B4-BE49-F238E27FC236}">
                <a16:creationId xmlns:a16="http://schemas.microsoft.com/office/drawing/2014/main" id="{9A1B4A35-15B4-B7C6-1957-2DC670528ECF}"/>
              </a:ext>
            </a:extLst>
          </p:cNvPr>
          <p:cNvCxnSpPr>
            <a:cxnSpLocks/>
          </p:cNvCxnSpPr>
          <p:nvPr/>
        </p:nvCxnSpPr>
        <p:spPr>
          <a:xfrm>
            <a:off x="3159690" y="3479863"/>
            <a:ext cx="416669" cy="104877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直線コネクタ 139">
            <a:extLst>
              <a:ext uri="{FF2B5EF4-FFF2-40B4-BE49-F238E27FC236}">
                <a16:creationId xmlns:a16="http://schemas.microsoft.com/office/drawing/2014/main" id="{8D6BA1EB-5668-9589-D562-B2AC1D6D87FB}"/>
              </a:ext>
            </a:extLst>
          </p:cNvPr>
          <p:cNvCxnSpPr>
            <a:cxnSpLocks/>
          </p:cNvCxnSpPr>
          <p:nvPr/>
        </p:nvCxnSpPr>
        <p:spPr>
          <a:xfrm>
            <a:off x="5082295" y="3471086"/>
            <a:ext cx="2535638" cy="10651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図 37">
            <a:extLst>
              <a:ext uri="{FF2B5EF4-FFF2-40B4-BE49-F238E27FC236}">
                <a16:creationId xmlns:a16="http://schemas.microsoft.com/office/drawing/2014/main" id="{A6D625F7-3B1C-22C8-828A-381005D90E7C}"/>
              </a:ext>
            </a:extLst>
          </p:cNvPr>
          <p:cNvPicPr>
            <a:picLocks/>
          </p:cNvPicPr>
          <p:nvPr/>
        </p:nvPicPr>
        <p:blipFill>
          <a:blip r:embed="rId3">
            <a:clrChange>
              <a:clrFrom>
                <a:srgbClr val="DEEBF7"/>
              </a:clrFrom>
              <a:clrTo>
                <a:srgbClr val="DEEBF7">
                  <a:alpha val="0"/>
                </a:srgbClr>
              </a:clrTo>
            </a:clrChange>
            <a:lum bright="25000" contrast="-20000"/>
          </a:blip>
          <a:srcRect l="26505" t="34943" r="51037" b="33186"/>
          <a:stretch/>
        </p:blipFill>
        <p:spPr>
          <a:xfrm>
            <a:off x="3577625" y="4541085"/>
            <a:ext cx="4063414" cy="2455171"/>
          </a:xfrm>
          <a:prstGeom prst="rect">
            <a:avLst/>
          </a:prstGeom>
          <a:noFill/>
          <a:ln w="28575">
            <a:noFill/>
          </a:ln>
        </p:spPr>
      </p:pic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6C1C7E67-8F1C-3E0A-041F-A09D87B80FA9}"/>
              </a:ext>
            </a:extLst>
          </p:cNvPr>
          <p:cNvSpPr txBox="1"/>
          <p:nvPr/>
        </p:nvSpPr>
        <p:spPr>
          <a:xfrm>
            <a:off x="4376693" y="4975465"/>
            <a:ext cx="313039" cy="249713"/>
          </a:xfrm>
          <a:prstGeom prst="rect">
            <a:avLst/>
          </a:prstGeom>
          <a:noFill/>
          <a:ln w="6350">
            <a:noFill/>
          </a:ln>
        </p:spPr>
        <p:txBody>
          <a:bodyPr wrap="square" lIns="33938" tIns="16969" rIns="33938" bIns="16969" anchor="t" anchorCtr="0">
            <a:spAutoFit/>
          </a:bodyPr>
          <a:lstStyle/>
          <a:p>
            <a:pPr marL="128959" marR="0" lvl="0" indent="-128959" algn="l" defTabSz="430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009C89"/>
                </a:solidFill>
                <a:effectLst/>
                <a:uLnTx/>
                <a:uFillTx/>
                <a:latin typeface="Meiryo UI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2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6913C6AA-F1AA-62A9-DFD6-010AD1597026}"/>
              </a:ext>
            </a:extLst>
          </p:cNvPr>
          <p:cNvSpPr txBox="1"/>
          <p:nvPr/>
        </p:nvSpPr>
        <p:spPr>
          <a:xfrm>
            <a:off x="5119497" y="5179339"/>
            <a:ext cx="248924" cy="249713"/>
          </a:xfrm>
          <a:prstGeom prst="rect">
            <a:avLst/>
          </a:prstGeom>
          <a:noFill/>
          <a:ln w="6350">
            <a:noFill/>
          </a:ln>
        </p:spPr>
        <p:txBody>
          <a:bodyPr wrap="square" lIns="33938" tIns="16969" rIns="33938" bIns="16969" anchor="t" anchorCtr="0">
            <a:spAutoFit/>
          </a:bodyPr>
          <a:lstStyle/>
          <a:p>
            <a:pPr marL="128959" marR="0" lvl="0" indent="-128959" algn="l" defTabSz="430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009C89"/>
                </a:solidFill>
                <a:effectLst/>
                <a:uLnTx/>
                <a:uFillTx/>
                <a:latin typeface="Meiryo UI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6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243B2129-8465-19F2-0946-6D077A9A4520}"/>
              </a:ext>
            </a:extLst>
          </p:cNvPr>
          <p:cNvSpPr txBox="1"/>
          <p:nvPr/>
        </p:nvSpPr>
        <p:spPr>
          <a:xfrm>
            <a:off x="4929155" y="5271457"/>
            <a:ext cx="123759" cy="249713"/>
          </a:xfrm>
          <a:prstGeom prst="rect">
            <a:avLst/>
          </a:prstGeom>
          <a:noFill/>
          <a:ln w="6350">
            <a:noFill/>
          </a:ln>
        </p:spPr>
        <p:txBody>
          <a:bodyPr wrap="square" lIns="33938" tIns="16969" rIns="33938" bIns="16969" anchor="t" anchorCtr="0">
            <a:spAutoFit/>
          </a:bodyPr>
          <a:lstStyle/>
          <a:p>
            <a:pPr marL="128959" marR="0" lvl="0" indent="-128959" algn="l" defTabSz="430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009C89"/>
                </a:solidFill>
                <a:effectLst/>
                <a:uLnTx/>
                <a:uFillTx/>
                <a:latin typeface="Meiryo UI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7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D10A7122-641E-380E-10DC-EB3E4D00EE44}"/>
              </a:ext>
            </a:extLst>
          </p:cNvPr>
          <p:cNvSpPr txBox="1"/>
          <p:nvPr/>
        </p:nvSpPr>
        <p:spPr>
          <a:xfrm>
            <a:off x="5192766" y="6695407"/>
            <a:ext cx="516449" cy="249713"/>
          </a:xfrm>
          <a:prstGeom prst="rect">
            <a:avLst/>
          </a:prstGeom>
          <a:noFill/>
          <a:ln w="6350">
            <a:noFill/>
          </a:ln>
        </p:spPr>
        <p:txBody>
          <a:bodyPr wrap="square" lIns="33938" tIns="16969" rIns="33938" bIns="16969" anchor="t" anchorCtr="0">
            <a:spAutoFit/>
          </a:bodyPr>
          <a:lstStyle/>
          <a:p>
            <a:pPr marL="128959" marR="0" lvl="0" indent="-128959" algn="l" defTabSz="430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009C89"/>
                </a:solidFill>
                <a:effectLst/>
                <a:uLnTx/>
                <a:uFillTx/>
                <a:latin typeface="Meiryo UI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8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9166145C-49FB-D485-94D4-24072B29B6C5}"/>
              </a:ext>
            </a:extLst>
          </p:cNvPr>
          <p:cNvSpPr txBox="1"/>
          <p:nvPr/>
        </p:nvSpPr>
        <p:spPr>
          <a:xfrm>
            <a:off x="6278067" y="5916126"/>
            <a:ext cx="313039" cy="249713"/>
          </a:xfrm>
          <a:prstGeom prst="rect">
            <a:avLst/>
          </a:prstGeom>
          <a:noFill/>
          <a:ln w="6350">
            <a:noFill/>
          </a:ln>
        </p:spPr>
        <p:txBody>
          <a:bodyPr wrap="square" lIns="33938" tIns="16969" rIns="33938" bIns="16969" anchor="t" anchorCtr="0">
            <a:spAutoFit/>
          </a:bodyPr>
          <a:lstStyle/>
          <a:p>
            <a:pPr marL="128959" marR="0" lvl="0" indent="-128959" algn="l" defTabSz="430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009C89"/>
                </a:solidFill>
                <a:effectLst/>
                <a:uLnTx/>
                <a:uFillTx/>
                <a:latin typeface="Meiryo UI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10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3B5C81E1-DAAD-2439-7C62-33C642DBC991}"/>
              </a:ext>
            </a:extLst>
          </p:cNvPr>
          <p:cNvSpPr txBox="1"/>
          <p:nvPr/>
        </p:nvSpPr>
        <p:spPr>
          <a:xfrm>
            <a:off x="5044086" y="5655254"/>
            <a:ext cx="324335" cy="249713"/>
          </a:xfrm>
          <a:prstGeom prst="rect">
            <a:avLst/>
          </a:prstGeom>
          <a:noFill/>
          <a:ln w="6350">
            <a:noFill/>
          </a:ln>
        </p:spPr>
        <p:txBody>
          <a:bodyPr wrap="square" lIns="33938" tIns="16969" rIns="33938" bIns="16969" anchor="t" anchorCtr="0">
            <a:spAutoFit/>
          </a:bodyPr>
          <a:lstStyle/>
          <a:p>
            <a:pPr marL="128959" marR="0" lvl="0" indent="-128959" algn="l" defTabSz="430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009C89"/>
                </a:solidFill>
                <a:effectLst/>
                <a:uLnTx/>
                <a:uFillTx/>
                <a:latin typeface="Meiryo UI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11</a:t>
            </a: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EDDC0573-363B-6037-154D-959A8447EBF7}"/>
              </a:ext>
            </a:extLst>
          </p:cNvPr>
          <p:cNvSpPr txBox="1"/>
          <p:nvPr/>
        </p:nvSpPr>
        <p:spPr>
          <a:xfrm>
            <a:off x="4611371" y="5220234"/>
            <a:ext cx="313039" cy="249713"/>
          </a:xfrm>
          <a:prstGeom prst="rect">
            <a:avLst/>
          </a:prstGeom>
          <a:noFill/>
          <a:ln w="6350">
            <a:noFill/>
          </a:ln>
        </p:spPr>
        <p:txBody>
          <a:bodyPr wrap="square" lIns="33938" tIns="16969" rIns="33938" bIns="16969" anchor="t" anchorCtr="0">
            <a:spAutoFit/>
          </a:bodyPr>
          <a:lstStyle/>
          <a:p>
            <a:pPr marL="128959" marR="0" lvl="0" indent="-128959" algn="l" defTabSz="430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009C89"/>
                </a:solidFill>
                <a:effectLst/>
                <a:uLnTx/>
                <a:uFillTx/>
                <a:latin typeface="Meiryo UI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15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1CC6EB9-6FBF-C323-8180-B52AD4561FAD}"/>
              </a:ext>
            </a:extLst>
          </p:cNvPr>
          <p:cNvSpPr txBox="1"/>
          <p:nvPr/>
        </p:nvSpPr>
        <p:spPr>
          <a:xfrm>
            <a:off x="4848464" y="5518957"/>
            <a:ext cx="768065" cy="249713"/>
          </a:xfrm>
          <a:prstGeom prst="rect">
            <a:avLst/>
          </a:prstGeom>
          <a:noFill/>
          <a:ln w="6350">
            <a:noFill/>
          </a:ln>
        </p:spPr>
        <p:txBody>
          <a:bodyPr wrap="square" lIns="33938" tIns="16969" rIns="33938" bIns="16969" anchor="t" anchorCtr="0">
            <a:spAutoFit/>
          </a:bodyPr>
          <a:lstStyle/>
          <a:p>
            <a:pPr marL="128959" marR="0" lvl="0" indent="-128959" algn="l" defTabSz="430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009C89"/>
                </a:solidFill>
                <a:effectLst/>
                <a:uLnTx/>
                <a:uFillTx/>
                <a:latin typeface="Meiryo UI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16</a:t>
            </a:r>
          </a:p>
        </p:txBody>
      </p:sp>
      <p:sp>
        <p:nvSpPr>
          <p:cNvPr id="145" name="テキスト ボックス 144">
            <a:extLst>
              <a:ext uri="{FF2B5EF4-FFF2-40B4-BE49-F238E27FC236}">
                <a16:creationId xmlns:a16="http://schemas.microsoft.com/office/drawing/2014/main" id="{F42AA46D-2417-7F3A-D36D-C46E438185FB}"/>
              </a:ext>
            </a:extLst>
          </p:cNvPr>
          <p:cNvSpPr txBox="1"/>
          <p:nvPr/>
        </p:nvSpPr>
        <p:spPr>
          <a:xfrm>
            <a:off x="5812151" y="5494133"/>
            <a:ext cx="313039" cy="249713"/>
          </a:xfrm>
          <a:prstGeom prst="rect">
            <a:avLst/>
          </a:prstGeom>
          <a:noFill/>
          <a:ln w="6350">
            <a:noFill/>
          </a:ln>
        </p:spPr>
        <p:txBody>
          <a:bodyPr wrap="square" lIns="33938" tIns="16969" rIns="33938" bIns="16969" anchor="t" anchorCtr="0">
            <a:spAutoFit/>
          </a:bodyPr>
          <a:lstStyle/>
          <a:p>
            <a:pPr marL="128959" marR="0" lvl="0" indent="-128959" algn="l" defTabSz="430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009C89"/>
                </a:solidFill>
                <a:effectLst/>
                <a:uLnTx/>
                <a:uFillTx/>
                <a:latin typeface="Meiryo UI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17</a:t>
            </a:r>
          </a:p>
        </p:txBody>
      </p:sp>
      <p:sp>
        <p:nvSpPr>
          <p:cNvPr id="185" name="テキスト ボックス 184">
            <a:extLst>
              <a:ext uri="{FF2B5EF4-FFF2-40B4-BE49-F238E27FC236}">
                <a16:creationId xmlns:a16="http://schemas.microsoft.com/office/drawing/2014/main" id="{81A31B60-4B7E-DC14-E8FF-C67D40FB1893}"/>
              </a:ext>
            </a:extLst>
          </p:cNvPr>
          <p:cNvSpPr txBox="1"/>
          <p:nvPr/>
        </p:nvSpPr>
        <p:spPr>
          <a:xfrm>
            <a:off x="4188670" y="588799"/>
            <a:ext cx="3594661" cy="300590"/>
          </a:xfrm>
          <a:prstGeom prst="rect">
            <a:avLst/>
          </a:prstGeom>
          <a:noFill/>
          <a:ln w="6350">
            <a:noFill/>
          </a:ln>
        </p:spPr>
        <p:txBody>
          <a:bodyPr wrap="square" lIns="33938" tIns="33938" rIns="33938" bIns="33938" anchor="t" anchorCtr="0">
            <a:spAutoFit/>
          </a:bodyPr>
          <a:lstStyle/>
          <a:p>
            <a:pPr marL="128959" marR="0" lvl="0" indent="-128959" algn="l" defTabSz="430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5470" algn="l"/>
              </a:tabLst>
              <a:defRPr/>
            </a:pPr>
            <a:r>
              <a:rPr kumimoji="0" lang="en-US" altLang="ja-JP" sz="1508" b="1" dirty="0">
                <a:solidFill>
                  <a:srgbClr val="009C89">
                    <a:lumMod val="50000"/>
                  </a:srgbClr>
                </a:solidFill>
                <a:latin typeface="Meiryo UI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East Asia, Central Asia, Caucasus</a:t>
            </a:r>
            <a:endParaRPr kumimoji="0" lang="en-US" altLang="ja-JP" sz="1508" b="1" i="0" u="none" strike="noStrike" kern="1200" cap="none" spc="0" normalizeH="0" baseline="0" noProof="0" dirty="0">
              <a:ln>
                <a:noFill/>
              </a:ln>
              <a:solidFill>
                <a:srgbClr val="009C89">
                  <a:lumMod val="50000"/>
                </a:srgbClr>
              </a:solidFill>
              <a:effectLst/>
              <a:uLnTx/>
              <a:uFillTx/>
              <a:latin typeface="Meiryo UI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</p:txBody>
      </p:sp>
      <p:grpSp>
        <p:nvGrpSpPr>
          <p:cNvPr id="2244" name="グループ化 2243">
            <a:extLst>
              <a:ext uri="{FF2B5EF4-FFF2-40B4-BE49-F238E27FC236}">
                <a16:creationId xmlns:a16="http://schemas.microsoft.com/office/drawing/2014/main" id="{D1303DD1-38DA-F981-FB3F-18A136AF4AB0}"/>
              </a:ext>
            </a:extLst>
          </p:cNvPr>
          <p:cNvGrpSpPr/>
          <p:nvPr/>
        </p:nvGrpSpPr>
        <p:grpSpPr>
          <a:xfrm>
            <a:off x="4399257" y="874645"/>
            <a:ext cx="2602044" cy="1191923"/>
            <a:chOff x="4399257" y="874645"/>
            <a:chExt cx="2602044" cy="1191923"/>
          </a:xfrm>
        </p:grpSpPr>
        <p:pic>
          <p:nvPicPr>
            <p:cNvPr id="52" name="図 51" descr="ロゴ, アイコン&#10;&#10;自動的に生成された説明">
              <a:extLst>
                <a:ext uri="{FF2B5EF4-FFF2-40B4-BE49-F238E27FC236}">
                  <a16:creationId xmlns:a16="http://schemas.microsoft.com/office/drawing/2014/main" id="{832E1121-4D88-A8E4-1D64-A15FEC328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6892" y="1152190"/>
              <a:ext cx="208344" cy="104172"/>
            </a:xfrm>
            <a:prstGeom prst="rect">
              <a:avLst/>
            </a:prstGeom>
          </p:spPr>
        </p:pic>
        <p:sp>
          <p:nvSpPr>
            <p:cNvPr id="53" name="正方形/長方形 52">
              <a:extLst>
                <a:ext uri="{FF2B5EF4-FFF2-40B4-BE49-F238E27FC236}">
                  <a16:creationId xmlns:a16="http://schemas.microsoft.com/office/drawing/2014/main" id="{FE9E9CA4-2F50-BC23-50BE-5423B2808A20}"/>
                </a:ext>
              </a:extLst>
            </p:cNvPr>
            <p:cNvSpPr/>
            <p:nvPr/>
          </p:nvSpPr>
          <p:spPr>
            <a:xfrm>
              <a:off x="4662061" y="1064953"/>
              <a:ext cx="1616006" cy="2663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8619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31" b="1" i="0" u="none" strike="noStrike" kern="1200" cap="none" spc="0" normalizeH="0" baseline="0" noProof="0" dirty="0">
                  <a:ln>
                    <a:noFill/>
                  </a:ln>
                  <a:solidFill>
                    <a:srgbClr val="004E45"/>
                  </a:solidFill>
                  <a:effectLst/>
                  <a:uLnTx/>
                  <a:uFillTx/>
                  <a:latin typeface="Meiryo UI"/>
                  <a:ea typeface="Meiryo UI"/>
                  <a:cs typeface="Calibri" panose="020F0502020204030204" pitchFamily="34" charset="0"/>
                  <a:sym typeface="Arial"/>
                </a:rPr>
                <a:t>20. Azerbaijan</a:t>
              </a:r>
            </a:p>
          </p:txBody>
        </p:sp>
        <p:pic>
          <p:nvPicPr>
            <p:cNvPr id="54" name="図 53" descr="救急箱, テキスト, フラグ, テーブル が含まれている画像&#10;&#10;自動的に生成された説明">
              <a:extLst>
                <a:ext uri="{FF2B5EF4-FFF2-40B4-BE49-F238E27FC236}">
                  <a16:creationId xmlns:a16="http://schemas.microsoft.com/office/drawing/2014/main" id="{427C7A42-138F-8BB7-0645-010215A5B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98402" y="1312459"/>
              <a:ext cx="191330" cy="127503"/>
            </a:xfrm>
            <a:prstGeom prst="rect">
              <a:avLst/>
            </a:prstGeom>
          </p:spPr>
        </p:pic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2A68CC6A-62DC-682A-7078-74CF7288F0E5}"/>
                </a:ext>
              </a:extLst>
            </p:cNvPr>
            <p:cNvSpPr txBox="1"/>
            <p:nvPr/>
          </p:nvSpPr>
          <p:spPr>
            <a:xfrm>
              <a:off x="4726974" y="1251310"/>
              <a:ext cx="1201968" cy="242561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lIns="33938" tIns="33938" rIns="33938" bIns="33938" anchor="t" anchorCtr="0">
              <a:spAutoFit/>
            </a:bodyPr>
            <a:lstStyle/>
            <a:p>
              <a:pPr marL="128959" marR="0" lvl="0" indent="-128959" algn="l" defTabSz="4309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945470" algn="l"/>
                </a:tabLst>
                <a:defRPr/>
              </a:pPr>
              <a:r>
                <a:rPr kumimoji="0" lang="en-US" altLang="ja-JP" sz="1131" b="1" i="0" u="none" strike="noStrike" kern="1200" cap="none" spc="0" normalizeH="0" baseline="0" noProof="0" dirty="0">
                  <a:ln>
                    <a:noFill/>
                  </a:ln>
                  <a:solidFill>
                    <a:srgbClr val="004E45"/>
                  </a:solidFill>
                  <a:effectLst/>
                  <a:uLnTx/>
                  <a:uFillTx/>
                  <a:latin typeface="Meiryo UI"/>
                  <a:ea typeface="メイリオ" panose="020B0604030504040204" pitchFamily="50" charset="-128"/>
                  <a:cs typeface="メイリオ" panose="020B0604030504040204" pitchFamily="50" charset="-128"/>
                  <a:sym typeface="Arial"/>
                </a:rPr>
                <a:t>22. Georgia</a:t>
              </a:r>
            </a:p>
          </p:txBody>
        </p:sp>
        <p:pic>
          <p:nvPicPr>
            <p:cNvPr id="210" name="図 209" descr="図形, 四角形&#10;&#10;自動的に生成された説明">
              <a:extLst>
                <a:ext uri="{FF2B5EF4-FFF2-40B4-BE49-F238E27FC236}">
                  <a16:creationId xmlns:a16="http://schemas.microsoft.com/office/drawing/2014/main" id="{F7B89996-75EE-851F-44AE-75ACF163E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59900" y="1504184"/>
              <a:ext cx="235201" cy="132045"/>
            </a:xfrm>
            <a:prstGeom prst="rect">
              <a:avLst/>
            </a:prstGeom>
          </p:spPr>
        </p:pic>
        <p:pic>
          <p:nvPicPr>
            <p:cNvPr id="211" name="図 210" descr="ロゴ&#10;&#10;中程度の精度で自動的に生成された説明">
              <a:extLst>
                <a:ext uri="{FF2B5EF4-FFF2-40B4-BE49-F238E27FC236}">
                  <a16:creationId xmlns:a16="http://schemas.microsoft.com/office/drawing/2014/main" id="{F5CB6C68-B843-CD32-0809-5552EAC7E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1188" y="1683999"/>
              <a:ext cx="192756" cy="129859"/>
            </a:xfrm>
            <a:prstGeom prst="rect">
              <a:avLst/>
            </a:prstGeom>
          </p:spPr>
        </p:pic>
        <p:pic>
          <p:nvPicPr>
            <p:cNvPr id="212" name="図 211" descr="ロゴ が含まれている画像&#10;&#10;自動的に生成された説明">
              <a:extLst>
                <a:ext uri="{FF2B5EF4-FFF2-40B4-BE49-F238E27FC236}">
                  <a16:creationId xmlns:a16="http://schemas.microsoft.com/office/drawing/2014/main" id="{EB258D3E-E5F6-8BCA-568E-470CB9CC0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67165" y="1847442"/>
              <a:ext cx="232230" cy="130377"/>
            </a:xfrm>
            <a:prstGeom prst="rect">
              <a:avLst/>
            </a:prstGeom>
          </p:spPr>
        </p:pic>
        <p:sp>
          <p:nvSpPr>
            <p:cNvPr id="213" name="正方形/長方形 212">
              <a:extLst>
                <a:ext uri="{FF2B5EF4-FFF2-40B4-BE49-F238E27FC236}">
                  <a16:creationId xmlns:a16="http://schemas.microsoft.com/office/drawing/2014/main" id="{813F4ECD-1C36-56D1-B734-42EE2FC112AE}"/>
                </a:ext>
              </a:extLst>
            </p:cNvPr>
            <p:cNvSpPr/>
            <p:nvPr/>
          </p:nvSpPr>
          <p:spPr>
            <a:xfrm>
              <a:off x="4661889" y="1594374"/>
              <a:ext cx="1841142" cy="2663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8619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31" b="1" i="0" u="none" strike="noStrike" kern="1200" cap="none" spc="0" normalizeH="0" baseline="0" noProof="0" dirty="0">
                  <a:ln>
                    <a:noFill/>
                  </a:ln>
                  <a:solidFill>
                    <a:srgbClr val="009C89">
                      <a:lumMod val="50000"/>
                    </a:srgbClr>
                  </a:solidFill>
                  <a:effectLst/>
                  <a:uLnTx/>
                  <a:uFillTx/>
                  <a:latin typeface="Meiryo UI"/>
                  <a:ea typeface="Meiryo UI"/>
                  <a:cs typeface="Calibri" panose="020F0502020204030204" pitchFamily="34" charset="0"/>
                  <a:sym typeface="Arial"/>
                </a:rPr>
                <a:t>27. Kyrgyz: 1 project</a:t>
              </a:r>
            </a:p>
          </p:txBody>
        </p:sp>
        <p:sp>
          <p:nvSpPr>
            <p:cNvPr id="214" name="正方形/長方形 213">
              <a:extLst>
                <a:ext uri="{FF2B5EF4-FFF2-40B4-BE49-F238E27FC236}">
                  <a16:creationId xmlns:a16="http://schemas.microsoft.com/office/drawing/2014/main" id="{D26B80C4-16EA-9F93-8246-27A3C5F52800}"/>
                </a:ext>
              </a:extLst>
            </p:cNvPr>
            <p:cNvSpPr/>
            <p:nvPr/>
          </p:nvSpPr>
          <p:spPr>
            <a:xfrm>
              <a:off x="4668416" y="1778940"/>
              <a:ext cx="1856912" cy="2663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8619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31" b="1" i="0" u="none" strike="noStrike" kern="1200" cap="none" spc="0" normalizeH="0" baseline="0" noProof="0" dirty="0">
                  <a:ln>
                    <a:noFill/>
                  </a:ln>
                  <a:solidFill>
                    <a:srgbClr val="009C89">
                      <a:lumMod val="50000"/>
                    </a:srgbClr>
                  </a:solidFill>
                  <a:effectLst/>
                  <a:uLnTx/>
                  <a:uFillTx/>
                  <a:latin typeface="Meiryo UI"/>
                  <a:ea typeface="Meiryo UI"/>
                  <a:cs typeface="Calibri" panose="020F0502020204030204" pitchFamily="34" charset="0"/>
                  <a:sym typeface="Arial"/>
                </a:rPr>
                <a:t>28. Kazakhstan</a:t>
              </a:r>
            </a:p>
          </p:txBody>
        </p:sp>
        <p:sp>
          <p:nvSpPr>
            <p:cNvPr id="215" name="テキスト ボックス 214">
              <a:extLst>
                <a:ext uri="{FF2B5EF4-FFF2-40B4-BE49-F238E27FC236}">
                  <a16:creationId xmlns:a16="http://schemas.microsoft.com/office/drawing/2014/main" id="{4DF39847-069E-32D8-B653-6DF86D289424}"/>
                </a:ext>
              </a:extLst>
            </p:cNvPr>
            <p:cNvSpPr txBox="1"/>
            <p:nvPr/>
          </p:nvSpPr>
          <p:spPr bwMode="auto">
            <a:xfrm>
              <a:off x="4725673" y="1454734"/>
              <a:ext cx="1727127" cy="208291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square" lIns="33938" tIns="16969" rIns="0" bIns="16969" anchor="t" anchorCtr="0">
              <a:spAutoFit/>
            </a:bodyPr>
            <a:lstStyle>
              <a:lvl1pPr marL="136525" indent="-136525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marL="128700" marR="0" lvl="0" indent="-128700" algn="l" defTabSz="4309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31" b="1" i="0" u="none" strike="noStrike" kern="1200" cap="none" spc="0" normalizeH="0" baseline="0" noProof="0" dirty="0">
                  <a:ln>
                    <a:noFill/>
                  </a:ln>
                  <a:solidFill>
                    <a:srgbClr val="009C89">
                      <a:lumMod val="50000"/>
                    </a:srgbClr>
                  </a:solidFill>
                  <a:effectLst/>
                  <a:uLnTx/>
                  <a:uFillTx/>
                  <a:latin typeface="Meiryo UI"/>
                  <a:ea typeface="メイリオ" panose="020B0604030504040204" pitchFamily="50" charset="-128"/>
                  <a:cs typeface="メイリオ" panose="020B0604030504040204" pitchFamily="50" charset="-128"/>
                  <a:sym typeface="Arial"/>
                </a:rPr>
                <a:t>24. Uzbekistan</a:t>
              </a:r>
            </a:p>
          </p:txBody>
        </p:sp>
        <p:sp>
          <p:nvSpPr>
            <p:cNvPr id="230" name="テキスト ボックス 229">
              <a:extLst>
                <a:ext uri="{FF2B5EF4-FFF2-40B4-BE49-F238E27FC236}">
                  <a16:creationId xmlns:a16="http://schemas.microsoft.com/office/drawing/2014/main" id="{D7DBDD48-CDEC-3E5D-2A2C-55A5B82B25DE}"/>
                </a:ext>
              </a:extLst>
            </p:cNvPr>
            <p:cNvSpPr txBox="1"/>
            <p:nvPr/>
          </p:nvSpPr>
          <p:spPr>
            <a:xfrm>
              <a:off x="4711404" y="899517"/>
              <a:ext cx="2289897" cy="208291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lIns="33938" tIns="16969" rIns="33938" bIns="16969" anchor="t" anchorCtr="0">
              <a:spAutoFit/>
            </a:bodyPr>
            <a:lstStyle/>
            <a:p>
              <a:pPr marL="128959" marR="0" lvl="0" indent="-128959" algn="l" defTabSz="4309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131" b="1" i="0" u="none" strike="noStrike" kern="1200" cap="none" spc="0" normalizeH="0" baseline="0" noProof="0" dirty="0">
                  <a:ln>
                    <a:noFill/>
                  </a:ln>
                  <a:solidFill>
                    <a:srgbClr val="009C89">
                      <a:lumMod val="50000"/>
                    </a:srgbClr>
                  </a:solidFill>
                  <a:effectLst/>
                  <a:uLnTx/>
                  <a:uFillTx/>
                  <a:latin typeface="Meiryo UI"/>
                  <a:ea typeface="メイリオ" panose="020B0604030504040204" pitchFamily="50" charset="-128"/>
                  <a:cs typeface="メイリオ" panose="020B0604030504040204" pitchFamily="50" charset="-128"/>
                  <a:sym typeface="Arial"/>
                </a:rPr>
                <a:t>1. Mongolia:11 projects</a:t>
              </a:r>
            </a:p>
          </p:txBody>
        </p:sp>
        <p:pic>
          <p:nvPicPr>
            <p:cNvPr id="233" name="図 232" descr="グラフ&#10;&#10;自動的に生成された説明">
              <a:extLst>
                <a:ext uri="{FF2B5EF4-FFF2-40B4-BE49-F238E27FC236}">
                  <a16:creationId xmlns:a16="http://schemas.microsoft.com/office/drawing/2014/main" id="{03698033-677E-EFE1-E16C-45287C59A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54237" y="949597"/>
              <a:ext cx="225091" cy="126369"/>
            </a:xfrm>
            <a:prstGeom prst="rect">
              <a:avLst/>
            </a:prstGeom>
          </p:spPr>
        </p:pic>
        <p:sp>
          <p:nvSpPr>
            <p:cNvPr id="242" name="正方形/長方形 241">
              <a:extLst>
                <a:ext uri="{FF2B5EF4-FFF2-40B4-BE49-F238E27FC236}">
                  <a16:creationId xmlns:a16="http://schemas.microsoft.com/office/drawing/2014/main" id="{4D050170-95AD-F18E-7D8B-A80F1A42EFBF}"/>
                </a:ext>
              </a:extLst>
            </p:cNvPr>
            <p:cNvSpPr/>
            <p:nvPr/>
          </p:nvSpPr>
          <p:spPr>
            <a:xfrm>
              <a:off x="4399257" y="874645"/>
              <a:ext cx="2255862" cy="1191923"/>
            </a:xfrm>
            <a:prstGeom prst="rect">
              <a:avLst/>
            </a:prstGeom>
            <a:noFill/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8619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508" b="0" i="0" u="none" strike="noStrike" kern="1200" cap="none" spc="0" normalizeH="0" baseline="0" noProof="0">
                <a:ln>
                  <a:noFill/>
                </a:ln>
                <a:solidFill>
                  <a:srgbClr val="009C89">
                    <a:lumMod val="5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  <a:sym typeface="Arial"/>
              </a:endParaRPr>
            </a:p>
          </p:txBody>
        </p:sp>
      </p:grpSp>
      <p:sp>
        <p:nvSpPr>
          <p:cNvPr id="139" name="正方形/長方形 138">
            <a:extLst>
              <a:ext uri="{FF2B5EF4-FFF2-40B4-BE49-F238E27FC236}">
                <a16:creationId xmlns:a16="http://schemas.microsoft.com/office/drawing/2014/main" id="{4FDC9D93-4B22-54E9-A816-E59D3D6EE30A}"/>
              </a:ext>
            </a:extLst>
          </p:cNvPr>
          <p:cNvSpPr/>
          <p:nvPr/>
        </p:nvSpPr>
        <p:spPr>
          <a:xfrm>
            <a:off x="3577625" y="4536607"/>
            <a:ext cx="4042371" cy="248253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6" name="テキスト ボックス 145">
            <a:extLst>
              <a:ext uri="{FF2B5EF4-FFF2-40B4-BE49-F238E27FC236}">
                <a16:creationId xmlns:a16="http://schemas.microsoft.com/office/drawing/2014/main" id="{80000A27-479C-69D6-7F37-DDAE7FD1BE3C}"/>
              </a:ext>
            </a:extLst>
          </p:cNvPr>
          <p:cNvSpPr txBox="1"/>
          <p:nvPr/>
        </p:nvSpPr>
        <p:spPr>
          <a:xfrm>
            <a:off x="7133386" y="6746543"/>
            <a:ext cx="313039" cy="249713"/>
          </a:xfrm>
          <a:prstGeom prst="rect">
            <a:avLst/>
          </a:prstGeom>
          <a:noFill/>
          <a:ln w="6350">
            <a:noFill/>
          </a:ln>
        </p:spPr>
        <p:txBody>
          <a:bodyPr wrap="square" lIns="33938" tIns="16969" rIns="33938" bIns="16969" anchor="t" anchorCtr="0">
            <a:spAutoFit/>
          </a:bodyPr>
          <a:lstStyle/>
          <a:p>
            <a:pPr marL="128959" marR="0" lvl="0" indent="-128959" algn="l" defTabSz="430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009C89"/>
                </a:solidFill>
                <a:effectLst/>
                <a:uLnTx/>
                <a:uFillTx/>
                <a:latin typeface="Meiryo UI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25</a:t>
            </a:r>
          </a:p>
        </p:txBody>
      </p:sp>
      <p:sp>
        <p:nvSpPr>
          <p:cNvPr id="173" name="テキスト ボックス 172">
            <a:extLst>
              <a:ext uri="{FF2B5EF4-FFF2-40B4-BE49-F238E27FC236}">
                <a16:creationId xmlns:a16="http://schemas.microsoft.com/office/drawing/2014/main" id="{0C7CEC05-1795-95B9-3C6A-D2EA88A77AEC}"/>
              </a:ext>
            </a:extLst>
          </p:cNvPr>
          <p:cNvSpPr txBox="1"/>
          <p:nvPr/>
        </p:nvSpPr>
        <p:spPr>
          <a:xfrm>
            <a:off x="3934597" y="5930238"/>
            <a:ext cx="313039" cy="249713"/>
          </a:xfrm>
          <a:prstGeom prst="rect">
            <a:avLst/>
          </a:prstGeom>
          <a:noFill/>
          <a:ln w="6350">
            <a:noFill/>
          </a:ln>
        </p:spPr>
        <p:txBody>
          <a:bodyPr wrap="square" lIns="33938" tIns="16969" rIns="33938" bIns="16969" anchor="t" anchorCtr="0">
            <a:spAutoFit/>
          </a:bodyPr>
          <a:lstStyle/>
          <a:p>
            <a:pPr marL="128959" marR="0" lvl="0" indent="-128959" algn="l" defTabSz="430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009C89"/>
                </a:solidFill>
                <a:effectLst/>
                <a:uLnTx/>
                <a:uFillTx/>
                <a:latin typeface="Meiryo UI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23</a:t>
            </a:r>
          </a:p>
        </p:txBody>
      </p:sp>
      <p:sp>
        <p:nvSpPr>
          <p:cNvPr id="194" name="正方形/長方形 193">
            <a:extLst>
              <a:ext uri="{FF2B5EF4-FFF2-40B4-BE49-F238E27FC236}">
                <a16:creationId xmlns:a16="http://schemas.microsoft.com/office/drawing/2014/main" id="{B6F41CFD-AEC2-DD82-8704-8932DBB767CB}"/>
              </a:ext>
            </a:extLst>
          </p:cNvPr>
          <p:cNvSpPr/>
          <p:nvPr/>
        </p:nvSpPr>
        <p:spPr>
          <a:xfrm>
            <a:off x="7743223" y="4706645"/>
            <a:ext cx="2908481" cy="248252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8619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508" b="0" i="0" u="none" strike="noStrike" kern="1200" cap="none" spc="0" normalizeH="0" baseline="0" noProof="0">
              <a:ln>
                <a:noFill/>
              </a:ln>
              <a:solidFill>
                <a:srgbClr val="009C89">
                  <a:lumMod val="5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  <a:sym typeface="Arial"/>
            </a:endParaRPr>
          </a:p>
        </p:txBody>
      </p:sp>
      <p:sp>
        <p:nvSpPr>
          <p:cNvPr id="195" name="正方形/長方形 194">
            <a:extLst>
              <a:ext uri="{FF2B5EF4-FFF2-40B4-BE49-F238E27FC236}">
                <a16:creationId xmlns:a16="http://schemas.microsoft.com/office/drawing/2014/main" id="{ABDBCBE4-3B7E-A661-CCF6-41E46707545B}"/>
              </a:ext>
            </a:extLst>
          </p:cNvPr>
          <p:cNvSpPr/>
          <p:nvPr/>
        </p:nvSpPr>
        <p:spPr>
          <a:xfrm>
            <a:off x="8007655" y="6191765"/>
            <a:ext cx="2073316" cy="24256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3938" tIns="33938" rIns="33938" bIns="33938" anchor="t" anchorCtr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959" marR="0" lvl="0" indent="-128959" algn="l" defTabSz="8619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26446" algn="l"/>
              </a:tabLst>
              <a:defRPr/>
            </a:pPr>
            <a:r>
              <a:rPr kumimoji="1" lang="en-US" altLang="ja-JP" sz="1131" b="1" i="0" u="none" strike="noStrike" kern="1200" cap="none" spc="0" normalizeH="0" baseline="0" noProof="0" dirty="0">
                <a:ln>
                  <a:noFill/>
                </a:ln>
                <a:solidFill>
                  <a:srgbClr val="009C89">
                    <a:lumMod val="50000"/>
                  </a:srgbClr>
                </a:solidFill>
                <a:effectLst/>
                <a:uLnTx/>
                <a:uFillTx/>
                <a:latin typeface="Meiryo UI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16. Thailand: 54 projects</a:t>
            </a:r>
          </a:p>
        </p:txBody>
      </p:sp>
      <p:sp>
        <p:nvSpPr>
          <p:cNvPr id="196" name="正方形/長方形 195">
            <a:extLst>
              <a:ext uri="{FF2B5EF4-FFF2-40B4-BE49-F238E27FC236}">
                <a16:creationId xmlns:a16="http://schemas.microsoft.com/office/drawing/2014/main" id="{C0BDDA50-F966-8466-775F-63E4F6770C18}"/>
              </a:ext>
            </a:extLst>
          </p:cNvPr>
          <p:cNvSpPr/>
          <p:nvPr/>
        </p:nvSpPr>
        <p:spPr>
          <a:xfrm>
            <a:off x="8027349" y="5283822"/>
            <a:ext cx="2012965" cy="24256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3938" tIns="33938" rIns="33938" bIns="33938" anchor="t" anchorCtr="0">
            <a:spAutoFit/>
          </a:bodyPr>
          <a:lstStyle/>
          <a:p>
            <a:pPr marL="128959" marR="0" lvl="0" indent="-128959" algn="l" defTabSz="430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131" b="1" i="0" u="none" strike="noStrike" kern="1200" cap="none" spc="0" normalizeH="0" baseline="0" noProof="0" dirty="0">
                <a:ln>
                  <a:noFill/>
                </a:ln>
                <a:solidFill>
                  <a:srgbClr val="009C89">
                    <a:lumMod val="50000"/>
                  </a:srgbClr>
                </a:solidFill>
                <a:effectLst/>
                <a:uLnTx/>
                <a:uFillTx/>
                <a:latin typeface="Meiryo UI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7. Laos: 6 projects </a:t>
            </a:r>
          </a:p>
        </p:txBody>
      </p:sp>
      <p:sp>
        <p:nvSpPr>
          <p:cNvPr id="200" name="正方形/長方形 199">
            <a:extLst>
              <a:ext uri="{FF2B5EF4-FFF2-40B4-BE49-F238E27FC236}">
                <a16:creationId xmlns:a16="http://schemas.microsoft.com/office/drawing/2014/main" id="{A75B4995-9F11-1E7D-E4BA-A425A5D96E10}"/>
              </a:ext>
            </a:extLst>
          </p:cNvPr>
          <p:cNvSpPr/>
          <p:nvPr/>
        </p:nvSpPr>
        <p:spPr>
          <a:xfrm>
            <a:off x="8014973" y="4716625"/>
            <a:ext cx="2052268" cy="24256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3938" tIns="33938" rIns="33938" bIns="33938" anchor="t" anchorCtr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959" marR="0" lvl="0" indent="-128959" algn="l" defTabSz="8619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60170" algn="l"/>
              </a:tabLst>
              <a:defRPr/>
            </a:pPr>
            <a:r>
              <a:rPr kumimoji="1" lang="en-US" altLang="ja-JP" sz="1131" b="1" i="0" u="none" strike="noStrike" kern="1200" cap="none" spc="0" normalizeH="0" baseline="0" noProof="0" dirty="0">
                <a:ln>
                  <a:noFill/>
                </a:ln>
                <a:solidFill>
                  <a:srgbClr val="009C89">
                    <a:lumMod val="50000"/>
                  </a:srgbClr>
                </a:solidFill>
                <a:effectLst/>
                <a:uLnTx/>
                <a:uFillTx/>
                <a:latin typeface="Meiryo UI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2. Bangladesh: 5 projects</a:t>
            </a:r>
            <a:endParaRPr kumimoji="1" lang="ja-JP" altLang="en-US" sz="1131" b="1" i="0" u="none" strike="noStrike" kern="1200" cap="none" spc="0" normalizeH="0" baseline="0" noProof="0" dirty="0">
              <a:ln>
                <a:noFill/>
              </a:ln>
              <a:solidFill>
                <a:srgbClr val="009C89">
                  <a:lumMod val="50000"/>
                </a:srgbClr>
              </a:solidFill>
              <a:effectLst/>
              <a:uLnTx/>
              <a:uFillTx/>
              <a:latin typeface="Meiryo UI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</p:txBody>
      </p:sp>
      <p:sp>
        <p:nvSpPr>
          <p:cNvPr id="235" name="正方形/長方形 234">
            <a:extLst>
              <a:ext uri="{FF2B5EF4-FFF2-40B4-BE49-F238E27FC236}">
                <a16:creationId xmlns:a16="http://schemas.microsoft.com/office/drawing/2014/main" id="{6C24B706-986D-37D1-7585-E653E3D3C387}"/>
              </a:ext>
            </a:extLst>
          </p:cNvPr>
          <p:cNvSpPr/>
          <p:nvPr/>
        </p:nvSpPr>
        <p:spPr>
          <a:xfrm>
            <a:off x="8004525" y="6006364"/>
            <a:ext cx="2020610" cy="24256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3938" tIns="33938" rIns="33938" bIns="33938" anchor="t" anchorCtr="0">
            <a:spAutoFit/>
          </a:bodyPr>
          <a:lstStyle/>
          <a:p>
            <a:pPr marL="128959" marR="0" lvl="0" indent="-128959" algn="l" defTabSz="430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131" b="1" i="0" u="none" strike="noStrike" kern="1200" cap="none" spc="0" normalizeH="0" baseline="0" noProof="0" dirty="0">
                <a:ln>
                  <a:noFill/>
                </a:ln>
                <a:solidFill>
                  <a:srgbClr val="009C89">
                    <a:lumMod val="50000"/>
                  </a:srgbClr>
                </a:solidFill>
                <a:effectLst/>
                <a:uLnTx/>
                <a:uFillTx/>
                <a:latin typeface="Meiryo UI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15. Myanmar: 8 projects</a:t>
            </a:r>
            <a:endParaRPr kumimoji="0" lang="ja-JP" altLang="en-US" sz="1131" b="1" i="0" u="none" strike="noStrike" kern="1200" cap="none" spc="0" normalizeH="0" baseline="0" noProof="0" dirty="0">
              <a:ln>
                <a:noFill/>
              </a:ln>
              <a:solidFill>
                <a:srgbClr val="009C89">
                  <a:lumMod val="50000"/>
                </a:srgbClr>
              </a:solidFill>
              <a:effectLst/>
              <a:uLnTx/>
              <a:uFillTx/>
              <a:latin typeface="Meiryo UI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</p:txBody>
      </p:sp>
      <p:sp>
        <p:nvSpPr>
          <p:cNvPr id="241" name="テキスト ボックス 240">
            <a:extLst>
              <a:ext uri="{FF2B5EF4-FFF2-40B4-BE49-F238E27FC236}">
                <a16:creationId xmlns:a16="http://schemas.microsoft.com/office/drawing/2014/main" id="{3A59F537-3781-4C62-2ACB-3A5D2D83D233}"/>
              </a:ext>
            </a:extLst>
          </p:cNvPr>
          <p:cNvSpPr txBox="1"/>
          <p:nvPr/>
        </p:nvSpPr>
        <p:spPr>
          <a:xfrm>
            <a:off x="8025818" y="5461844"/>
            <a:ext cx="2122704" cy="242561"/>
          </a:xfrm>
          <a:prstGeom prst="rect">
            <a:avLst/>
          </a:prstGeom>
          <a:noFill/>
          <a:ln w="6350">
            <a:noFill/>
          </a:ln>
        </p:spPr>
        <p:txBody>
          <a:bodyPr wrap="square" lIns="33938" tIns="33938" rIns="33938" bIns="33938" anchor="t" anchorCtr="0">
            <a:spAutoFit/>
          </a:bodyPr>
          <a:lstStyle/>
          <a:p>
            <a:pPr marL="128959" marR="0" lvl="0" indent="-128959" algn="l" defTabSz="430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5470" algn="l"/>
              </a:tabLst>
              <a:defRPr/>
            </a:pPr>
            <a:r>
              <a:rPr kumimoji="0" lang="en-US" altLang="ja-JP" sz="1131" b="1" i="0" u="none" strike="noStrike" kern="1200" cap="none" spc="0" normalizeH="0" baseline="0" noProof="0" dirty="0">
                <a:ln>
                  <a:noFill/>
                </a:ln>
                <a:solidFill>
                  <a:srgbClr val="009C89">
                    <a:lumMod val="50000"/>
                  </a:srgbClr>
                </a:solidFill>
                <a:effectLst/>
                <a:uLnTx/>
                <a:uFillTx/>
                <a:latin typeface="Meiryo UI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8. Indonesia: 56 projects</a:t>
            </a:r>
          </a:p>
        </p:txBody>
      </p:sp>
      <p:pic>
        <p:nvPicPr>
          <p:cNvPr id="243" name="図 242" descr="図形, 円&#10;&#10;自動的に生成された説明">
            <a:extLst>
              <a:ext uri="{FF2B5EF4-FFF2-40B4-BE49-F238E27FC236}">
                <a16:creationId xmlns:a16="http://schemas.microsoft.com/office/drawing/2014/main" id="{F68F8BB9-42CE-32A0-6C62-B53CA957BC65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7337" y="5675716"/>
            <a:ext cx="193527" cy="135810"/>
          </a:xfrm>
          <a:prstGeom prst="rect">
            <a:avLst/>
          </a:prstGeom>
        </p:spPr>
      </p:pic>
      <p:sp>
        <p:nvSpPr>
          <p:cNvPr id="244" name="正方形/長方形 243">
            <a:extLst>
              <a:ext uri="{FF2B5EF4-FFF2-40B4-BE49-F238E27FC236}">
                <a16:creationId xmlns:a16="http://schemas.microsoft.com/office/drawing/2014/main" id="{FA0BFD1D-2C86-7C4D-1ED6-154494EBD133}"/>
              </a:ext>
            </a:extLst>
          </p:cNvPr>
          <p:cNvSpPr/>
          <p:nvPr/>
        </p:nvSpPr>
        <p:spPr>
          <a:xfrm>
            <a:off x="7968789" y="6746543"/>
            <a:ext cx="2908482" cy="266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19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31" b="1" i="0" u="none" strike="noStrike" kern="1200" cap="none" spc="0" normalizeH="0" baseline="0" noProof="0" dirty="0">
                <a:ln>
                  <a:noFill/>
                </a:ln>
                <a:solidFill>
                  <a:srgbClr val="009C89">
                    <a:lumMod val="50000"/>
                  </a:srgbClr>
                </a:solidFill>
                <a:effectLst/>
                <a:uLnTx/>
                <a:uFillTx/>
                <a:latin typeface="Meiryo UI"/>
                <a:ea typeface="Meiryo UI"/>
                <a:cs typeface="Calibri" panose="020F0502020204030204" pitchFamily="34" charset="0"/>
                <a:sym typeface="Arial"/>
              </a:rPr>
              <a:t>25. Papua New Guinea: 1 project</a:t>
            </a:r>
          </a:p>
        </p:txBody>
      </p:sp>
      <p:sp>
        <p:nvSpPr>
          <p:cNvPr id="245" name="テキスト ボックス 24">
            <a:extLst>
              <a:ext uri="{FF2B5EF4-FFF2-40B4-BE49-F238E27FC236}">
                <a16:creationId xmlns:a16="http://schemas.microsoft.com/office/drawing/2014/main" id="{B4F38D90-12B9-318F-1694-B6244E96B1F9}"/>
              </a:ext>
            </a:extLst>
          </p:cNvPr>
          <p:cNvSpPr txBox="1"/>
          <p:nvPr/>
        </p:nvSpPr>
        <p:spPr bwMode="auto">
          <a:xfrm>
            <a:off x="8022980" y="6390955"/>
            <a:ext cx="2457787" cy="208291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 lIns="33938" tIns="16969" rIns="33938" bIns="16969" anchor="t" anchorCtr="0">
            <a:spAutoFit/>
          </a:bodyPr>
          <a:lstStyle>
            <a:lvl1pPr marL="136525" indent="-136525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marL="128700" marR="0" lvl="0" indent="-128700" algn="l" defTabSz="430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13080" algn="l"/>
              </a:tabLst>
              <a:defRPr/>
            </a:pPr>
            <a:r>
              <a:rPr kumimoji="1" lang="en-US" altLang="ja-JP" sz="1131" b="1" i="0" u="none" strike="noStrike" kern="1200" cap="none" spc="0" normalizeH="0" baseline="0" noProof="0" dirty="0">
                <a:ln>
                  <a:noFill/>
                </a:ln>
                <a:solidFill>
                  <a:srgbClr val="00584E"/>
                </a:solidFill>
                <a:effectLst/>
                <a:uLnTx/>
                <a:uFillTx/>
                <a:latin typeface="Meiryo UI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17. Philippines: 21</a:t>
            </a:r>
            <a:r>
              <a:rPr kumimoji="0" lang="en-US" altLang="ja-JP" sz="1131" b="1" i="0" u="none" strike="noStrike" kern="1200" cap="none" spc="0" normalizeH="0" baseline="0" noProof="0" dirty="0">
                <a:ln>
                  <a:noFill/>
                </a:ln>
                <a:solidFill>
                  <a:srgbClr val="009C89">
                    <a:lumMod val="50000"/>
                  </a:srgbClr>
                </a:solidFill>
                <a:effectLst/>
                <a:uLnTx/>
                <a:uFillTx/>
                <a:latin typeface="Meiryo UI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projects</a:t>
            </a:r>
            <a:r>
              <a:rPr kumimoji="1" lang="en-US" altLang="ja-JP" sz="1131" b="1" i="0" u="none" strike="noStrike" kern="1200" cap="none" spc="0" normalizeH="0" baseline="0" noProof="0" dirty="0">
                <a:ln>
                  <a:noFill/>
                </a:ln>
                <a:solidFill>
                  <a:srgbClr val="00584E"/>
                </a:solidFill>
                <a:effectLst/>
                <a:uLnTx/>
                <a:uFillTx/>
                <a:latin typeface="Meiryo UI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</a:p>
        </p:txBody>
      </p:sp>
      <p:pic>
        <p:nvPicPr>
          <p:cNvPr id="246" name="図 245">
            <a:extLst>
              <a:ext uri="{FF2B5EF4-FFF2-40B4-BE49-F238E27FC236}">
                <a16:creationId xmlns:a16="http://schemas.microsoft.com/office/drawing/2014/main" id="{9692834B-AC7B-7FCB-E7DD-30323C47A0ED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0509" y="6224447"/>
            <a:ext cx="212471" cy="159719"/>
          </a:xfrm>
          <a:prstGeom prst="rect">
            <a:avLst/>
          </a:prstGeom>
        </p:spPr>
      </p:pic>
      <p:sp>
        <p:nvSpPr>
          <p:cNvPr id="247" name="テキスト ボックス 57">
            <a:extLst>
              <a:ext uri="{FF2B5EF4-FFF2-40B4-BE49-F238E27FC236}">
                <a16:creationId xmlns:a16="http://schemas.microsoft.com/office/drawing/2014/main" id="{FBFC9175-3346-6DA7-603B-4711E38230ED}"/>
              </a:ext>
            </a:extLst>
          </p:cNvPr>
          <p:cNvSpPr txBox="1"/>
          <p:nvPr/>
        </p:nvSpPr>
        <p:spPr bwMode="auto">
          <a:xfrm>
            <a:off x="8014973" y="5120345"/>
            <a:ext cx="2054419" cy="208291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 lIns="33938" tIns="16969" rIns="0" bIns="16969" anchor="t" anchorCtr="0">
            <a:spAutoFit/>
          </a:bodyPr>
          <a:lstStyle>
            <a:lvl1pPr marL="136525" indent="-136525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marL="128700" marR="0" lvl="0" indent="-128700" algn="l" defTabSz="430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31" b="1" i="0" u="none" strike="noStrike" kern="1200" cap="none" spc="0" normalizeH="0" baseline="0" noProof="0" dirty="0">
                <a:ln>
                  <a:noFill/>
                </a:ln>
                <a:solidFill>
                  <a:srgbClr val="009C89">
                    <a:lumMod val="50000"/>
                  </a:srgbClr>
                </a:solidFill>
                <a:effectLst/>
                <a:uLnTx/>
                <a:uFillTx/>
                <a:latin typeface="Meiryo UI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6. Viet Nam: 48 projects </a:t>
            </a:r>
          </a:p>
        </p:txBody>
      </p:sp>
      <p:pic>
        <p:nvPicPr>
          <p:cNvPr id="248" name="図 247" descr="アイコン&#10;&#10;低い精度で自動的に生成された説明">
            <a:extLst>
              <a:ext uri="{FF2B5EF4-FFF2-40B4-BE49-F238E27FC236}">
                <a16:creationId xmlns:a16="http://schemas.microsoft.com/office/drawing/2014/main" id="{110AD8AD-4E98-8125-AE3B-2FC236F78F42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7935" y="5148671"/>
            <a:ext cx="203390" cy="152188"/>
          </a:xfrm>
          <a:prstGeom prst="rect">
            <a:avLst/>
          </a:prstGeom>
        </p:spPr>
      </p:pic>
      <p:pic>
        <p:nvPicPr>
          <p:cNvPr id="249" name="図 248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FA22FD49-207E-5ADE-71D7-ABE8C721807A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8736" y="6028801"/>
            <a:ext cx="225585" cy="168795"/>
          </a:xfrm>
          <a:prstGeom prst="rect">
            <a:avLst/>
          </a:prstGeom>
        </p:spPr>
      </p:pic>
      <p:pic>
        <p:nvPicPr>
          <p:cNvPr id="250" name="図 249" descr="アイコン&#10;&#10;中程度の精度で自動的に生成された説明">
            <a:extLst>
              <a:ext uri="{FF2B5EF4-FFF2-40B4-BE49-F238E27FC236}">
                <a16:creationId xmlns:a16="http://schemas.microsoft.com/office/drawing/2014/main" id="{3B2E146C-0B18-5977-D369-D34DBDA3C2DE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2670" y="5333272"/>
            <a:ext cx="217412" cy="162680"/>
          </a:xfrm>
          <a:prstGeom prst="rect">
            <a:avLst/>
          </a:prstGeom>
        </p:spPr>
      </p:pic>
      <p:pic>
        <p:nvPicPr>
          <p:cNvPr id="251" name="図 250" descr="抽象, 挿絵 が含まれている画像&#10;&#10;自動的に生成された説明">
            <a:extLst>
              <a:ext uri="{FF2B5EF4-FFF2-40B4-BE49-F238E27FC236}">
                <a16:creationId xmlns:a16="http://schemas.microsoft.com/office/drawing/2014/main" id="{2F53CF2D-2164-B954-B1DC-DAABFAFADD1B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7827" y="5857553"/>
            <a:ext cx="208994" cy="150148"/>
          </a:xfrm>
          <a:prstGeom prst="rect">
            <a:avLst/>
          </a:prstGeom>
        </p:spPr>
      </p:pic>
      <p:pic>
        <p:nvPicPr>
          <p:cNvPr id="252" name="図 251" descr="図形, 円&#10;&#10;自動的に生成された説明">
            <a:extLst>
              <a:ext uri="{FF2B5EF4-FFF2-40B4-BE49-F238E27FC236}">
                <a16:creationId xmlns:a16="http://schemas.microsoft.com/office/drawing/2014/main" id="{B88CCBA8-48F6-EA4D-7A8C-1438137298A1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8660" y="4779337"/>
            <a:ext cx="218689" cy="147330"/>
          </a:xfrm>
          <a:prstGeom prst="rect">
            <a:avLst/>
          </a:prstGeom>
        </p:spPr>
      </p:pic>
      <p:sp>
        <p:nvSpPr>
          <p:cNvPr id="253" name="テキスト ボックス 24">
            <a:extLst>
              <a:ext uri="{FF2B5EF4-FFF2-40B4-BE49-F238E27FC236}">
                <a16:creationId xmlns:a16="http://schemas.microsoft.com/office/drawing/2014/main" id="{01C78966-82D6-6AC6-4EE9-17661D8EA18D}"/>
              </a:ext>
            </a:extLst>
          </p:cNvPr>
          <p:cNvSpPr txBox="1"/>
          <p:nvPr/>
        </p:nvSpPr>
        <p:spPr bwMode="auto">
          <a:xfrm>
            <a:off x="8007655" y="5647712"/>
            <a:ext cx="2122704" cy="208291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 lIns="33938" tIns="16969" rIns="33938" bIns="16969" anchor="t" anchorCtr="0">
            <a:spAutoFit/>
          </a:bodyPr>
          <a:lstStyle>
            <a:lvl1pPr marL="136525" indent="-136525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marL="128700" marR="0" lvl="0" indent="-128700" algn="l" defTabSz="430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13080" algn="l"/>
              </a:tabLst>
              <a:defRPr/>
            </a:pPr>
            <a:r>
              <a:rPr kumimoji="1" lang="en-US" altLang="ja-JP" sz="1131" b="1" i="0" u="none" strike="noStrike" kern="1200" cap="none" spc="0" normalizeH="0" baseline="0" noProof="0" dirty="0">
                <a:ln>
                  <a:noFill/>
                </a:ln>
                <a:solidFill>
                  <a:srgbClr val="009C89">
                    <a:lumMod val="50000"/>
                  </a:srgbClr>
                </a:solidFill>
                <a:effectLst/>
                <a:uLnTx/>
                <a:uFillTx/>
                <a:latin typeface="Meiryo UI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10. Palau: 7 projects</a:t>
            </a:r>
          </a:p>
        </p:txBody>
      </p:sp>
      <p:sp>
        <p:nvSpPr>
          <p:cNvPr id="254" name="テキスト ボックス 24">
            <a:extLst>
              <a:ext uri="{FF2B5EF4-FFF2-40B4-BE49-F238E27FC236}">
                <a16:creationId xmlns:a16="http://schemas.microsoft.com/office/drawing/2014/main" id="{7127EBBA-82C1-E0B7-8AA5-AC2FD6CF9EFF}"/>
              </a:ext>
            </a:extLst>
          </p:cNvPr>
          <p:cNvSpPr txBox="1"/>
          <p:nvPr/>
        </p:nvSpPr>
        <p:spPr bwMode="auto">
          <a:xfrm>
            <a:off x="8004861" y="5834394"/>
            <a:ext cx="2073317" cy="208291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 lIns="33938" tIns="16969" rIns="33938" bIns="16969" anchor="t" anchorCtr="0">
            <a:spAutoFit/>
          </a:bodyPr>
          <a:lstStyle>
            <a:lvl1pPr marL="136525" indent="-136525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marL="128700" marR="0" lvl="0" indent="-128700" algn="l" defTabSz="430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04264" algn="l"/>
              </a:tabLst>
              <a:defRPr/>
            </a:pPr>
            <a:r>
              <a:rPr kumimoji="1" lang="en-US" altLang="ja-JP" sz="1131" b="1" i="0" u="none" strike="noStrike" kern="1200" cap="none" spc="0" normalizeH="0" baseline="0" noProof="0" dirty="0">
                <a:ln>
                  <a:noFill/>
                </a:ln>
                <a:solidFill>
                  <a:srgbClr val="009C89">
                    <a:lumMod val="50000"/>
                  </a:srgbClr>
                </a:solidFill>
                <a:effectLst/>
                <a:uLnTx/>
                <a:uFillTx/>
                <a:latin typeface="Meiryo UI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11. Cambodia: 7</a:t>
            </a:r>
            <a:r>
              <a:rPr kumimoji="0" lang="en-US" altLang="ja-JP" sz="1131" b="1" i="0" u="none" strike="noStrike" kern="1200" cap="none" spc="0" normalizeH="0" baseline="0" noProof="0" dirty="0">
                <a:ln>
                  <a:noFill/>
                </a:ln>
                <a:solidFill>
                  <a:srgbClr val="009C89">
                    <a:lumMod val="50000"/>
                  </a:srgbClr>
                </a:solidFill>
                <a:effectLst/>
                <a:uLnTx/>
                <a:uFillTx/>
                <a:latin typeface="Meiryo UI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projects</a:t>
            </a:r>
            <a:r>
              <a:rPr kumimoji="1" lang="en-US" altLang="ja-JP" sz="1131" b="1" i="0" u="none" strike="noStrike" kern="1200" cap="none" spc="0" normalizeH="0" baseline="0" noProof="0" dirty="0">
                <a:ln>
                  <a:noFill/>
                </a:ln>
                <a:solidFill>
                  <a:srgbClr val="009C89">
                    <a:lumMod val="50000"/>
                  </a:srgbClr>
                </a:solidFill>
                <a:effectLst/>
                <a:uLnTx/>
                <a:uFillTx/>
                <a:latin typeface="Meiryo UI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</a:p>
        </p:txBody>
      </p:sp>
      <p:sp>
        <p:nvSpPr>
          <p:cNvPr id="257" name="テキスト ボックス 256">
            <a:extLst>
              <a:ext uri="{FF2B5EF4-FFF2-40B4-BE49-F238E27FC236}">
                <a16:creationId xmlns:a16="http://schemas.microsoft.com/office/drawing/2014/main" id="{6EA6C0A1-5762-78F2-A5B0-44DDD85C1290}"/>
              </a:ext>
            </a:extLst>
          </p:cNvPr>
          <p:cNvSpPr txBox="1"/>
          <p:nvPr/>
        </p:nvSpPr>
        <p:spPr>
          <a:xfrm>
            <a:off x="7968789" y="6547970"/>
            <a:ext cx="2217644" cy="266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8959" marR="0" lvl="0" indent="-128959" algn="l" defTabSz="430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131" b="1" i="0" u="none" strike="noStrike" kern="1200" cap="none" spc="0" normalizeH="0" baseline="0" noProof="0" dirty="0">
                <a:ln>
                  <a:noFill/>
                </a:ln>
                <a:solidFill>
                  <a:srgbClr val="009C89">
                    <a:lumMod val="50000"/>
                  </a:srgbClr>
                </a:solidFill>
                <a:effectLst/>
                <a:uLnTx/>
                <a:uFillTx/>
                <a:latin typeface="Meiryo UI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23. Sri Lanka: 3 projects</a:t>
            </a:r>
          </a:p>
        </p:txBody>
      </p:sp>
      <p:pic>
        <p:nvPicPr>
          <p:cNvPr id="258" name="図 257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FC3DF4DF-8211-796A-201A-E12C66161E3A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806589" y="6618301"/>
            <a:ext cx="239212" cy="134297"/>
          </a:xfrm>
          <a:prstGeom prst="rect">
            <a:avLst/>
          </a:prstGeom>
        </p:spPr>
      </p:pic>
      <p:pic>
        <p:nvPicPr>
          <p:cNvPr id="259" name="図 258" descr="アイコン&#10;&#10;自動的に生成された説明">
            <a:extLst>
              <a:ext uri="{FF2B5EF4-FFF2-40B4-BE49-F238E27FC236}">
                <a16:creationId xmlns:a16="http://schemas.microsoft.com/office/drawing/2014/main" id="{A134BAAE-751D-3666-F021-5E5BAAFA7E6C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808294" y="6789831"/>
            <a:ext cx="206679" cy="174047"/>
          </a:xfrm>
          <a:prstGeom prst="rect">
            <a:avLst/>
          </a:prstGeom>
        </p:spPr>
      </p:pic>
      <p:pic>
        <p:nvPicPr>
          <p:cNvPr id="260" name="図 259" descr="黒い背景に白い文字がある&#10;&#10;中程度の精度で自動的に生成された説明">
            <a:extLst>
              <a:ext uri="{FF2B5EF4-FFF2-40B4-BE49-F238E27FC236}">
                <a16:creationId xmlns:a16="http://schemas.microsoft.com/office/drawing/2014/main" id="{160066DD-D6A6-CA68-9B15-6FA968FC6218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3987" y="6441293"/>
            <a:ext cx="208994" cy="117332"/>
          </a:xfrm>
          <a:prstGeom prst="rect">
            <a:avLst/>
          </a:prstGeom>
        </p:spPr>
      </p:pic>
      <p:pic>
        <p:nvPicPr>
          <p:cNvPr id="261" name="図 260" descr="図形&#10;&#10;自動的に生成された説明">
            <a:extLst>
              <a:ext uri="{FF2B5EF4-FFF2-40B4-BE49-F238E27FC236}">
                <a16:creationId xmlns:a16="http://schemas.microsoft.com/office/drawing/2014/main" id="{A1EE14F6-4D44-4588-4090-62A776C35008}"/>
              </a:ext>
            </a:extLst>
          </p:cNvPr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3535" y="5515308"/>
            <a:ext cx="194594" cy="1457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3" name="テキスト ボックス 262">
            <a:extLst>
              <a:ext uri="{FF2B5EF4-FFF2-40B4-BE49-F238E27FC236}">
                <a16:creationId xmlns:a16="http://schemas.microsoft.com/office/drawing/2014/main" id="{51577C1D-76DC-D94D-7DCA-FAF44CE63639}"/>
              </a:ext>
            </a:extLst>
          </p:cNvPr>
          <p:cNvSpPr txBox="1"/>
          <p:nvPr/>
        </p:nvSpPr>
        <p:spPr>
          <a:xfrm>
            <a:off x="7693825" y="4170039"/>
            <a:ext cx="2908482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8959" marR="0" lvl="0" indent="-128959" algn="l" defTabSz="430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5470" algn="l"/>
              </a:tabLst>
              <a:defRPr/>
            </a:pPr>
            <a:r>
              <a:rPr kumimoji="0" lang="en-US" altLang="ja-JP" sz="1508" b="1" i="0" u="none" strike="noStrike" kern="1200" cap="none" spc="0" normalizeH="0" baseline="0" noProof="0" dirty="0">
                <a:ln>
                  <a:noFill/>
                </a:ln>
                <a:solidFill>
                  <a:srgbClr val="009C89">
                    <a:lumMod val="50000"/>
                  </a:srgbClr>
                </a:solidFill>
                <a:effectLst/>
                <a:uLnTx/>
                <a:uFillTx/>
                <a:latin typeface="Meiryo UI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Southeast Asia, South Asia,</a:t>
            </a:r>
          </a:p>
          <a:p>
            <a:pPr marL="128959" marR="0" lvl="0" indent="-128959" algn="l" defTabSz="430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5470" algn="l"/>
              </a:tabLst>
              <a:defRPr/>
            </a:pPr>
            <a:r>
              <a:rPr kumimoji="0" lang="en-US" altLang="ja-JP" sz="1508" b="1" i="0" u="none" strike="noStrike" kern="1200" cap="none" spc="0" normalizeH="0" baseline="0" noProof="0" dirty="0">
                <a:ln>
                  <a:noFill/>
                </a:ln>
                <a:solidFill>
                  <a:srgbClr val="009C89">
                    <a:lumMod val="50000"/>
                  </a:srgbClr>
                </a:solidFill>
                <a:effectLst/>
                <a:uLnTx/>
                <a:uFillTx/>
                <a:latin typeface="Meiryo UI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Oceania</a:t>
            </a:r>
          </a:p>
        </p:txBody>
      </p:sp>
      <p:sp>
        <p:nvSpPr>
          <p:cNvPr id="2245" name="正方形/長方形 2244">
            <a:extLst>
              <a:ext uri="{FF2B5EF4-FFF2-40B4-BE49-F238E27FC236}">
                <a16:creationId xmlns:a16="http://schemas.microsoft.com/office/drawing/2014/main" id="{1EF08730-A01B-A5E6-3F43-8F8C2F14212D}"/>
              </a:ext>
            </a:extLst>
          </p:cNvPr>
          <p:cNvSpPr/>
          <p:nvPr/>
        </p:nvSpPr>
        <p:spPr>
          <a:xfrm>
            <a:off x="8024561" y="4904033"/>
            <a:ext cx="2044575" cy="246597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t" anchorCtr="0">
            <a:spAutoFit/>
          </a:bodyPr>
          <a:lstStyle/>
          <a:p>
            <a:pPr marL="136525" marR="0" lvl="0" indent="-1365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130" b="1" i="0" strike="noStrike" kern="1200" cap="none" spc="0" normalizeH="0" baseline="0" noProof="0" dirty="0">
                <a:ln>
                  <a:noFill/>
                </a:ln>
                <a:solidFill>
                  <a:srgbClr val="004E45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メイリオ" panose="020B0604030504040204" pitchFamily="50" charset="-128"/>
              </a:rPr>
              <a:t>5. Maldives: 4 projects</a:t>
            </a:r>
          </a:p>
        </p:txBody>
      </p:sp>
      <p:pic>
        <p:nvPicPr>
          <p:cNvPr id="2246" name="図 2245" descr="ロゴ&#10;&#10;自動的に生成された説明">
            <a:extLst>
              <a:ext uri="{FF2B5EF4-FFF2-40B4-BE49-F238E27FC236}">
                <a16:creationId xmlns:a16="http://schemas.microsoft.com/office/drawing/2014/main" id="{20BFAA4D-3653-5293-7C60-612C9B33802B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7999" y="4975897"/>
            <a:ext cx="241700" cy="13845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807EC4-06F7-A957-0F92-520A66F9AEE9}"/>
              </a:ext>
            </a:extLst>
          </p:cNvPr>
          <p:cNvSpPr txBox="1"/>
          <p:nvPr/>
        </p:nvSpPr>
        <p:spPr>
          <a:xfrm>
            <a:off x="242440" y="3608199"/>
            <a:ext cx="1921889" cy="266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8700" marR="0" lvl="0" indent="-128700" algn="l" defTabSz="430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131" b="1" dirty="0">
                <a:solidFill>
                  <a:srgbClr val="AC353C"/>
                </a:solidFill>
                <a:latin typeface="Meiryo UI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30</a:t>
            </a:r>
            <a:r>
              <a:rPr kumimoji="0" lang="en-US" altLang="ja-JP" sz="1131" b="1" i="0" u="none" strike="noStrike" kern="1200" cap="none" spc="0" normalizeH="0" baseline="0" noProof="0" dirty="0">
                <a:ln>
                  <a:noFill/>
                </a:ln>
                <a:solidFill>
                  <a:srgbClr val="AC353C"/>
                </a:solidFill>
                <a:effectLst/>
                <a:uLnTx/>
                <a:uFillTx/>
                <a:latin typeface="Meiryo UI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. </a:t>
            </a:r>
            <a:r>
              <a:rPr kumimoji="0" lang="en-US" altLang="ja-JP" sz="1131" b="1" dirty="0">
                <a:solidFill>
                  <a:srgbClr val="AC353C"/>
                </a:solidFill>
                <a:latin typeface="Meiryo UI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Tanzania</a:t>
            </a:r>
            <a:r>
              <a:rPr kumimoji="0" lang="ja-JP" altLang="en-US" sz="1131" b="1" i="0" u="none" strike="noStrike" kern="1200" cap="none" spc="0" normalizeH="0" baseline="0" noProof="0" dirty="0">
                <a:ln>
                  <a:noFill/>
                </a:ln>
                <a:solidFill>
                  <a:srgbClr val="AC353C"/>
                </a:solidFill>
                <a:effectLst/>
                <a:uLnTx/>
                <a:uFillTx/>
                <a:latin typeface="Meiryo UI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endParaRPr kumimoji="0" lang="en-US" altLang="ja-JP" sz="1131" b="1" i="0" u="none" strike="noStrike" kern="1200" cap="none" spc="0" normalizeH="0" baseline="0" noProof="0" dirty="0">
              <a:ln>
                <a:noFill/>
              </a:ln>
              <a:solidFill>
                <a:srgbClr val="AC353C"/>
              </a:solidFill>
              <a:effectLst/>
              <a:uLnTx/>
              <a:uFillTx/>
              <a:latin typeface="Meiryo UI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</p:txBody>
      </p:sp>
      <p:pic>
        <p:nvPicPr>
          <p:cNvPr id="1026" name="Picture 2" descr="タンザニア連合共和国国旗">
            <a:extLst>
              <a:ext uri="{FF2B5EF4-FFF2-40B4-BE49-F238E27FC236}">
                <a16:creationId xmlns:a16="http://schemas.microsoft.com/office/drawing/2014/main" id="{4B6AE6E9-EC9C-7D47-2A6B-A1B0AFB52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91" y="3689586"/>
            <a:ext cx="171600" cy="11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6EE2A97-4F03-F84B-B24E-9E6C18EE7AA7}"/>
              </a:ext>
            </a:extLst>
          </p:cNvPr>
          <p:cNvSpPr txBox="1"/>
          <p:nvPr/>
        </p:nvSpPr>
        <p:spPr>
          <a:xfrm>
            <a:off x="2030599" y="3248962"/>
            <a:ext cx="333518" cy="249713"/>
          </a:xfrm>
          <a:prstGeom prst="rect">
            <a:avLst/>
          </a:prstGeom>
          <a:noFill/>
          <a:ln w="6350">
            <a:noFill/>
          </a:ln>
        </p:spPr>
        <p:txBody>
          <a:bodyPr wrap="square" lIns="33938" tIns="16969" rIns="33938" bIns="16969" anchor="t" anchorCtr="0">
            <a:spAutoFit/>
          </a:bodyPr>
          <a:lstStyle/>
          <a:p>
            <a:pPr marL="128959" marR="0" lvl="0" indent="-128959" algn="l" defTabSz="430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dirty="0">
                <a:solidFill>
                  <a:srgbClr val="C00000"/>
                </a:solidFill>
                <a:latin typeface="Meiryo UI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30</a:t>
            </a:r>
            <a:endParaRPr kumimoji="0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eiryo UI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ADDE7805-6113-6EDC-0736-832A0D23D987}"/>
              </a:ext>
            </a:extLst>
          </p:cNvPr>
          <p:cNvGrpSpPr/>
          <p:nvPr/>
        </p:nvGrpSpPr>
        <p:grpSpPr>
          <a:xfrm>
            <a:off x="8371484" y="2467939"/>
            <a:ext cx="2586123" cy="872906"/>
            <a:chOff x="9684503" y="2904605"/>
            <a:chExt cx="2586123" cy="872906"/>
          </a:xfrm>
        </p:grpSpPr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AAD17614-EF71-C619-BFAB-0DE733051140}"/>
                </a:ext>
              </a:extLst>
            </p:cNvPr>
            <p:cNvSpPr/>
            <p:nvPr/>
          </p:nvSpPr>
          <p:spPr>
            <a:xfrm>
              <a:off x="9948593" y="3530914"/>
              <a:ext cx="2198104" cy="246597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anchor="t" anchorCtr="0">
              <a:spAutoFit/>
            </a:bodyPr>
            <a:lstStyle/>
            <a:p>
              <a:pPr marL="136800" marR="0" lvl="0" indent="-1368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130" b="1" i="0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メイリオ" panose="020B0604030504040204" pitchFamily="50" charset="-128"/>
                </a:rPr>
                <a:t>14. Chile</a:t>
              </a:r>
              <a:r>
                <a:rPr kumimoji="0" lang="en-US" altLang="ja-JP" sz="113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メイリオ" panose="020B0604030504040204" pitchFamily="50" charset="-128"/>
                </a:rPr>
                <a:t>: </a:t>
              </a:r>
              <a:r>
                <a:rPr kumimoji="0" lang="en-US" altLang="ja-JP" sz="1130" b="1" i="0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メイリオ" panose="020B0604030504040204" pitchFamily="50" charset="-128"/>
                </a:rPr>
                <a:t>16 projects</a:t>
              </a:r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467E152D-AF7B-91A1-1DC7-31AE734D3F36}"/>
                </a:ext>
              </a:extLst>
            </p:cNvPr>
            <p:cNvSpPr/>
            <p:nvPr/>
          </p:nvSpPr>
          <p:spPr>
            <a:xfrm>
              <a:off x="9966152" y="3229389"/>
              <a:ext cx="2304474" cy="246597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anchor="t" anchorCtr="0">
              <a:spAutoFit/>
            </a:bodyPr>
            <a:lstStyle/>
            <a:p>
              <a:pPr marL="136800" marR="0" lvl="0" indent="-1368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130" b="1" i="0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メイリオ" panose="020B0604030504040204" pitchFamily="50" charset="-128"/>
                </a:rPr>
                <a:t>9. Costa</a:t>
              </a:r>
              <a:r>
                <a:rPr kumimoji="0" lang="ja-JP" altLang="en-US" sz="1130" b="1" i="0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メイリオ" panose="020B0604030504040204" pitchFamily="50" charset="-128"/>
                </a:rPr>
                <a:t> </a:t>
              </a:r>
              <a:r>
                <a:rPr kumimoji="0" lang="en-US" altLang="ja-JP" sz="1130" b="1" i="0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メイリオ" panose="020B0604030504040204" pitchFamily="50" charset="-128"/>
                </a:rPr>
                <a:t>Rica: 2 projects</a:t>
              </a:r>
            </a:p>
          </p:txBody>
        </p:sp>
        <p:pic>
          <p:nvPicPr>
            <p:cNvPr id="13" name="図 12" descr="グラフィカル ユーザー インターフェイス が含まれている画像&#10;&#10;自動的に生成された説明">
              <a:extLst>
                <a:ext uri="{FF2B5EF4-FFF2-40B4-BE49-F238E27FC236}">
                  <a16:creationId xmlns:a16="http://schemas.microsoft.com/office/drawing/2014/main" id="{8C7BA294-A5FE-FEED-8E1B-9245C06A3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2050" y="3269068"/>
              <a:ext cx="183682" cy="110209"/>
            </a:xfrm>
            <a:prstGeom prst="rect">
              <a:avLst/>
            </a:prstGeom>
          </p:spPr>
        </p:pic>
        <p:pic>
          <p:nvPicPr>
            <p:cNvPr id="14" name="図 13" descr="図形&#10;&#10;自動的に生成された説明">
              <a:extLst>
                <a:ext uri="{FF2B5EF4-FFF2-40B4-BE49-F238E27FC236}">
                  <a16:creationId xmlns:a16="http://schemas.microsoft.com/office/drawing/2014/main" id="{1AD6E36E-4D1F-F90A-2B83-0501DFA6E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71394" y="3588580"/>
              <a:ext cx="178942" cy="119249"/>
            </a:xfrm>
            <a:prstGeom prst="rect">
              <a:avLst/>
            </a:prstGeom>
          </p:spPr>
        </p:pic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7F873CF8-B4FE-1B56-2547-37F7B2D628B0}"/>
                </a:ext>
              </a:extLst>
            </p:cNvPr>
            <p:cNvSpPr/>
            <p:nvPr/>
          </p:nvSpPr>
          <p:spPr>
            <a:xfrm>
              <a:off x="9950747" y="3378339"/>
              <a:ext cx="2304474" cy="246597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anchor="t" anchorCtr="0">
              <a:spAutoFit/>
            </a:bodyPr>
            <a:lstStyle/>
            <a:p>
              <a:pPr marL="136800" marR="0" lvl="0" indent="-1368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130" b="1" i="0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メイリオ" panose="020B0604030504040204" pitchFamily="50" charset="-128"/>
                </a:rPr>
                <a:t>12. Mexico: 5</a:t>
              </a:r>
              <a:r>
                <a:rPr lang="ja-JP" altLang="en-US" sz="113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メイリオ" panose="020B0604030504040204" pitchFamily="50" charset="-128"/>
                </a:rPr>
                <a:t> </a:t>
              </a:r>
              <a:r>
                <a:rPr kumimoji="0" lang="en-US" altLang="ja-JP" sz="1130" b="1" i="0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メイリオ" panose="020B0604030504040204" pitchFamily="50" charset="-128"/>
                </a:rPr>
                <a:t>projects</a:t>
              </a:r>
            </a:p>
          </p:txBody>
        </p:sp>
        <p:pic>
          <p:nvPicPr>
            <p:cNvPr id="16" name="図 15" descr="グラフィカル ユーザー インターフェイス が含まれている画像&#10;&#10;自動的に生成された説明">
              <a:extLst>
                <a:ext uri="{FF2B5EF4-FFF2-40B4-BE49-F238E27FC236}">
                  <a16:creationId xmlns:a16="http://schemas.microsoft.com/office/drawing/2014/main" id="{2C18780D-4E1B-22E2-4AD9-963352DD1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2069" y="3419797"/>
              <a:ext cx="178942" cy="102193"/>
            </a:xfrm>
            <a:prstGeom prst="rect">
              <a:avLst/>
            </a:prstGeom>
          </p:spPr>
        </p:pic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A4795E8C-561A-0DC5-497F-5A098C74C5DC}"/>
                </a:ext>
              </a:extLst>
            </p:cNvPr>
            <p:cNvSpPr/>
            <p:nvPr/>
          </p:nvSpPr>
          <p:spPr>
            <a:xfrm>
              <a:off x="9729781" y="3198541"/>
              <a:ext cx="2178092" cy="573735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kumimoji="1" lang="ja-JP" altLang="en-US" sz="12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EDDCFB33-4862-EC64-0F2C-ECE31413E0D1}"/>
                </a:ext>
              </a:extLst>
            </p:cNvPr>
            <p:cNvSpPr txBox="1"/>
            <p:nvPr/>
          </p:nvSpPr>
          <p:spPr>
            <a:xfrm>
              <a:off x="9684503" y="2904605"/>
              <a:ext cx="1598134" cy="30507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lIns="36000" tIns="36000" rIns="36000" bIns="36000" anchor="t" anchorCtr="0">
              <a:spAutoFit/>
            </a:bodyPr>
            <a:lstStyle/>
            <a:p>
              <a:pPr marL="136800" marR="0" lvl="0" indent="-1368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063750" algn="l"/>
                </a:tabLst>
                <a:defRPr/>
              </a:pPr>
              <a:r>
                <a:rPr kumimoji="0" lang="en-US" altLang="ja-JP" sz="1510" b="1" i="0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Malgun Gothic Semilight" panose="020B0502040204020203" pitchFamily="50" charset="-128"/>
                </a:rPr>
                <a:t>Latin America</a:t>
              </a:r>
            </a:p>
          </p:txBody>
        </p:sp>
      </p:grp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C1FA26B3-4585-D7D1-D6EB-D505B1EEC7A2}"/>
              </a:ext>
            </a:extLst>
          </p:cNvPr>
          <p:cNvSpPr txBox="1"/>
          <p:nvPr/>
        </p:nvSpPr>
        <p:spPr>
          <a:xfrm>
            <a:off x="3708102" y="4931868"/>
            <a:ext cx="313039" cy="249713"/>
          </a:xfrm>
          <a:prstGeom prst="rect">
            <a:avLst/>
          </a:prstGeom>
          <a:noFill/>
          <a:ln w="6350">
            <a:noFill/>
          </a:ln>
        </p:spPr>
        <p:txBody>
          <a:bodyPr wrap="square" lIns="33938" tIns="16969" rIns="33938" bIns="16969" anchor="t" anchorCtr="0">
            <a:spAutoFit/>
          </a:bodyPr>
          <a:lstStyle/>
          <a:p>
            <a:pPr marL="128959" marR="0" lvl="0" indent="-128959" algn="l" defTabSz="430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9C89"/>
                </a:solidFill>
                <a:effectLst/>
                <a:uLnTx/>
                <a:uFillTx/>
                <a:latin typeface="Meiryo UI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31</a:t>
            </a:r>
          </a:p>
        </p:txBody>
      </p:sp>
      <p:pic>
        <p:nvPicPr>
          <p:cNvPr id="40" name="図 39" descr="インド国旗">
            <a:extLst>
              <a:ext uri="{FF2B5EF4-FFF2-40B4-BE49-F238E27FC236}">
                <a16:creationId xmlns:a16="http://schemas.microsoft.com/office/drawing/2014/main" id="{5AF9D987-B22B-A424-83BA-1A4C3C609D43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936" y="6993000"/>
            <a:ext cx="222210" cy="14814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6F9E2DE3-7228-E155-8068-7FB892E76880}"/>
              </a:ext>
            </a:extLst>
          </p:cNvPr>
          <p:cNvSpPr txBox="1"/>
          <p:nvPr/>
        </p:nvSpPr>
        <p:spPr>
          <a:xfrm>
            <a:off x="7968789" y="6929608"/>
            <a:ext cx="2217644" cy="266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8959" marR="0" lvl="0" indent="-128959" algn="l" defTabSz="430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131" b="1" i="0" u="none" strike="noStrike" kern="1200" cap="none" spc="0" normalizeH="0" baseline="0" noProof="0" dirty="0">
                <a:ln>
                  <a:noFill/>
                </a:ln>
                <a:solidFill>
                  <a:srgbClr val="009C89">
                    <a:lumMod val="50000"/>
                  </a:srgbClr>
                </a:solidFill>
                <a:effectLst/>
                <a:uLnTx/>
                <a:uFillTx/>
                <a:latin typeface="Meiryo UI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31. India</a:t>
            </a:r>
          </a:p>
        </p:txBody>
      </p:sp>
    </p:spTree>
    <p:extLst>
      <p:ext uri="{BB962C8B-B14F-4D97-AF65-F5344CB8AC3E}">
        <p14:creationId xmlns:p14="http://schemas.microsoft.com/office/powerpoint/2010/main" val="2845665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B0B3A4E5-63EA-4CFF-9AE5-AB3CC58EA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4" y="284266"/>
            <a:ext cx="9905807" cy="648000"/>
          </a:xfrm>
        </p:spPr>
        <p:txBody>
          <a:bodyPr/>
          <a:lstStyle/>
          <a:p>
            <a:r>
              <a:rPr lang="en-US" altLang="zh-TW" sz="2000" dirty="0"/>
              <a:t>JCM Financing Programme by MOE Japan (FY2013-2025) </a:t>
            </a:r>
            <a:br>
              <a:rPr lang="en-US" altLang="zh-TW" sz="2000" dirty="0"/>
            </a:br>
            <a:r>
              <a:rPr lang="en-US" altLang="zh-TW" sz="1200" dirty="0"/>
              <a:t>as of </a:t>
            </a:r>
            <a:r>
              <a:rPr lang="en-US" altLang="ja-JP" sz="1200" dirty="0"/>
              <a:t>August</a:t>
            </a:r>
            <a:r>
              <a:rPr lang="en-US" altLang="zh-TW" sz="1200" dirty="0"/>
              <a:t> 202</a:t>
            </a:r>
            <a:r>
              <a:rPr lang="en-US" altLang="ja-JP" sz="1200" dirty="0"/>
              <a:t>5</a:t>
            </a:r>
            <a:endParaRPr lang="en-US" altLang="zh-TW" sz="2000" dirty="0"/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C2AEDA76-AF74-7320-094D-C8A2858326DE}"/>
              </a:ext>
            </a:extLst>
          </p:cNvPr>
          <p:cNvSpPr/>
          <p:nvPr/>
        </p:nvSpPr>
        <p:spPr>
          <a:xfrm>
            <a:off x="243840" y="1006361"/>
            <a:ext cx="9916160" cy="61323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1" lang="ja-JP" alt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  <a:sym typeface="Arial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7576DB1-BAE8-0417-8950-67C0F3F5169C}"/>
              </a:ext>
            </a:extLst>
          </p:cNvPr>
          <p:cNvPicPr/>
          <p:nvPr/>
        </p:nvPicPr>
        <p:blipFill>
          <a:blip r:embed="rId3">
            <a:clrChange>
              <a:clrFrom>
                <a:srgbClr val="DEEBF7"/>
              </a:clrFrom>
              <a:clrTo>
                <a:srgbClr val="DEEBF7">
                  <a:alpha val="0"/>
                </a:srgbClr>
              </a:clrTo>
            </a:clrChange>
            <a:lum bright="25000" contrast="-20000"/>
          </a:blip>
          <a:stretch>
            <a:fillRect/>
          </a:stretch>
        </p:blipFill>
        <p:spPr>
          <a:xfrm>
            <a:off x="885558" y="2212530"/>
            <a:ext cx="8822480" cy="4572000"/>
          </a:xfrm>
          <a:prstGeom prst="rect">
            <a:avLst/>
          </a:prstGeom>
          <a:noFill/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FE0132B-090F-3CA4-2F36-F74CDC4BA843}"/>
              </a:ext>
            </a:extLst>
          </p:cNvPr>
          <p:cNvSpPr/>
          <p:nvPr/>
        </p:nvSpPr>
        <p:spPr>
          <a:xfrm>
            <a:off x="93281" y="5034144"/>
            <a:ext cx="2705508" cy="657479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t" anchorCtr="0">
            <a:spAutoFit/>
          </a:bodyPr>
          <a:lstStyle/>
          <a:p>
            <a:pPr marL="136800" marR="0" lvl="0" indent="-136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Kenya:5 projects</a:t>
            </a:r>
          </a:p>
          <a:p>
            <a:pPr marL="136800" marR="0" lvl="0" indent="-136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1MW</a:t>
            </a:r>
            <a:r>
              <a:rPr kumimoji="0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Solar</a:t>
            </a:r>
            <a:r>
              <a:rPr kumimoji="0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PV</a:t>
            </a:r>
            <a:r>
              <a:rPr kumimoji="0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at</a:t>
            </a:r>
            <a:r>
              <a:rPr kumimoji="0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Salt</a:t>
            </a:r>
            <a:r>
              <a:rPr kumimoji="0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Factory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*</a:t>
            </a:r>
            <a:endParaRPr kumimoji="0" lang="en-US" altLang="ja-JP" sz="600" b="0" i="0" u="sng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  <a:p>
            <a:pPr marL="136800" marR="0" lvl="0" indent="-136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  <a:sym typeface="Arial"/>
              </a:rPr>
              <a:t> </a:t>
            </a:r>
            <a:r>
              <a:rPr kumimoji="0" lang="en-US" altLang="ja-JP" sz="6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  <a:sym typeface="Arial"/>
              </a:rPr>
              <a:t>2.9MW Solar PV</a:t>
            </a:r>
            <a:endParaRPr kumimoji="0" lang="en-US" altLang="ja-JP" sz="600" b="0" i="0" u="sng" strike="noStrike" kern="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  <a:p>
            <a:pPr marL="136800" marR="0" lvl="0" indent="-136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  <a:sym typeface="Arial"/>
              </a:rPr>
              <a:t> </a:t>
            </a:r>
            <a:r>
              <a:rPr kumimoji="0" lang="en-US" altLang="ja-JP" sz="6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  <a:sym typeface="Arial"/>
              </a:rPr>
              <a:t>2.3MW Solar PV</a:t>
            </a:r>
            <a:r>
              <a:rPr kumimoji="0" lang="ja-JP" altLang="en-US" sz="6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  <a:sym typeface="Arial"/>
              </a:rPr>
              <a:t>　</a:t>
            </a:r>
            <a:r>
              <a:rPr kumimoji="0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endParaRPr kumimoji="0" lang="en-US" altLang="ja-JP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  <a:p>
            <a:pPr marL="136800" marR="0" lvl="0" indent="-136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■</a:t>
            </a:r>
            <a:r>
              <a:rPr kumimoji="0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220kW Solar PV and Storage Battery</a:t>
            </a:r>
          </a:p>
          <a:p>
            <a:pPr marL="136525" marR="0" lvl="0" indent="-1365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/>
                <a:ea typeface="メイリオ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/>
                <a:ea typeface="メイリオ"/>
                <a:cs typeface="メイリオ" panose="020B0604030504040204" pitchFamily="50" charset="-128"/>
                <a:sym typeface="Arial"/>
              </a:rPr>
              <a:t>1.7MW Solar PV</a:t>
            </a:r>
          </a:p>
        </p:txBody>
      </p:sp>
      <p:sp>
        <p:nvSpPr>
          <p:cNvPr id="6" name="テキスト ボックス 40">
            <a:extLst>
              <a:ext uri="{FF2B5EF4-FFF2-40B4-BE49-F238E27FC236}">
                <a16:creationId xmlns:a16="http://schemas.microsoft.com/office/drawing/2014/main" id="{139A7FC2-292B-5116-8EFF-3538A93EB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633" y="1016863"/>
            <a:ext cx="9749367" cy="615159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anchor="ctr" anchorCtr="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 Light" panose="02110004020202020204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Total 268 projects (21/31 partner countries) </a:t>
            </a: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 Light" panose="02110004020202020204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 Light" panose="02110004020202020204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 Light" panose="02110004020202020204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(</a:t>
            </a:r>
            <a:r>
              <a:rPr kumimoji="1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 Light" panose="02110004020202020204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 Light" panose="02110004020202020204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Model Project: 247 projects(including Eco Lease: 7projects)</a:t>
            </a:r>
            <a:r>
              <a: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 Light" panose="02110004020202020204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, </a:t>
            </a:r>
            <a:r>
              <a:rPr kumimoji="1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游ゴシック Light" panose="02110004020202020204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▲</a:t>
            </a:r>
            <a:r>
              <a: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游ゴシック Light" panose="02110004020202020204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F-gas: 4 projects</a:t>
            </a:r>
            <a:r>
              <a: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 Light" panose="02110004020202020204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,</a:t>
            </a:r>
            <a:r>
              <a: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游ゴシック Light" panose="02110004020202020204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游ゴシック Light" panose="02110004020202020204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■</a:t>
            </a:r>
            <a:r>
              <a: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游ゴシック Light" panose="02110004020202020204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ADB: 10 projects</a:t>
            </a:r>
            <a:r>
              <a: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 Light" panose="02110004020202020204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, </a:t>
            </a:r>
            <a:r>
              <a:rPr kumimoji="1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游ゴシック Light" panose="02110004020202020204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■</a:t>
            </a:r>
            <a:r>
              <a:rPr kumimoji="1" lang="en-US" altLang="ja-JP" sz="800" b="1" i="0" u="none" strike="noStrike" kern="0" cap="none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游ゴシック Light" panose="02110004020202020204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UNIDO</a:t>
            </a:r>
            <a:r>
              <a: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游ゴシック Light" panose="02110004020202020204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: 3 project</a:t>
            </a:r>
            <a:r>
              <a: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 Light" panose="02110004020202020204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, </a:t>
            </a:r>
            <a:r>
              <a:rPr kumimoji="0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游ゴシック Light" panose="02110004020202020204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游ゴシック Light" panose="02110004020202020204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New Technology</a:t>
            </a:r>
            <a:r>
              <a: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游ゴシック Light" panose="02110004020202020204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游ゴシック Light" panose="02110004020202020204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: 2 project, </a:t>
            </a:r>
            <a:r>
              <a:rPr kumimoji="1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游ゴシック Light" panose="02110004020202020204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◆</a:t>
            </a:r>
            <a:r>
              <a: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游ゴシック Light" panose="02110004020202020204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REDD+: 2 projects</a:t>
            </a:r>
            <a:r>
              <a:rPr kumimoji="1" lang="en-US" altLang="ja-JP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 Light" panose="02110004020202020204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)</a:t>
            </a:r>
          </a:p>
          <a:p>
            <a:pPr marL="0" marR="0" lvl="0" indent="0" algn="l" defTabSz="781995" rtl="0" eaLnBrk="0" fontAlgn="auto" latinLnBrk="0" hangingPunct="0">
              <a:lnSpc>
                <a:spcPts val="8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 Light" panose="02110004020202020204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　　</a:t>
            </a:r>
            <a:r>
              <a:rPr kumimoji="1" lang="en-US" altLang="ja-JP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 Light" panose="02110004020202020204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213</a:t>
            </a:r>
            <a:r>
              <a:rPr kumimoji="1" lang="en-US" altLang="ja-JP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 Light" panose="02110004020202020204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 Light" panose="02110004020202020204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underlined projects </a:t>
            </a:r>
            <a:r>
              <a:rPr kumimoji="1" lang="en-US" altLang="ja-JP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 Light" panose="02110004020202020204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have been started operation.         </a:t>
            </a:r>
            <a:r>
              <a:rPr kumimoji="1" lang="en-US" altLang="ja-JP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 Light" panose="02110004020202020204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83 projects with * </a:t>
            </a:r>
            <a:r>
              <a:rPr kumimoji="1" lang="en-US" altLang="ja-JP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 Light" panose="02110004020202020204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have been registered as JCM projects.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F9A5B3B-CF56-895B-DC27-922A4B2B8654}"/>
              </a:ext>
            </a:extLst>
          </p:cNvPr>
          <p:cNvSpPr txBox="1"/>
          <p:nvPr/>
        </p:nvSpPr>
        <p:spPr>
          <a:xfrm>
            <a:off x="4473179" y="1653575"/>
            <a:ext cx="5436465" cy="528794"/>
          </a:xfrm>
          <a:prstGeom prst="rect">
            <a:avLst/>
          </a:prstGeom>
          <a:noFill/>
          <a:ln w="6350">
            <a:noFill/>
          </a:ln>
        </p:spPr>
        <p:txBody>
          <a:bodyPr wrap="square" lIns="36000" tIns="18000" rIns="36000" bIns="18000" anchor="t" anchorCtr="0">
            <a:spAutoFit/>
          </a:bodyPr>
          <a:lstStyle/>
          <a:p>
            <a:pPr marL="136800" marR="0" lvl="0" indent="-136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Mongolia</a:t>
            </a:r>
            <a:r>
              <a:rPr kumimoji="0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:11 projects</a:t>
            </a:r>
          </a:p>
          <a:p>
            <a:pPr marL="136800" marR="0" lvl="0" indent="-136800" algn="l" defTabSz="4841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1257300" algn="l"/>
                <a:tab pos="2779713" algn="l"/>
                <a:tab pos="3768725" algn="l"/>
              </a:tabLst>
              <a:defRPr/>
            </a:pPr>
            <a:r>
              <a:rPr kumimoji="0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Heat</a:t>
            </a:r>
            <a:r>
              <a:rPr kumimoji="0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Only</a:t>
            </a:r>
            <a:r>
              <a:rPr kumimoji="0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Boiler</a:t>
            </a:r>
            <a:r>
              <a:rPr kumimoji="0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(HOB)</a:t>
            </a:r>
            <a:r>
              <a:rPr kumimoji="0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**	</a:t>
            </a:r>
            <a:r>
              <a:rPr kumimoji="0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2.1MW</a:t>
            </a:r>
            <a:r>
              <a:rPr kumimoji="0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Solar</a:t>
            </a:r>
            <a:r>
              <a:rPr kumimoji="0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PV</a:t>
            </a:r>
            <a:r>
              <a:rPr kumimoji="0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in</a:t>
            </a:r>
            <a:r>
              <a:rPr kumimoji="0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Farm*</a:t>
            </a:r>
            <a:r>
              <a:rPr kumimoji="0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0" lang="ja-JP" alt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10MW</a:t>
            </a:r>
            <a:r>
              <a:rPr kumimoji="0" lang="ja-JP" altLang="en-US" sz="6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Solar</a:t>
            </a:r>
            <a:r>
              <a:rPr kumimoji="0" lang="ja-JP" altLang="en-US" sz="6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PV</a:t>
            </a:r>
            <a:r>
              <a:rPr kumimoji="0" lang="en-US" altLang="ja-JP" sz="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*	</a:t>
            </a:r>
            <a:r>
              <a:rPr kumimoji="0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8.3MW</a:t>
            </a:r>
            <a:r>
              <a:rPr kumimoji="0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Solar</a:t>
            </a:r>
            <a:r>
              <a:rPr kumimoji="0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PV</a:t>
            </a:r>
            <a:r>
              <a:rPr kumimoji="0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in</a:t>
            </a:r>
            <a:r>
              <a:rPr kumimoji="0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Farm</a:t>
            </a:r>
            <a:r>
              <a:rPr kumimoji="0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* </a:t>
            </a:r>
            <a:r>
              <a:rPr kumimoji="0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　 </a:t>
            </a:r>
            <a:endParaRPr kumimoji="0" lang="en-US" altLang="ja-JP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1257300" algn="l"/>
                <a:tab pos="2779713" algn="l"/>
              </a:tabLst>
              <a:defRPr/>
            </a:pPr>
            <a:r>
              <a:rPr kumimoji="0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zh-TW" sz="6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15MW</a:t>
            </a:r>
            <a:r>
              <a:rPr kumimoji="0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Solar</a:t>
            </a:r>
            <a:r>
              <a:rPr kumimoji="0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PV1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*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0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■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Upscaling Renewable Energy Sector</a:t>
            </a:r>
            <a:r>
              <a:rPr kumimoji="0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0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Fuel Conversion by Introduction of LPG Boilers</a:t>
            </a:r>
            <a:r>
              <a:rPr kumimoji="0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　</a:t>
            </a:r>
            <a:endParaRPr kumimoji="0" lang="en-US" altLang="ja-JP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1257300" algn="l"/>
                <a:tab pos="2779713" algn="l"/>
                <a:tab pos="3765550" algn="l"/>
              </a:tabLst>
              <a:defRPr/>
            </a:pPr>
            <a:r>
              <a:rPr kumimoji="0" lang="en-US" altLang="ja-JP" sz="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15MW Solar PV2</a:t>
            </a:r>
            <a:r>
              <a:rPr kumimoji="0" lang="en-US" altLang="ja-JP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	</a:t>
            </a:r>
            <a:r>
              <a:rPr kumimoji="0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■</a:t>
            </a:r>
            <a:r>
              <a:rPr kumimoji="0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Improving Access to Health Services</a:t>
            </a:r>
            <a:r>
              <a:rPr kumimoji="0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0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Green Hydrogen Production and Heat Supply</a:t>
            </a:r>
            <a:r>
              <a:rPr kumimoji="0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1257300" algn="l"/>
                <a:tab pos="2779713" algn="l"/>
                <a:tab pos="3765550" algn="l"/>
              </a:tabLst>
              <a:defRPr/>
            </a:pPr>
            <a:r>
              <a:rPr kumimoji="0" lang="en-US" altLang="ja-JP" sz="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15MW Solar PV and 80MWh</a:t>
            </a:r>
            <a:r>
              <a:rPr kumimoji="0" lang="ja-JP" altLang="en-US" sz="6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Storage Battery</a:t>
            </a:r>
            <a:endParaRPr kumimoji="0" lang="en-US" altLang="ja-JP" sz="6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</p:txBody>
      </p:sp>
      <p:sp>
        <p:nvSpPr>
          <p:cNvPr id="8" name="円/楕円 35">
            <a:extLst>
              <a:ext uri="{FF2B5EF4-FFF2-40B4-BE49-F238E27FC236}">
                <a16:creationId xmlns:a16="http://schemas.microsoft.com/office/drawing/2014/main" id="{A2FFFB18-338A-B201-2147-DC49DEE44A4C}"/>
              </a:ext>
            </a:extLst>
          </p:cNvPr>
          <p:cNvSpPr/>
          <p:nvPr/>
        </p:nvSpPr>
        <p:spPr>
          <a:xfrm>
            <a:off x="4110518" y="3283931"/>
            <a:ext cx="69850" cy="6985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</p:txBody>
      </p:sp>
      <p:sp>
        <p:nvSpPr>
          <p:cNvPr id="9" name="円/楕円 37">
            <a:extLst>
              <a:ext uri="{FF2B5EF4-FFF2-40B4-BE49-F238E27FC236}">
                <a16:creationId xmlns:a16="http://schemas.microsoft.com/office/drawing/2014/main" id="{32A83193-EB20-CBAC-70A1-455D330ECCDE}"/>
              </a:ext>
            </a:extLst>
          </p:cNvPr>
          <p:cNvSpPr/>
          <p:nvPr/>
        </p:nvSpPr>
        <p:spPr>
          <a:xfrm>
            <a:off x="4017282" y="4209853"/>
            <a:ext cx="69850" cy="6985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</p:txBody>
      </p:sp>
      <p:sp>
        <p:nvSpPr>
          <p:cNvPr id="10" name="円/楕円 39">
            <a:extLst>
              <a:ext uri="{FF2B5EF4-FFF2-40B4-BE49-F238E27FC236}">
                <a16:creationId xmlns:a16="http://schemas.microsoft.com/office/drawing/2014/main" id="{9AE11284-96D8-0323-5242-5AA6BD4D24A6}"/>
              </a:ext>
            </a:extLst>
          </p:cNvPr>
          <p:cNvSpPr/>
          <p:nvPr/>
        </p:nvSpPr>
        <p:spPr>
          <a:xfrm>
            <a:off x="4086193" y="5125188"/>
            <a:ext cx="69850" cy="66675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</p:txBody>
      </p:sp>
      <p:sp>
        <p:nvSpPr>
          <p:cNvPr id="11" name="テキスト ボックス 24">
            <a:extLst>
              <a:ext uri="{FF2B5EF4-FFF2-40B4-BE49-F238E27FC236}">
                <a16:creationId xmlns:a16="http://schemas.microsoft.com/office/drawing/2014/main" id="{3B2B7002-C648-922A-D6AD-E88CA9C7C8F7}"/>
              </a:ext>
            </a:extLst>
          </p:cNvPr>
          <p:cNvSpPr txBox="1"/>
          <p:nvPr/>
        </p:nvSpPr>
        <p:spPr bwMode="auto">
          <a:xfrm>
            <a:off x="4499141" y="5211079"/>
            <a:ext cx="3245783" cy="62112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 lIns="36000" tIns="18000" rIns="36000" bIns="18000" anchor="t" anchorCtr="0">
            <a:spAutoFit/>
          </a:bodyPr>
          <a:lstStyle>
            <a:lvl1pPr marL="136525" indent="-136525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marL="136525" marR="0" lvl="0" indent="-1365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41550" algn="l"/>
              </a:tabLst>
              <a:defRPr/>
            </a:pPr>
            <a:r>
              <a: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Palau:</a:t>
            </a:r>
            <a:r>
              <a: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7 projects</a:t>
            </a:r>
          </a:p>
          <a:p>
            <a:pPr marL="136525" marR="0" lvl="0" indent="-1365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12900" algn="l"/>
                <a:tab pos="2241550" algn="l"/>
              </a:tabLst>
              <a:defRPr/>
            </a:pPr>
            <a:r>
              <a:rPr kumimoji="1" lang="ja-JP" altLang="en-US" sz="600" b="0" i="0" u="none" strike="noStrike" kern="120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370kW</a:t>
            </a:r>
            <a:r>
              <a:rPr kumimoji="1" lang="ja-JP" altLang="en-US" sz="600" b="0" i="0" u="sng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Solar</a:t>
            </a:r>
            <a:r>
              <a:rPr kumimoji="1" lang="ja-JP" altLang="en-US" sz="600" b="0" i="0" u="sng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PV for Commercial Facilities* </a:t>
            </a:r>
            <a:r>
              <a:rPr kumimoji="1" lang="en-US" altLang="ja-JP" sz="6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	</a:t>
            </a:r>
            <a:r>
              <a:rPr kumimoji="1" lang="ja-JP" altLang="en-US" sz="600" b="0" i="0" u="none" strike="noStrike" kern="120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155kW</a:t>
            </a:r>
            <a:r>
              <a:rPr kumimoji="1" lang="ja-JP" altLang="en-US" sz="600" b="0" i="0" u="sng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Solar</a:t>
            </a:r>
            <a:r>
              <a:rPr kumimoji="1" lang="ja-JP" altLang="en-US" sz="600" b="0" i="0" u="sng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PV</a:t>
            </a:r>
            <a:r>
              <a:rPr kumimoji="1" lang="ja-JP" altLang="en-US" sz="600" b="0" i="0" u="sng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for</a:t>
            </a:r>
            <a:r>
              <a:rPr kumimoji="1" lang="ja-JP" altLang="en-US" sz="600" b="0" i="0" u="sng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School*</a:t>
            </a:r>
          </a:p>
          <a:p>
            <a:pPr marL="136800" marR="0" lvl="0" indent="-13680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12900" algn="l"/>
                <a:tab pos="2241550" algn="l"/>
              </a:tabLst>
              <a:defRPr/>
            </a:pPr>
            <a:r>
              <a:rPr kumimoji="1" lang="ja-JP" altLang="en-US" sz="600" b="0" i="0" u="none" strike="noStrike" kern="120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445kW Solar</a:t>
            </a:r>
            <a:r>
              <a:rPr kumimoji="1" lang="ja-JP" altLang="en-US" sz="600" b="0" i="0" u="sng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PV for Commercial Facilities Ⅱ*</a:t>
            </a:r>
            <a:r>
              <a:rPr kumimoji="1" lang="en-US" altLang="ja-JP" sz="6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1" lang="ja-JP" altLang="en-US" sz="600" b="0" i="0" u="none" strike="noStrike" kern="120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0.4MW </a:t>
            </a:r>
            <a:r>
              <a:rPr kumimoji="1" lang="en-US" altLang="zh-TW" sz="600" b="0" i="0" u="sng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Solar PV </a:t>
            </a:r>
            <a:r>
              <a:rPr kumimoji="1" lang="en-US" altLang="ja-JP" sz="600" b="0" i="0" u="sng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for</a:t>
            </a:r>
            <a:r>
              <a:rPr kumimoji="1" lang="en-US" altLang="zh-TW" sz="600" b="0" i="0" u="sng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Supermarket</a:t>
            </a:r>
            <a:r>
              <a:rPr kumimoji="1" lang="en-US" altLang="ja-JP" sz="600" b="0" i="0" u="sng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*</a:t>
            </a:r>
            <a:r>
              <a:rPr kumimoji="1" lang="en-US" altLang="ja-JP" sz="6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ja-JP" altLang="en-US" sz="6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　</a:t>
            </a:r>
            <a:endParaRPr kumimoji="1" lang="en-US" altLang="ja-JP" sz="600" b="0" i="0" u="none" strike="noStrike" kern="1200" cap="none" spc="-4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  <a:p>
            <a:pPr marL="136800" marR="0" lvl="0" indent="-13680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12900" algn="l"/>
              </a:tabLst>
              <a:defRPr/>
            </a:pPr>
            <a:r>
              <a:rPr kumimoji="1" lang="ja-JP" altLang="en-US" sz="600" b="0" i="0" u="none" strike="noStrike" kern="120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1MW Solar PV for Supermarket*</a:t>
            </a:r>
            <a:r>
              <a:rPr kumimoji="1" lang="en-US" altLang="ja-JP" sz="6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0" lang="ja-JP" altLang="en-US" sz="600" b="0" i="0" u="none" strike="noStrike" kern="120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■</a:t>
            </a:r>
            <a:r>
              <a:rPr kumimoji="0" lang="id-ID" altLang="ja-JP" sz="6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Clean Energy Financing Project</a:t>
            </a:r>
            <a:endParaRPr kumimoji="0" lang="en-US" altLang="ja-JP" sz="600" b="0" i="0" u="none" strike="noStrike" kern="1200" cap="none" spc="-4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  <a:p>
            <a:pPr marL="136800" marR="0" lvl="0" indent="-13680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2241550" algn="l"/>
              </a:tabLst>
              <a:defRPr/>
            </a:pPr>
            <a:r>
              <a:rPr kumimoji="1" lang="ja-JP" altLang="en-US" sz="600" b="0" i="0" u="none" strike="noStrike" kern="120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0.6MW Solar PV and 0.3MWh Storage Battery</a:t>
            </a:r>
            <a:endParaRPr kumimoji="0" lang="en-US" altLang="ja-JP" sz="600" b="0" i="0" u="none" strike="noStrike" kern="1200" cap="none" spc="-4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  <a:p>
            <a:pPr marL="136800" marR="0" lvl="0" indent="-13680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41550" algn="l"/>
              </a:tabLst>
              <a:defRPr/>
            </a:pPr>
            <a:endParaRPr kumimoji="1" lang="en-US" altLang="zh-TW" sz="6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</p:txBody>
      </p:sp>
      <p:sp>
        <p:nvSpPr>
          <p:cNvPr id="12" name="円/楕円 42">
            <a:extLst>
              <a:ext uri="{FF2B5EF4-FFF2-40B4-BE49-F238E27FC236}">
                <a16:creationId xmlns:a16="http://schemas.microsoft.com/office/drawing/2014/main" id="{A3015214-3076-34D5-3977-8B588FEED17B}"/>
              </a:ext>
            </a:extLst>
          </p:cNvPr>
          <p:cNvSpPr/>
          <p:nvPr/>
        </p:nvSpPr>
        <p:spPr>
          <a:xfrm>
            <a:off x="4647080" y="4673065"/>
            <a:ext cx="69850" cy="6826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</p:txBody>
      </p:sp>
      <p:sp>
        <p:nvSpPr>
          <p:cNvPr id="13" name="円/楕円 52">
            <a:extLst>
              <a:ext uri="{FF2B5EF4-FFF2-40B4-BE49-F238E27FC236}">
                <a16:creationId xmlns:a16="http://schemas.microsoft.com/office/drawing/2014/main" id="{3010E88C-DEA0-69CE-C488-CE8458D4D1F6}"/>
              </a:ext>
            </a:extLst>
          </p:cNvPr>
          <p:cNvSpPr/>
          <p:nvPr/>
        </p:nvSpPr>
        <p:spPr>
          <a:xfrm>
            <a:off x="3606829" y="4111660"/>
            <a:ext cx="66675" cy="6985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 anchorCtr="0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</p:txBody>
      </p:sp>
      <p:sp>
        <p:nvSpPr>
          <p:cNvPr id="14" name="円/楕円 36">
            <a:extLst>
              <a:ext uri="{FF2B5EF4-FFF2-40B4-BE49-F238E27FC236}">
                <a16:creationId xmlns:a16="http://schemas.microsoft.com/office/drawing/2014/main" id="{7DB812D5-1ED7-1E03-8039-8689FB513799}"/>
              </a:ext>
            </a:extLst>
          </p:cNvPr>
          <p:cNvSpPr/>
          <p:nvPr/>
        </p:nvSpPr>
        <p:spPr>
          <a:xfrm>
            <a:off x="2367484" y="4933970"/>
            <a:ext cx="69850" cy="66675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</p:txBody>
      </p:sp>
      <p:sp>
        <p:nvSpPr>
          <p:cNvPr id="15" name="円/楕円 32">
            <a:extLst>
              <a:ext uri="{FF2B5EF4-FFF2-40B4-BE49-F238E27FC236}">
                <a16:creationId xmlns:a16="http://schemas.microsoft.com/office/drawing/2014/main" id="{DBE4D79D-9F9F-69E8-2374-416E7158F594}"/>
              </a:ext>
            </a:extLst>
          </p:cNvPr>
          <p:cNvSpPr/>
          <p:nvPr/>
        </p:nvSpPr>
        <p:spPr>
          <a:xfrm>
            <a:off x="3973872" y="4487596"/>
            <a:ext cx="69850" cy="6826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8D38F82F-CD00-1F29-9CA9-F2FF92446281}"/>
              </a:ext>
            </a:extLst>
          </p:cNvPr>
          <p:cNvSpPr/>
          <p:nvPr/>
        </p:nvSpPr>
        <p:spPr>
          <a:xfrm>
            <a:off x="114903" y="5713365"/>
            <a:ext cx="4943460" cy="1765474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t" anchorCtr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6800" marR="0" lvl="0" indent="-136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19250" algn="l"/>
              </a:tabLst>
              <a:defRPr/>
            </a:pPr>
            <a:r>
              <a: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Thailand:54 projects</a:t>
            </a:r>
          </a:p>
          <a:p>
            <a:pPr marL="136800" marR="0" lvl="0" indent="-136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0113" algn="l"/>
                <a:tab pos="1703388" algn="l"/>
                <a:tab pos="2513013" algn="l"/>
                <a:tab pos="2782888" algn="l"/>
                <a:tab pos="3230563" algn="l"/>
              </a:tabLst>
              <a:defRPr/>
            </a:pP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Energy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Saving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at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Convenience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Store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　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1MW Solar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PV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on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Factory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Rooftop*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Upgrading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Air-saving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Loom*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</a:p>
          <a:p>
            <a:pPr marL="136800" marR="0" lvl="0" indent="-136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0113" algn="l"/>
                <a:tab pos="1703388" algn="l"/>
                <a:tab pos="2513013" algn="l"/>
                <a:tab pos="2782888" algn="l"/>
                <a:tab pos="3230563" algn="l"/>
              </a:tabLst>
              <a:defRPr/>
            </a:pP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Centrifugal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Chiller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&amp;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Compressor*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　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Centrifugal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Chiller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in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Tire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Factory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　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Co-generation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in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Motorcycle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Factory*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  </a:t>
            </a:r>
          </a:p>
          <a:p>
            <a:pPr marL="136800" marR="0" lvl="0" indent="-136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0113" algn="l"/>
                <a:tab pos="1703388" algn="l"/>
                <a:tab pos="2513013" algn="l"/>
                <a:tab pos="2782888" algn="l"/>
                <a:tab pos="3230563" algn="l"/>
              </a:tabLst>
              <a:defRPr/>
            </a:pP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Air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Conditioning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System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&amp;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Chiller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*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  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Refrigeration System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*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 	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Ion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Exchange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Membrane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Electrolyzer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 </a:t>
            </a:r>
            <a:endParaRPr kumimoji="1" lang="en-US" altLang="ja-JP" sz="6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  <a:p>
            <a:pPr marL="136800" marR="0" lvl="0" indent="-136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0113" algn="l"/>
                <a:tab pos="1703388" algn="l"/>
                <a:tab pos="2513013" algn="l"/>
                <a:tab pos="2782888" algn="l"/>
                <a:tab pos="3230563" algn="l"/>
              </a:tabLst>
              <a:defRPr/>
            </a:pP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Chilled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Water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Supply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System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LED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Lighting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to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Sales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Stores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2MW Solar PV1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    </a:t>
            </a:r>
            <a:endParaRPr kumimoji="1" lang="en-US" altLang="ja-JP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  <a:p>
            <a:pPr marL="136800" marR="0" lvl="0" indent="-136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0113" algn="l"/>
                <a:tab pos="1703388" algn="l"/>
                <a:tab pos="2513013" algn="l"/>
                <a:tab pos="2782888" algn="l"/>
                <a:tab pos="3230563" algn="l"/>
              </a:tabLst>
              <a:defRPr/>
            </a:pP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12MW</a:t>
            </a:r>
            <a:r>
              <a:rPr kumimoji="1" lang="ja-JP" altLang="en-US" sz="600" b="0" i="0" u="sng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Waste</a:t>
            </a:r>
            <a:r>
              <a:rPr kumimoji="1" lang="ja-JP" altLang="en-US" sz="600" b="0" i="0" u="sng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Heat</a:t>
            </a:r>
            <a:r>
              <a:rPr kumimoji="1" lang="ja-JP" altLang="en-US" sz="600" b="0" i="0" u="sng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Recovery</a:t>
            </a:r>
            <a:r>
              <a:rPr kumimoji="1" lang="ja-JP" altLang="en-US" sz="600" b="0" i="0" u="sng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in</a:t>
            </a:r>
            <a:r>
              <a:rPr kumimoji="1" lang="ja-JP" altLang="en-US" sz="600" b="0" i="0" u="sng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Cement</a:t>
            </a:r>
            <a:r>
              <a:rPr kumimoji="1" lang="ja-JP" altLang="en-US" sz="600" b="0" i="0" u="sng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Plant *</a:t>
            </a:r>
            <a:r>
              <a:rPr kumimoji="1" lang="ja-JP" altLang="en-US" sz="6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 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Co-generation System PV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3.4MW Solar PV*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endParaRPr kumimoji="1" lang="en-US" altLang="ja-JP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  <a:p>
            <a:pPr marL="136800" marR="0" lvl="0" indent="-136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0113" algn="l"/>
                <a:tab pos="1703388" algn="l"/>
                <a:tab pos="2513013" algn="l"/>
                <a:tab pos="2782888" algn="l"/>
                <a:tab pos="3230563" algn="l"/>
              </a:tabLst>
              <a:defRPr/>
            </a:pP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Refrigerator and Evaporator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	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Heat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Recovery Heat Pump*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30MW Solar PV*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   </a:t>
            </a:r>
          </a:p>
          <a:p>
            <a:pPr marL="136800" marR="0" lvl="0" indent="-1368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0113" algn="l"/>
                <a:tab pos="1703388" algn="l"/>
                <a:tab pos="2513013" algn="l"/>
                <a:tab pos="2782888" algn="l"/>
                <a:tab pos="3230563" algn="l"/>
              </a:tabLst>
              <a:defRPr/>
            </a:pP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5MW Floating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Solar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PV*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   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Boiler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System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in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Rubber Belt Plant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  	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Air-conditioning Control System</a:t>
            </a:r>
          </a:p>
          <a:p>
            <a:pPr marL="136800" marR="0" lvl="0" indent="-1368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0113" algn="l"/>
                <a:tab pos="1703388" algn="l"/>
                <a:tab pos="2513013" algn="l"/>
                <a:tab pos="2782888" algn="l"/>
                <a:tab pos="3230563" algn="l"/>
              </a:tabLst>
              <a:defRPr/>
            </a:pP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Biomass Co-generation System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  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Co-generation in Fiber Factory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  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Biomass Boiler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　　</a:t>
            </a:r>
            <a:endParaRPr kumimoji="1" lang="en-US" altLang="ja-JP" sz="6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  <a:p>
            <a:pPr marL="136800" marR="0" lvl="0" indent="-1368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0113" algn="l"/>
                <a:tab pos="1703388" algn="l"/>
                <a:tab pos="2513013" algn="l"/>
                <a:tab pos="2782888" algn="l"/>
                <a:tab pos="3230563" algn="l"/>
              </a:tabLst>
              <a:defRPr/>
            </a:pP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17.8MW Solar PV in Industrial Park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　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3.4MW Solar PV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   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	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0.8MW Solar PV and Centrifugal Chiller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                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0113" algn="l"/>
                <a:tab pos="1703388" algn="l"/>
                <a:tab pos="2513013" algn="l"/>
                <a:tab pos="2782888" algn="l"/>
                <a:tab pos="3230563" algn="l"/>
              </a:tabLst>
              <a:defRPr/>
            </a:pP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▲ </a:t>
            </a:r>
            <a:r>
              <a:rPr kumimoji="1" lang="en-US" altLang="ja-JP" sz="55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F-gas Recovery and Destruction Scheme</a:t>
            </a:r>
            <a:r>
              <a:rPr kumimoji="1" lang="en-US" altLang="ja-JP" sz="5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37MW Solar PV and Melting Furnace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Heat Exchanger in Fiber Factory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　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8.1MW Solar PV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Centrifugal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Chiller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to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Machinery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Factory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 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5MW Solar PV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   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2.6MW Solar PV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	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0113" algn="l"/>
                <a:tab pos="1612900" algn="l"/>
                <a:tab pos="2513013" algn="l"/>
                <a:tab pos="2782888" algn="l"/>
                <a:tab pos="3230563" algn="l"/>
              </a:tabLst>
              <a:defRPr/>
            </a:pP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2MW Solar PV2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　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2.7MW Solar PV with Blockchain Technology 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　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56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18.9MW Solar PV and Floating Solar PV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 	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03388" algn="l"/>
                <a:tab pos="2513013" algn="l"/>
                <a:tab pos="2782888" algn="l"/>
                <a:tab pos="3230563" algn="l"/>
              </a:tabLst>
              <a:defRPr/>
            </a:pP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Once-through Boiler in Garment Factory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　 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  <a:sym typeface="Arial"/>
              </a:rPr>
              <a:t>Boiler, Chiller and PV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  <a:sym typeface="Arial"/>
              </a:rPr>
              <a:t> 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  <a:sym typeface="Arial"/>
              </a:rPr>
              <a:t>2MW Solar PV3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　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it-IT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  <a:sym typeface="Arial"/>
              </a:rPr>
              <a:t>1.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  <a:sym typeface="Arial"/>
              </a:rPr>
              <a:t>3</a:t>
            </a:r>
            <a:r>
              <a:rPr kumimoji="1" lang="it-IT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  <a:sym typeface="Arial"/>
              </a:rPr>
              <a:t>MW Solar PV (Eco Lease) 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03388" algn="l"/>
                <a:tab pos="2513013" algn="l"/>
                <a:tab pos="2782888" algn="l"/>
                <a:tab pos="3230563" algn="l"/>
              </a:tabLst>
              <a:defRPr/>
            </a:pP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it-IT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  <a:sym typeface="Arial"/>
              </a:rPr>
              <a:t>0.13MW Solar PV (Eco Lease)</a:t>
            </a:r>
            <a:r>
              <a:rPr kumimoji="1" lang="it-IT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  <a:sym typeface="Arial"/>
              </a:rPr>
              <a:t> 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Gas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Co-generation System &amp; 22MWSolar PV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ORC Waste Heat Recovery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   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0113" algn="l"/>
                <a:tab pos="2513013" algn="l"/>
                <a:tab pos="2782888" algn="l"/>
                <a:tab pos="3230563" algn="l"/>
              </a:tabLst>
              <a:defRPr/>
            </a:pP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4MW Solar PV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  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 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2.9MW Solar PV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  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 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0.9MW Solar PV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    	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1.6MW Solar </a:t>
            </a:r>
            <a:r>
              <a:rPr kumimoji="1" lang="it-IT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  <a:sym typeface="Arial"/>
              </a:rPr>
              <a:t>PV (Eco Lease) 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03388" algn="l"/>
                <a:tab pos="2513013" algn="l"/>
                <a:tab pos="2782888" algn="l"/>
                <a:tab pos="3230563" algn="l"/>
              </a:tabLst>
              <a:defRPr/>
            </a:pPr>
            <a:r>
              <a:rPr kumimoji="0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id-ID" altLang="ja-JP" sz="6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Biomass Co-generation System</a:t>
            </a:r>
            <a:r>
              <a:rPr kumimoji="0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    	</a:t>
            </a:r>
            <a:r>
              <a:rPr kumimoji="0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Productivity Improvement of Aluminium Ingots     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id-ID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Perovskite Solar Cell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 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03388" algn="l"/>
                <a:tab pos="2513013" algn="l"/>
                <a:tab pos="2782888" algn="l"/>
                <a:tab pos="3230563" algn="l"/>
              </a:tabLst>
              <a:defRPr/>
            </a:pPr>
            <a:r>
              <a:rPr kumimoji="0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104MW Solar PV and 129MWh Storage Battery</a:t>
            </a:r>
            <a:r>
              <a:rPr kumimoji="0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 	</a:t>
            </a:r>
            <a:r>
              <a:rPr kumimoji="0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48MW Solar PV and 60MWh Storage Battery   	</a:t>
            </a:r>
            <a:r>
              <a:rPr kumimoji="0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Solar PV and Heat Battery</a:t>
            </a:r>
            <a:endParaRPr kumimoji="1" lang="it-IT" altLang="ja-JP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  <a:sym typeface="Arial"/>
            </a:endParaRPr>
          </a:p>
        </p:txBody>
      </p:sp>
      <p:sp>
        <p:nvSpPr>
          <p:cNvPr id="17" name="円/楕円 59">
            <a:extLst>
              <a:ext uri="{FF2B5EF4-FFF2-40B4-BE49-F238E27FC236}">
                <a16:creationId xmlns:a16="http://schemas.microsoft.com/office/drawing/2014/main" id="{2E040360-C6B2-5412-1CF5-9F497643F104}"/>
              </a:ext>
            </a:extLst>
          </p:cNvPr>
          <p:cNvSpPr/>
          <p:nvPr/>
        </p:nvSpPr>
        <p:spPr>
          <a:xfrm>
            <a:off x="3886103" y="4253110"/>
            <a:ext cx="69850" cy="6826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1A93DAE5-89A3-DCE2-14A2-141EA2889C20}"/>
              </a:ext>
            </a:extLst>
          </p:cNvPr>
          <p:cNvSpPr/>
          <p:nvPr/>
        </p:nvSpPr>
        <p:spPr>
          <a:xfrm>
            <a:off x="2270360" y="5111637"/>
            <a:ext cx="1894155" cy="657479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t" anchorCtr="0">
            <a:spAutoFit/>
          </a:bodyPr>
          <a:lstStyle/>
          <a:p>
            <a:pPr marL="136800" marR="0" lvl="0" indent="-136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Laos:6 projects</a:t>
            </a:r>
          </a:p>
          <a:p>
            <a:pPr marL="136800" marR="0" lvl="0" indent="-136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600" b="0" i="0" u="none" strike="noStrike" kern="1200" cap="none" spc="-2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◆</a:t>
            </a:r>
            <a:r>
              <a:rPr kumimoji="0" lang="en-US" altLang="ja-JP" sz="600" b="0" i="0" u="sng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REDD+ through controlling shifting cultivation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-JP" altLang="en-US" sz="600" b="0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Amorphous transformers1</a:t>
            </a:r>
            <a:r>
              <a:rPr kumimoji="1" lang="en-US" altLang="ja-JP" sz="600" b="0" i="0" u="sng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*</a:t>
            </a:r>
            <a:endParaRPr kumimoji="0" lang="en-US" altLang="ja-JP" sz="600" b="0" i="0" u="none" strike="noStrike" kern="1200" cap="none" spc="-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-JP" altLang="en-US" sz="600" b="0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14MW</a:t>
            </a:r>
            <a:r>
              <a:rPr kumimoji="0" lang="ja-JP" altLang="en-US" sz="600" b="0" i="0" u="sng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Floating Solar PV</a:t>
            </a:r>
            <a:r>
              <a:rPr kumimoji="1" lang="en-US" altLang="ja-JP" sz="600" b="0" i="0" u="sng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*</a:t>
            </a:r>
            <a:r>
              <a:rPr kumimoji="0" lang="ja-JP" altLang="en-US" sz="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　</a:t>
            </a:r>
            <a:endParaRPr kumimoji="0" lang="en-US" altLang="ja-JP" sz="600" b="0" i="0" u="none" strike="noStrike" kern="1200" cap="none" spc="-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-JP" altLang="en-US" sz="600" b="0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11MW Solar PV</a:t>
            </a:r>
            <a:r>
              <a:rPr kumimoji="1" lang="en-US" altLang="ja-JP" sz="600" b="0" i="0" u="sng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*</a:t>
            </a:r>
            <a:r>
              <a:rPr kumimoji="0" lang="ja-JP" altLang="en-US" sz="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 </a:t>
            </a:r>
            <a:r>
              <a:rPr kumimoji="0" lang="en-US" altLang="ja-JP" sz="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0" lang="ja-JP" altLang="en-US" sz="600" b="0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7</a:t>
            </a:r>
            <a:r>
              <a:rPr kumimoji="0" lang="en-US" altLang="ja-JP" sz="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MW Solar PV</a:t>
            </a:r>
            <a:r>
              <a:rPr kumimoji="0" lang="ja-JP" altLang="en-US" sz="600" b="0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endParaRPr kumimoji="0" lang="en-US" altLang="ja-JP" sz="600" b="0" i="0" u="none" strike="noStrike" kern="1200" cap="none" spc="-2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-JP" altLang="en-US" sz="600" b="0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Amorphous transformers2</a:t>
            </a:r>
          </a:p>
        </p:txBody>
      </p:sp>
      <p:sp>
        <p:nvSpPr>
          <p:cNvPr id="19" name="円/楕円 67">
            <a:extLst>
              <a:ext uri="{FF2B5EF4-FFF2-40B4-BE49-F238E27FC236}">
                <a16:creationId xmlns:a16="http://schemas.microsoft.com/office/drawing/2014/main" id="{E1B4D7F7-A47F-90C3-6CD9-1246DE069A81}"/>
              </a:ext>
            </a:extLst>
          </p:cNvPr>
          <p:cNvSpPr/>
          <p:nvPr/>
        </p:nvSpPr>
        <p:spPr>
          <a:xfrm>
            <a:off x="3878783" y="4426383"/>
            <a:ext cx="69850" cy="66675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</p:txBody>
      </p:sp>
      <p:sp>
        <p:nvSpPr>
          <p:cNvPr id="20" name="円/楕円 48">
            <a:extLst>
              <a:ext uri="{FF2B5EF4-FFF2-40B4-BE49-F238E27FC236}">
                <a16:creationId xmlns:a16="http://schemas.microsoft.com/office/drawing/2014/main" id="{2B41DBBD-49E8-8938-ABEA-AC7F61295DAD}"/>
              </a:ext>
            </a:extLst>
          </p:cNvPr>
          <p:cNvSpPr/>
          <p:nvPr/>
        </p:nvSpPr>
        <p:spPr>
          <a:xfrm>
            <a:off x="3319782" y="4774549"/>
            <a:ext cx="69850" cy="66675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1C78BA6D-85F3-93BD-BD92-D6D908FFD36F}"/>
              </a:ext>
            </a:extLst>
          </p:cNvPr>
          <p:cNvSpPr/>
          <p:nvPr/>
        </p:nvSpPr>
        <p:spPr>
          <a:xfrm>
            <a:off x="81755" y="3778064"/>
            <a:ext cx="2033042" cy="38048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t" anchorCtr="0">
            <a:spAutoFit/>
          </a:bodyPr>
          <a:lstStyle/>
          <a:p>
            <a:pPr marL="136800" marR="0" lvl="0" indent="-136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Saudi</a:t>
            </a:r>
            <a:r>
              <a:rPr kumimoji="0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Arabia:3 projects</a:t>
            </a:r>
          </a:p>
          <a:p>
            <a:pPr marL="136800" marR="0" lvl="0" indent="-136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Electorolyzer</a:t>
            </a:r>
            <a:r>
              <a:rPr kumimoji="0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in</a:t>
            </a:r>
            <a:r>
              <a:rPr kumimoji="0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Chlorine Production</a:t>
            </a:r>
            <a:r>
              <a:rPr kumimoji="0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Plant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* </a:t>
            </a:r>
            <a:r>
              <a:rPr kumimoji="0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　</a:t>
            </a:r>
            <a:endParaRPr kumimoji="0" lang="en-US" altLang="ja-JP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  <a:p>
            <a:pPr marL="136800" marR="0" lvl="0" indent="-136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400MW Solar PV</a:t>
            </a:r>
            <a:r>
              <a:rPr kumimoji="0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　</a:t>
            </a:r>
            <a:r>
              <a:rPr kumimoji="0" lang="zh-TW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zh-TW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</a:t>
            </a:r>
            <a:r>
              <a:rPr kumimoji="0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00</a:t>
            </a:r>
            <a:r>
              <a:rPr kumimoji="0" lang="en-US" altLang="zh-TW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MW Solar PV</a:t>
            </a:r>
            <a:endParaRPr kumimoji="0" lang="ja-JP" altLang="en-US" sz="6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</p:txBody>
      </p:sp>
      <p:sp>
        <p:nvSpPr>
          <p:cNvPr id="22" name="円/楕円 81">
            <a:extLst>
              <a:ext uri="{FF2B5EF4-FFF2-40B4-BE49-F238E27FC236}">
                <a16:creationId xmlns:a16="http://schemas.microsoft.com/office/drawing/2014/main" id="{BD1E5383-0E1E-61CC-4976-CF8A9F220E27}"/>
              </a:ext>
            </a:extLst>
          </p:cNvPr>
          <p:cNvSpPr/>
          <p:nvPr/>
        </p:nvSpPr>
        <p:spPr>
          <a:xfrm>
            <a:off x="2628484" y="4120956"/>
            <a:ext cx="69850" cy="66675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4D40EAE0-2BE3-2A3C-C774-CD15926EF345}"/>
              </a:ext>
            </a:extLst>
          </p:cNvPr>
          <p:cNvSpPr/>
          <p:nvPr/>
        </p:nvSpPr>
        <p:spPr>
          <a:xfrm>
            <a:off x="96973" y="2855490"/>
            <a:ext cx="3007261" cy="480507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t" anchorCtr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6800" marR="0" lvl="0" indent="-136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73263" algn="l"/>
              </a:tabLst>
              <a:defRPr/>
            </a:pPr>
            <a:r>
              <a: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Bangladesh:5 projects</a:t>
            </a:r>
            <a:endParaRPr kumimoji="1" lang="ja-JP" alt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  <a:p>
            <a:pPr marL="136800" marR="0" lvl="0" indent="-1368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38275" algn="l"/>
              </a:tabLst>
              <a:defRPr/>
            </a:pP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Centrifugal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Chiller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       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Loom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at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Weaving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Factory*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endParaRPr kumimoji="1" lang="en-US" altLang="ja-JP" sz="6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  <a:p>
            <a:pPr marL="136800" marR="0" lvl="0" indent="-1368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38275" algn="l"/>
              </a:tabLst>
              <a:defRPr/>
            </a:pP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315kW PV-diesel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Hybrid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System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*</a:t>
            </a:r>
          </a:p>
          <a:p>
            <a:pPr marL="136525" marR="0" lvl="0" indent="-136525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38275" algn="l"/>
              </a:tabLst>
              <a:defRPr/>
            </a:pP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Centrifugal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Chiller*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     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■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High Efficiency Transmission Lin</a:t>
            </a:r>
            <a:r>
              <a:rPr kumimoji="1" lang="en-US" altLang="ja-JP" sz="65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e</a:t>
            </a:r>
            <a:endParaRPr kumimoji="1" lang="ja-JP" altLang="en-US" sz="65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</p:txBody>
      </p:sp>
      <p:sp>
        <p:nvSpPr>
          <p:cNvPr id="24" name="円/楕円 112">
            <a:extLst>
              <a:ext uri="{FF2B5EF4-FFF2-40B4-BE49-F238E27FC236}">
                <a16:creationId xmlns:a16="http://schemas.microsoft.com/office/drawing/2014/main" id="{AAC4161E-A6E2-9086-3911-90A585C9E453}"/>
              </a:ext>
            </a:extLst>
          </p:cNvPr>
          <p:cNvSpPr/>
          <p:nvPr/>
        </p:nvSpPr>
        <p:spPr>
          <a:xfrm>
            <a:off x="7627787" y="4150331"/>
            <a:ext cx="69850" cy="6826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</p:txBody>
      </p:sp>
      <p:sp>
        <p:nvSpPr>
          <p:cNvPr id="25" name="円/楕円 117">
            <a:extLst>
              <a:ext uri="{FF2B5EF4-FFF2-40B4-BE49-F238E27FC236}">
                <a16:creationId xmlns:a16="http://schemas.microsoft.com/office/drawing/2014/main" id="{C2320369-97B7-8757-2AAD-CE9D27C21886}"/>
              </a:ext>
            </a:extLst>
          </p:cNvPr>
          <p:cNvSpPr/>
          <p:nvPr/>
        </p:nvSpPr>
        <p:spPr>
          <a:xfrm>
            <a:off x="8025273" y="4561574"/>
            <a:ext cx="69850" cy="6826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02FC40F3-3C26-5542-9705-93E383731D6B}"/>
              </a:ext>
            </a:extLst>
          </p:cNvPr>
          <p:cNvSpPr/>
          <p:nvPr/>
        </p:nvSpPr>
        <p:spPr>
          <a:xfrm>
            <a:off x="7595824" y="4707196"/>
            <a:ext cx="3095988" cy="934478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t" anchorCtr="0">
            <a:spAutoFit/>
          </a:bodyPr>
          <a:lstStyle/>
          <a:p>
            <a:pPr marL="136800" marR="0" lvl="0" indent="-136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Chile:16 projects</a:t>
            </a:r>
          </a:p>
          <a:p>
            <a:pPr marL="136800" marR="0" lvl="0" indent="-136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84250" algn="l"/>
                <a:tab pos="1701800" algn="l"/>
              </a:tabLst>
              <a:defRPr/>
            </a:pPr>
            <a:r>
              <a:rPr kumimoji="0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1MW</a:t>
            </a:r>
            <a:r>
              <a:rPr kumimoji="0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Rooftop</a:t>
            </a:r>
            <a:r>
              <a:rPr kumimoji="0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Solar</a:t>
            </a:r>
            <a:r>
              <a:rPr kumimoji="0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PV</a:t>
            </a:r>
            <a:r>
              <a:rPr kumimoji="0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*		</a:t>
            </a:r>
            <a:r>
              <a:rPr kumimoji="0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3.4MW Rice Husk Power Generation</a:t>
            </a:r>
          </a:p>
          <a:p>
            <a:pPr marL="136800" marR="0" lvl="0" indent="-136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808038" algn="l"/>
                <a:tab pos="984250" algn="l"/>
                <a:tab pos="1701800" algn="l"/>
              </a:tabLst>
              <a:defRPr/>
            </a:pPr>
            <a:r>
              <a:rPr kumimoji="0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3MW Solar PV1*</a:t>
            </a:r>
            <a:r>
              <a:rPr kumimoji="0" lang="en-US" altLang="ja-JP" sz="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0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3MW Solar PV2*</a:t>
            </a:r>
            <a:r>
              <a:rPr kumimoji="0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	</a:t>
            </a:r>
            <a:r>
              <a:rPr kumimoji="0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25.8MW Solar </a:t>
            </a:r>
            <a:r>
              <a:rPr kumimoji="0" lang="en-US" altLang="ja-JP" sz="6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PV</a:t>
            </a:r>
          </a:p>
          <a:p>
            <a:pPr marL="136800" marR="0" lvl="0" indent="-136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808038" algn="l"/>
                <a:tab pos="984250" algn="l"/>
                <a:tab pos="1701800" algn="l"/>
              </a:tabLst>
              <a:defRPr/>
            </a:pPr>
            <a:r>
              <a:rPr kumimoji="0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9MW Solar PV1</a:t>
            </a:r>
            <a:r>
              <a:rPr kumimoji="0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0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9MW Solar PV2</a:t>
            </a:r>
            <a:r>
              <a:rPr kumimoji="0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　</a:t>
            </a:r>
            <a:r>
              <a:rPr kumimoji="0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0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3MW Solar PV3</a:t>
            </a:r>
          </a:p>
          <a:p>
            <a:pPr marL="136800" marR="0" lvl="0" indent="-136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08038" algn="l"/>
                <a:tab pos="984250" algn="l"/>
                <a:tab pos="1701800" algn="l"/>
              </a:tabLst>
              <a:defRPr/>
            </a:pPr>
            <a:r>
              <a:rPr kumimoji="0" lang="ja-JP" alt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6MW Solar PV</a:t>
            </a:r>
            <a:r>
              <a:rPr kumimoji="0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  　</a:t>
            </a:r>
            <a:r>
              <a:rPr kumimoji="0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0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9MW Solar PV3</a:t>
            </a:r>
            <a:r>
              <a:rPr kumimoji="0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0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9MW Solar PV4</a:t>
            </a:r>
          </a:p>
          <a:p>
            <a:pPr marL="136800" marR="0" lvl="0" indent="-136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08038" algn="l"/>
                <a:tab pos="984250" algn="l"/>
                <a:tab pos="1701800" algn="l"/>
              </a:tabLst>
              <a:defRPr/>
            </a:pPr>
            <a:r>
              <a:rPr kumimoji="0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28MW Solar PV</a:t>
            </a:r>
            <a:r>
              <a:rPr kumimoji="0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0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2.0MW Solar PV</a:t>
            </a:r>
            <a:r>
              <a:rPr kumimoji="0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    	</a:t>
            </a:r>
          </a:p>
          <a:p>
            <a:pPr marL="136800" marR="0" lvl="0" indent="-136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08038" algn="l"/>
                <a:tab pos="984250" algn="l"/>
                <a:tab pos="1701800" algn="l"/>
              </a:tabLst>
              <a:defRPr/>
            </a:pPr>
            <a:r>
              <a:rPr kumimoji="0" lang="en-US" altLang="ja-JP" sz="600" b="0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34</a:t>
            </a:r>
            <a:r>
              <a:rPr kumimoji="0" lang="en-US" altLang="ja-JP" sz="6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MW Solar PV and </a:t>
            </a:r>
            <a:r>
              <a:rPr kumimoji="0" lang="en-US" altLang="ja-JP" sz="600" b="0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104</a:t>
            </a:r>
            <a:r>
              <a:rPr kumimoji="0" lang="en-US" altLang="ja-JP" sz="6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MWh Storage Battery	</a:t>
            </a:r>
            <a:r>
              <a:rPr kumimoji="0" lang="en-US" altLang="ja-JP" sz="600" b="0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none" strike="noStrike" kern="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338MWh</a:t>
            </a:r>
            <a:r>
              <a:rPr kumimoji="0" lang="en-US" altLang="ja-JP" sz="600" b="0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Storage Battery in PV Plant</a:t>
            </a:r>
          </a:p>
          <a:p>
            <a:pPr marL="136800" marR="0" lvl="0" indent="-136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08038" algn="l"/>
                <a:tab pos="984250" algn="l"/>
                <a:tab pos="1701800" algn="l"/>
              </a:tabLst>
              <a:defRPr/>
            </a:pPr>
            <a:r>
              <a:rPr kumimoji="0" lang="ja-JP" altLang="en-US" sz="600" b="0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12MW Solar PV and 33MWh</a:t>
            </a:r>
            <a:r>
              <a:rPr kumimoji="0" lang="ja-JP" altLang="en-US" sz="600" b="0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Storage Battery</a:t>
            </a:r>
          </a:p>
          <a:p>
            <a:pPr marL="136800" marR="0" lvl="0" indent="-136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08038" algn="l"/>
                <a:tab pos="984250" algn="l"/>
              </a:tabLst>
              <a:defRPr/>
            </a:pPr>
            <a:endParaRPr kumimoji="0" lang="en-US" altLang="ja-JP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</p:txBody>
      </p:sp>
      <p:sp>
        <p:nvSpPr>
          <p:cNvPr id="27" name="円/楕円 117">
            <a:extLst>
              <a:ext uri="{FF2B5EF4-FFF2-40B4-BE49-F238E27FC236}">
                <a16:creationId xmlns:a16="http://schemas.microsoft.com/office/drawing/2014/main" id="{654C79D8-A139-D015-A5B1-92EC9E3B3062}"/>
              </a:ext>
            </a:extLst>
          </p:cNvPr>
          <p:cNvSpPr/>
          <p:nvPr/>
        </p:nvSpPr>
        <p:spPr>
          <a:xfrm>
            <a:off x="8399993" y="5521643"/>
            <a:ext cx="69850" cy="6826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59A064FB-5C10-0B4E-872B-AA9348E5E4FA}"/>
              </a:ext>
            </a:extLst>
          </p:cNvPr>
          <p:cNvSpPr/>
          <p:nvPr/>
        </p:nvSpPr>
        <p:spPr>
          <a:xfrm>
            <a:off x="94307" y="2151444"/>
            <a:ext cx="2946961" cy="74981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t" anchorCtr="0">
            <a:spAutoFit/>
          </a:bodyPr>
          <a:lstStyle/>
          <a:p>
            <a:pPr marL="136800" marR="0" lvl="0" indent="-136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Myanmar:8 projects</a:t>
            </a:r>
            <a:endParaRPr kumimoji="0" lang="ja-JP" alt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  <a:p>
            <a:pPr marL="136800" marR="0" lvl="0" indent="-136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700kW</a:t>
            </a:r>
            <a:r>
              <a:rPr kumimoji="0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Waste</a:t>
            </a:r>
            <a:r>
              <a:rPr kumimoji="0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to</a:t>
            </a:r>
            <a:r>
              <a:rPr kumimoji="0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Energy</a:t>
            </a:r>
            <a:r>
              <a:rPr kumimoji="0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Plant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*</a:t>
            </a:r>
            <a:r>
              <a:rPr kumimoji="0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　</a:t>
            </a:r>
            <a:r>
              <a:rPr kumimoji="0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Brewing</a:t>
            </a:r>
            <a:r>
              <a:rPr kumimoji="0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Systems</a:t>
            </a:r>
            <a:r>
              <a:rPr kumimoji="0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to</a:t>
            </a:r>
            <a:r>
              <a:rPr kumimoji="0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Brewery</a:t>
            </a:r>
            <a:r>
              <a:rPr kumimoji="0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Factory</a:t>
            </a:r>
            <a:endParaRPr kumimoji="0" lang="en-US" altLang="ja-JP" sz="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  <a:p>
            <a:pPr marL="136800" marR="0" lvl="0" indent="-136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Once-through</a:t>
            </a:r>
            <a:r>
              <a:rPr kumimoji="0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Boiler</a:t>
            </a:r>
            <a:r>
              <a:rPr kumimoji="0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in</a:t>
            </a:r>
            <a:r>
              <a:rPr kumimoji="0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Instant</a:t>
            </a:r>
            <a:r>
              <a:rPr kumimoji="0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Noodle</a:t>
            </a:r>
            <a:r>
              <a:rPr kumimoji="0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Factory</a:t>
            </a:r>
          </a:p>
          <a:p>
            <a:pPr marL="136800" marR="0" lvl="0" indent="-136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1.8MW</a:t>
            </a:r>
            <a:r>
              <a:rPr kumimoji="0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Rice</a:t>
            </a:r>
            <a:r>
              <a:rPr kumimoji="0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Husk</a:t>
            </a:r>
            <a:r>
              <a:rPr kumimoji="0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Power</a:t>
            </a:r>
            <a:r>
              <a:rPr kumimoji="0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Generation </a:t>
            </a:r>
          </a:p>
          <a:p>
            <a:pPr marL="136800" marR="0" lvl="0" indent="-136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Refrigeration System in Logistics Center </a:t>
            </a:r>
            <a:r>
              <a:rPr kumimoji="0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4.3MW Solar PV</a:t>
            </a:r>
          </a:p>
          <a:p>
            <a:pPr marL="136800" marR="0" lvl="0" indent="-136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8.8MW Waste Heat Recovery in Cement Plant</a:t>
            </a:r>
            <a:endParaRPr kumimoji="0" lang="en-US" altLang="ja-JP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  <a:p>
            <a:pPr marL="136800" marR="0" lvl="0" indent="-136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Brewing Systems and Biogas Boiler to Brewery Factory</a:t>
            </a:r>
          </a:p>
        </p:txBody>
      </p:sp>
      <p:sp>
        <p:nvSpPr>
          <p:cNvPr id="29" name="テキスト ボックス 24">
            <a:extLst>
              <a:ext uri="{FF2B5EF4-FFF2-40B4-BE49-F238E27FC236}">
                <a16:creationId xmlns:a16="http://schemas.microsoft.com/office/drawing/2014/main" id="{5ECA0C34-AD6B-AC4B-A18C-49434114A100}"/>
              </a:ext>
            </a:extLst>
          </p:cNvPr>
          <p:cNvSpPr txBox="1"/>
          <p:nvPr/>
        </p:nvSpPr>
        <p:spPr bwMode="auto">
          <a:xfrm>
            <a:off x="101668" y="1669301"/>
            <a:ext cx="3754303" cy="62112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 lIns="36000" tIns="18000" rIns="36000" bIns="18000" anchor="t" anchorCtr="0">
            <a:spAutoFit/>
          </a:bodyPr>
          <a:lstStyle>
            <a:lvl1pPr marL="136525" indent="-136525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marL="136525" marR="0" lvl="0" indent="-1365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01800" algn="l"/>
              </a:tabLst>
              <a:defRPr/>
            </a:pPr>
            <a:r>
              <a: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Cambodia:7 projects</a:t>
            </a:r>
          </a:p>
          <a:p>
            <a:pPr marL="136525" marR="0" lvl="0" indent="-1365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9500" algn="l"/>
                <a:tab pos="1971675" algn="l"/>
              </a:tabLst>
              <a:defRPr/>
            </a:pP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LED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Street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Lighting* 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　　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200kW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Solar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PV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at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International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School*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24000" algn="l"/>
              </a:tabLst>
              <a:defRPr/>
            </a:pP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1MW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Solar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PV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&amp;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Centrifugal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Chiller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   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Inverters for Distribution Pumps*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endParaRPr kumimoji="1" lang="en-US" altLang="ja-JP" sz="6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9500" algn="l"/>
              </a:tabLst>
              <a:defRPr/>
            </a:pP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0.9MW Solar PV</a:t>
            </a:r>
            <a:r>
              <a:rPr kumimoji="0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10MW Solar PV and 3MWh</a:t>
            </a:r>
            <a:r>
              <a:rPr kumimoji="1" lang="ja-JP" altLang="en-US" sz="600" b="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Storage Battery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9500" algn="l"/>
              </a:tabLst>
              <a:defRPr/>
            </a:pP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20MW Solar PV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9500" algn="l"/>
              </a:tabLst>
              <a:defRPr/>
            </a:pPr>
            <a:endParaRPr kumimoji="1" lang="en-US" altLang="ja-JP" sz="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961E213D-ABBA-D541-8D7F-AD97CB6A2045}"/>
              </a:ext>
            </a:extLst>
          </p:cNvPr>
          <p:cNvSpPr/>
          <p:nvPr/>
        </p:nvSpPr>
        <p:spPr>
          <a:xfrm>
            <a:off x="8822323" y="4259607"/>
            <a:ext cx="1561679" cy="38048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t" anchorCtr="0">
            <a:spAutoFit/>
          </a:bodyPr>
          <a:lstStyle/>
          <a:p>
            <a:pPr marL="136800" marR="0" lvl="0" indent="-136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Costa</a:t>
            </a:r>
            <a:r>
              <a:rPr kumimoji="0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Rica:2 projects</a:t>
            </a:r>
          </a:p>
          <a:p>
            <a:pPr marL="136800" marR="0" lvl="0" indent="-136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84250" algn="l"/>
              </a:tabLst>
              <a:defRPr/>
            </a:pPr>
            <a:r>
              <a:rPr kumimoji="0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5MW</a:t>
            </a:r>
            <a:r>
              <a:rPr kumimoji="0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Solar</a:t>
            </a:r>
            <a:r>
              <a:rPr kumimoji="0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PV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*</a:t>
            </a:r>
            <a:endParaRPr kumimoji="0" lang="en-US" altLang="ja-JP" sz="6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  <a:p>
            <a:pPr marL="136800" marR="0" lvl="0" indent="-136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84250" algn="l"/>
              </a:tabLst>
              <a:defRPr/>
            </a:pPr>
            <a:r>
              <a:rPr kumimoji="0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Chiller</a:t>
            </a:r>
            <a:r>
              <a:rPr kumimoji="0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and</a:t>
            </a:r>
            <a:r>
              <a:rPr kumimoji="0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Heat</a:t>
            </a:r>
            <a:r>
              <a:rPr kumimoji="0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Recovery</a:t>
            </a:r>
            <a:r>
              <a:rPr kumimoji="0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System</a:t>
            </a:r>
          </a:p>
        </p:txBody>
      </p:sp>
      <p:sp>
        <p:nvSpPr>
          <p:cNvPr id="31" name="テキスト ボックス 24">
            <a:extLst>
              <a:ext uri="{FF2B5EF4-FFF2-40B4-BE49-F238E27FC236}">
                <a16:creationId xmlns:a16="http://schemas.microsoft.com/office/drawing/2014/main" id="{F8686157-7A48-7A20-8D97-004DC8C96BAC}"/>
              </a:ext>
            </a:extLst>
          </p:cNvPr>
          <p:cNvSpPr txBox="1"/>
          <p:nvPr/>
        </p:nvSpPr>
        <p:spPr bwMode="auto">
          <a:xfrm>
            <a:off x="4475550" y="3527666"/>
            <a:ext cx="3934943" cy="990459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 lIns="36000" tIns="18000" rIns="36000" bIns="18000" anchor="t" anchorCtr="0">
            <a:spAutoFit/>
          </a:bodyPr>
          <a:lstStyle>
            <a:lvl1pPr marL="136525" indent="-136525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marL="136525" marR="0" lvl="0" indent="-1365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41550" algn="l"/>
              </a:tabLst>
              <a:defRPr/>
            </a:pPr>
            <a:r>
              <a: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Philippines:21 projects</a:t>
            </a:r>
          </a:p>
          <a:p>
            <a:pPr marL="136525" marR="0" lvl="0" indent="-136525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46200" algn="l"/>
                <a:tab pos="2603500" algn="l"/>
              </a:tabLst>
              <a:defRPr/>
            </a:pP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1.53MW Rooftop Solar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PV*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 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1MW Rooftop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Solar PV*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1.2MW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Rooftop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Solar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PV*</a:t>
            </a:r>
          </a:p>
          <a:p>
            <a:pPr marL="136525" marR="0" lvl="0" indent="-136525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84250" algn="l"/>
                <a:tab pos="1797050" algn="l"/>
              </a:tabLst>
              <a:defRPr/>
            </a:pP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4MW Solar PV*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　</a:t>
            </a:r>
            <a:r>
              <a:rPr kumimoji="1" lang="en-US" altLang="ja-JP" sz="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9.6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MW Solar PV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Biogas Power Generation and Fuel Conversion</a:t>
            </a:r>
          </a:p>
          <a:p>
            <a:pPr marL="136525" marR="0" lvl="0" indent="-136525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97050" algn="l"/>
              </a:tabLst>
              <a:defRPr/>
            </a:pP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29MW Binary Geothermal Power Generation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　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20MW Flash Geothermal Power Plant</a:t>
            </a:r>
            <a:r>
              <a:rPr kumimoji="1" lang="ja-JP" altLang="en-US" sz="6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endParaRPr kumimoji="1" lang="en-US" altLang="ja-JP" sz="600" b="0" i="0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  <a:p>
            <a:pPr marL="136525" marR="0" lvl="0" indent="-136525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97050" algn="l"/>
              </a:tabLst>
              <a:defRPr/>
            </a:pP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▲ 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F-gas Recovery and Destruction Scheme	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28MW Binary Geothermal Power Generation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</a:p>
          <a:p>
            <a:pPr marL="136525" marR="0" lvl="0" indent="-136525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97050" algn="l"/>
                <a:tab pos="2603500" algn="l"/>
              </a:tabLst>
              <a:defRPr/>
            </a:pP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14.5MW Mini Hydro Power Plant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　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9MW Solar PV 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　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0.8MW Solar PV (Eco Lease)</a:t>
            </a:r>
            <a:endParaRPr kumimoji="1" lang="en-US" altLang="ja-JP" sz="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  <a:p>
            <a:pPr marL="136525" marR="0" lvl="0" indent="-136525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97050" algn="l"/>
              </a:tabLst>
              <a:defRPr/>
            </a:pP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5.6MW Binary Geothermal Power Generation	</a:t>
            </a:r>
          </a:p>
          <a:p>
            <a:pPr marL="136525" marR="0" lvl="0" indent="-136525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97050" algn="l"/>
              </a:tabLst>
              <a:defRPr/>
            </a:pPr>
            <a:r>
              <a:rPr kumimoji="1" lang="ja-JP" alt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6MW Waste Heat Recovery in Cement Plant	</a:t>
            </a:r>
            <a:r>
              <a:rPr kumimoji="1" lang="ja-JP" alt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27MW Solar PV</a:t>
            </a:r>
            <a:r>
              <a:rPr kumimoji="1" lang="ja-JP" altLang="en-US" sz="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　　</a:t>
            </a:r>
            <a:r>
              <a:rPr kumimoji="1" lang="ja-JP" alt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it-IT" altLang="ja-JP" sz="6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1.2MW Solar PV (Eco Lease)</a:t>
            </a:r>
            <a:r>
              <a:rPr kumimoji="1" lang="it-IT" altLang="ja-JP" sz="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</a:p>
          <a:p>
            <a:pPr marL="136525" marR="0" lvl="0" indent="-136525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84250" algn="l"/>
                <a:tab pos="1797050" algn="l"/>
                <a:tab pos="2603500" algn="l"/>
              </a:tabLst>
              <a:defRPr/>
            </a:pPr>
            <a:r>
              <a:rPr kumimoji="1" lang="ja-JP" alt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it-IT" altLang="ja-JP" sz="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11.3MW Mini Hydro Power Plant   	</a:t>
            </a:r>
            <a:r>
              <a:rPr kumimoji="1" lang="ja-JP" alt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it-IT" altLang="ja-JP" sz="6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10MW Solar PV</a:t>
            </a:r>
            <a:r>
              <a:rPr kumimoji="1" lang="it-IT" altLang="ja-JP" sz="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1" lang="ja-JP" alt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it-IT" altLang="ja-JP" sz="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7MW Solar PV</a:t>
            </a:r>
            <a:endParaRPr kumimoji="1" lang="en-US" altLang="ja-JP" sz="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97050" algn="l"/>
                <a:tab pos="2603500" algn="l"/>
              </a:tabLst>
              <a:defRPr/>
            </a:pPr>
            <a:r>
              <a:rPr kumimoji="1" lang="ja-JP" alt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4.5MW Mini Hydro Power Plant </a:t>
            </a:r>
            <a:r>
              <a:rPr kumimoji="1" lang="ja-JP" altLang="en-US" sz="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　</a:t>
            </a:r>
          </a:p>
        </p:txBody>
      </p:sp>
      <p:sp>
        <p:nvSpPr>
          <p:cNvPr id="32" name="円/楕円 42">
            <a:extLst>
              <a:ext uri="{FF2B5EF4-FFF2-40B4-BE49-F238E27FC236}">
                <a16:creationId xmlns:a16="http://schemas.microsoft.com/office/drawing/2014/main" id="{08E268D2-C147-F468-A76B-E22D5CCE5B2A}"/>
              </a:ext>
            </a:extLst>
          </p:cNvPr>
          <p:cNvSpPr/>
          <p:nvPr/>
        </p:nvSpPr>
        <p:spPr>
          <a:xfrm>
            <a:off x="4366214" y="4413231"/>
            <a:ext cx="69850" cy="6826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1573C440-B589-0B72-4B42-65684AA1BAA5}"/>
              </a:ext>
            </a:extLst>
          </p:cNvPr>
          <p:cNvSpPr/>
          <p:nvPr/>
        </p:nvSpPr>
        <p:spPr>
          <a:xfrm>
            <a:off x="8369847" y="3542591"/>
            <a:ext cx="2321965" cy="657479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t" anchorCtr="0">
            <a:spAutoFit/>
          </a:bodyPr>
          <a:lstStyle/>
          <a:p>
            <a:pPr marL="136800" marR="0" lvl="0" indent="-136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Mexico:5</a:t>
            </a:r>
            <a:r>
              <a:rPr kumimoji="0" lang="ja-JP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projects</a:t>
            </a:r>
          </a:p>
          <a:p>
            <a:pPr marL="88900" marR="0" lvl="0" indent="-88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600" b="0" i="0" u="none" strike="noStrike" kern="120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1.2MW</a:t>
            </a:r>
            <a:r>
              <a:rPr kumimoji="0" lang="ja-JP" altLang="en-US" sz="600" b="0" i="0" u="sng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Power</a:t>
            </a:r>
            <a:r>
              <a:rPr kumimoji="0" lang="ja-JP" altLang="en-US" sz="600" b="0" i="0" u="sng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Generation</a:t>
            </a:r>
            <a:r>
              <a:rPr kumimoji="0" lang="ja-JP" altLang="en-US" sz="600" b="0" i="0" u="sng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with</a:t>
            </a:r>
            <a:r>
              <a:rPr kumimoji="0" lang="ja-JP" altLang="en-US" sz="600" b="0" i="0" u="sng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Methane</a:t>
            </a:r>
            <a:r>
              <a:rPr kumimoji="0" lang="ja-JP" altLang="en-US" sz="600" b="0" i="0" u="sng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Gas</a:t>
            </a:r>
            <a:r>
              <a:rPr kumimoji="0" lang="ja-JP" altLang="en-US" sz="600" b="0" i="0" u="sng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Recovery</a:t>
            </a:r>
            <a:r>
              <a:rPr kumimoji="0" lang="ja-JP" altLang="en-US" sz="600" b="0" i="0" u="sng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System </a:t>
            </a:r>
          </a:p>
          <a:p>
            <a:pPr marL="136800" marR="0" lvl="0" indent="-136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600" b="0" i="0" u="none" strike="noStrike" kern="120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Once-through Boiler and Fuel Switching</a:t>
            </a:r>
          </a:p>
          <a:p>
            <a:pPr marL="136800" marR="0" lvl="0" indent="-136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600" b="0" i="0" u="none" strike="noStrike" kern="120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30MW Solar PV1</a:t>
            </a:r>
            <a:r>
              <a:rPr kumimoji="0" lang="en-US" altLang="ja-JP" sz="6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</a:p>
          <a:p>
            <a:pPr marL="136800" marR="0" lvl="0" indent="-136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600" b="0" i="0" u="none" strike="noStrike" kern="120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Energy Efficient Distillation System</a:t>
            </a:r>
          </a:p>
          <a:p>
            <a:pPr marL="136800" marR="0" lvl="0" indent="-136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600" b="0" i="0" u="none" strike="noStrike" kern="120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0.5MW Solar PV</a:t>
            </a:r>
            <a:r>
              <a:rPr kumimoji="1" lang="en-US" altLang="ja-JP" sz="600" b="0" i="0" u="sng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(Eco Lease)</a:t>
            </a:r>
            <a:r>
              <a:rPr kumimoji="1" lang="ja-JP" altLang="en-US" sz="600" b="0" i="0" u="sng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endParaRPr kumimoji="0" lang="en-US" altLang="ja-JP" sz="600" b="0" i="0" u="sng" strike="noStrike" kern="1200" cap="none" spc="-4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DDB9DAE2-84CF-2844-26B9-FC97160D82C5}"/>
              </a:ext>
            </a:extLst>
          </p:cNvPr>
          <p:cNvSpPr/>
          <p:nvPr/>
        </p:nvSpPr>
        <p:spPr>
          <a:xfrm>
            <a:off x="89777" y="4473293"/>
            <a:ext cx="2885946" cy="657479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t" anchorCtr="0">
            <a:spAutoFit/>
          </a:bodyPr>
          <a:lstStyle/>
          <a:p>
            <a:pPr marL="136525" marR="0" lvl="0" indent="-1365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Maldives:4 projects</a:t>
            </a:r>
          </a:p>
          <a:p>
            <a:pPr marL="136800" marR="0" lvl="0" indent="-136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186kW Solar</a:t>
            </a:r>
            <a:r>
              <a:rPr kumimoji="0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Power</a:t>
            </a:r>
            <a:r>
              <a:rPr kumimoji="0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on</a:t>
            </a:r>
            <a:r>
              <a:rPr kumimoji="0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School</a:t>
            </a:r>
            <a:r>
              <a:rPr kumimoji="0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Rooftop</a:t>
            </a:r>
            <a:r>
              <a:rPr kumimoji="0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*</a:t>
            </a:r>
            <a:endParaRPr kumimoji="0" lang="en-US" altLang="ja-JP" sz="6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  <a:p>
            <a:pPr marL="136800" marR="0" lvl="0" indent="-136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■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Smart</a:t>
            </a:r>
            <a:r>
              <a:rPr kumimoji="0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Micro-Grid</a:t>
            </a:r>
            <a:r>
              <a:rPr kumimoji="0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System</a:t>
            </a:r>
            <a:r>
              <a:rPr kumimoji="0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*</a:t>
            </a:r>
            <a:endParaRPr kumimoji="0" lang="en-US" altLang="ja-JP" sz="6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  <a:p>
            <a:pPr marL="136800" marR="0" lvl="0" indent="-136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■</a:t>
            </a:r>
            <a:r>
              <a:rPr kumimoji="0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Greater Male Waste to Energy Project</a:t>
            </a:r>
          </a:p>
          <a:p>
            <a:pPr marL="136800" marR="0" lvl="0" indent="-136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■</a:t>
            </a:r>
            <a:r>
              <a:rPr kumimoji="0" lang="id-ID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BESS and </a:t>
            </a:r>
            <a:r>
              <a:rPr kumimoji="0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O</a:t>
            </a:r>
            <a:r>
              <a:rPr kumimoji="0" lang="id-ID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cean </a:t>
            </a:r>
            <a:r>
              <a:rPr kumimoji="0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E</a:t>
            </a:r>
            <a:r>
              <a:rPr kumimoji="0" lang="id-ID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nergy</a:t>
            </a:r>
            <a:endParaRPr kumimoji="0" lang="ja-JP" alt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  <a:p>
            <a:pPr marL="136800" marR="0" lvl="0" indent="-136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</p:txBody>
      </p:sp>
      <p:sp>
        <p:nvSpPr>
          <p:cNvPr id="36" name="円/楕円 59">
            <a:extLst>
              <a:ext uri="{FF2B5EF4-FFF2-40B4-BE49-F238E27FC236}">
                <a16:creationId xmlns:a16="http://schemas.microsoft.com/office/drawing/2014/main" id="{087804AC-5D98-2EE9-75C1-8F12ECA8B996}"/>
              </a:ext>
            </a:extLst>
          </p:cNvPr>
          <p:cNvSpPr/>
          <p:nvPr/>
        </p:nvSpPr>
        <p:spPr>
          <a:xfrm>
            <a:off x="3787835" y="4260403"/>
            <a:ext cx="69850" cy="6826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</p:txBody>
      </p:sp>
      <p:sp>
        <p:nvSpPr>
          <p:cNvPr id="37" name="フリーフォーム 138">
            <a:extLst>
              <a:ext uri="{FF2B5EF4-FFF2-40B4-BE49-F238E27FC236}">
                <a16:creationId xmlns:a16="http://schemas.microsoft.com/office/drawing/2014/main" id="{4B0393B4-EFA0-8134-A8FA-7CB3FE951871}"/>
              </a:ext>
            </a:extLst>
          </p:cNvPr>
          <p:cNvSpPr/>
          <p:nvPr/>
        </p:nvSpPr>
        <p:spPr>
          <a:xfrm>
            <a:off x="1974897" y="2964562"/>
            <a:ext cx="1687175" cy="1192734"/>
          </a:xfrm>
          <a:custGeom>
            <a:avLst/>
            <a:gdLst>
              <a:gd name="connsiteX0" fmla="*/ 0 w 1733550"/>
              <a:gd name="connsiteY0" fmla="*/ 0 h 558800"/>
              <a:gd name="connsiteX1" fmla="*/ 1733550 w 1733550"/>
              <a:gd name="connsiteY1" fmla="*/ 0 h 558800"/>
              <a:gd name="connsiteX2" fmla="*/ 1701800 w 1733550"/>
              <a:gd name="connsiteY2" fmla="*/ 5588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3550" h="558800">
                <a:moveTo>
                  <a:pt x="0" y="0"/>
                </a:moveTo>
                <a:lnTo>
                  <a:pt x="1733550" y="0"/>
                </a:lnTo>
                <a:lnTo>
                  <a:pt x="1701800" y="558800"/>
                </a:lnTo>
              </a:path>
            </a:pathLst>
          </a:cu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  <a:sym typeface="Arial"/>
            </a:endParaRPr>
          </a:p>
        </p:txBody>
      </p:sp>
      <p:sp>
        <p:nvSpPr>
          <p:cNvPr id="38" name="フリーフォーム 141">
            <a:extLst>
              <a:ext uri="{FF2B5EF4-FFF2-40B4-BE49-F238E27FC236}">
                <a16:creationId xmlns:a16="http://schemas.microsoft.com/office/drawing/2014/main" id="{7E989FDD-7B57-1542-9E86-D51307C15252}"/>
              </a:ext>
            </a:extLst>
          </p:cNvPr>
          <p:cNvSpPr/>
          <p:nvPr/>
        </p:nvSpPr>
        <p:spPr>
          <a:xfrm>
            <a:off x="3177713" y="4302290"/>
            <a:ext cx="718242" cy="889573"/>
          </a:xfrm>
          <a:custGeom>
            <a:avLst/>
            <a:gdLst>
              <a:gd name="connsiteX0" fmla="*/ 0 w 1479550"/>
              <a:gd name="connsiteY0" fmla="*/ 615950 h 615950"/>
              <a:gd name="connsiteX1" fmla="*/ 1136650 w 1479550"/>
              <a:gd name="connsiteY1" fmla="*/ 615950 h 615950"/>
              <a:gd name="connsiteX2" fmla="*/ 1479550 w 1479550"/>
              <a:gd name="connsiteY2" fmla="*/ 0 h 615950"/>
              <a:gd name="connsiteX0" fmla="*/ 0 w 666729"/>
              <a:gd name="connsiteY0" fmla="*/ 627394 h 627394"/>
              <a:gd name="connsiteX1" fmla="*/ 323829 w 666729"/>
              <a:gd name="connsiteY1" fmla="*/ 615950 h 627394"/>
              <a:gd name="connsiteX2" fmla="*/ 666729 w 666729"/>
              <a:gd name="connsiteY2" fmla="*/ 0 h 627394"/>
              <a:gd name="connsiteX0" fmla="*/ 0 w 666729"/>
              <a:gd name="connsiteY0" fmla="*/ 627394 h 627394"/>
              <a:gd name="connsiteX1" fmla="*/ 529980 w 666729"/>
              <a:gd name="connsiteY1" fmla="*/ 615950 h 627394"/>
              <a:gd name="connsiteX2" fmla="*/ 666729 w 666729"/>
              <a:gd name="connsiteY2" fmla="*/ 0 h 627394"/>
              <a:gd name="connsiteX0" fmla="*/ 0 w 307438"/>
              <a:gd name="connsiteY0" fmla="*/ 610228 h 615950"/>
              <a:gd name="connsiteX1" fmla="*/ 170689 w 307438"/>
              <a:gd name="connsiteY1" fmla="*/ 615950 h 615950"/>
              <a:gd name="connsiteX2" fmla="*/ 307438 w 307438"/>
              <a:gd name="connsiteY2" fmla="*/ 0 h 615950"/>
              <a:gd name="connsiteX0" fmla="*/ 0 w 307438"/>
              <a:gd name="connsiteY0" fmla="*/ 610228 h 610228"/>
              <a:gd name="connsiteX1" fmla="*/ 170689 w 307438"/>
              <a:gd name="connsiteY1" fmla="*/ 605222 h 610228"/>
              <a:gd name="connsiteX2" fmla="*/ 307438 w 307438"/>
              <a:gd name="connsiteY2" fmla="*/ 0 h 610228"/>
              <a:gd name="connsiteX0" fmla="*/ 0 w 484139"/>
              <a:gd name="connsiteY0" fmla="*/ 601645 h 605222"/>
              <a:gd name="connsiteX1" fmla="*/ 347390 w 484139"/>
              <a:gd name="connsiteY1" fmla="*/ 605222 h 605222"/>
              <a:gd name="connsiteX2" fmla="*/ 484139 w 484139"/>
              <a:gd name="connsiteY2" fmla="*/ 0 h 605222"/>
              <a:gd name="connsiteX0" fmla="*/ 0 w 484139"/>
              <a:gd name="connsiteY0" fmla="*/ 601645 h 601645"/>
              <a:gd name="connsiteX1" fmla="*/ 380521 w 484139"/>
              <a:gd name="connsiteY1" fmla="*/ 600931 h 601645"/>
              <a:gd name="connsiteX2" fmla="*/ 484139 w 484139"/>
              <a:gd name="connsiteY2" fmla="*/ 0 h 601645"/>
              <a:gd name="connsiteX0" fmla="*/ 0 w 475304"/>
              <a:gd name="connsiteY0" fmla="*/ 620957 h 620957"/>
              <a:gd name="connsiteX1" fmla="*/ 380521 w 475304"/>
              <a:gd name="connsiteY1" fmla="*/ 620243 h 620957"/>
              <a:gd name="connsiteX2" fmla="*/ 475304 w 475304"/>
              <a:gd name="connsiteY2" fmla="*/ 0 h 620957"/>
              <a:gd name="connsiteX0" fmla="*/ 0 w 477513"/>
              <a:gd name="connsiteY0" fmla="*/ 610228 h 610228"/>
              <a:gd name="connsiteX1" fmla="*/ 380521 w 477513"/>
              <a:gd name="connsiteY1" fmla="*/ 609514 h 610228"/>
              <a:gd name="connsiteX2" fmla="*/ 477513 w 477513"/>
              <a:gd name="connsiteY2" fmla="*/ 0 h 61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7513" h="610228">
                <a:moveTo>
                  <a:pt x="0" y="610228"/>
                </a:moveTo>
                <a:lnTo>
                  <a:pt x="380521" y="609514"/>
                </a:lnTo>
                <a:lnTo>
                  <a:pt x="477513" y="0"/>
                </a:lnTo>
              </a:path>
            </a:pathLst>
          </a:cu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  <a:sym typeface="Arial"/>
            </a:endParaRPr>
          </a:p>
        </p:txBody>
      </p:sp>
      <p:sp>
        <p:nvSpPr>
          <p:cNvPr id="39" name="フリーフォーム 142">
            <a:extLst>
              <a:ext uri="{FF2B5EF4-FFF2-40B4-BE49-F238E27FC236}">
                <a16:creationId xmlns:a16="http://schemas.microsoft.com/office/drawing/2014/main" id="{C118A9AA-17C3-3D80-A16D-AD7918036D18}"/>
              </a:ext>
            </a:extLst>
          </p:cNvPr>
          <p:cNvSpPr/>
          <p:nvPr/>
        </p:nvSpPr>
        <p:spPr>
          <a:xfrm>
            <a:off x="1326399" y="4467263"/>
            <a:ext cx="2840310" cy="1329670"/>
          </a:xfrm>
          <a:custGeom>
            <a:avLst/>
            <a:gdLst>
              <a:gd name="connsiteX0" fmla="*/ 0 w 1905000"/>
              <a:gd name="connsiteY0" fmla="*/ 1562100 h 1562100"/>
              <a:gd name="connsiteX1" fmla="*/ 1504950 w 1905000"/>
              <a:gd name="connsiteY1" fmla="*/ 1562100 h 1562100"/>
              <a:gd name="connsiteX2" fmla="*/ 1905000 w 1905000"/>
              <a:gd name="connsiteY2" fmla="*/ 0 h 1562100"/>
              <a:gd name="connsiteX0" fmla="*/ 0 w 2274258"/>
              <a:gd name="connsiteY0" fmla="*/ 1562100 h 1562100"/>
              <a:gd name="connsiteX1" fmla="*/ 2255258 w 2274258"/>
              <a:gd name="connsiteY1" fmla="*/ 1552827 h 1562100"/>
              <a:gd name="connsiteX2" fmla="*/ 1905000 w 2274258"/>
              <a:gd name="connsiteY2" fmla="*/ 0 h 1562100"/>
              <a:gd name="connsiteX0" fmla="*/ 0 w 2255258"/>
              <a:gd name="connsiteY0" fmla="*/ 1562100 h 1562100"/>
              <a:gd name="connsiteX1" fmla="*/ 2255258 w 2255258"/>
              <a:gd name="connsiteY1" fmla="*/ 1552827 h 1562100"/>
              <a:gd name="connsiteX2" fmla="*/ 1905000 w 2255258"/>
              <a:gd name="connsiteY2" fmla="*/ 0 h 1562100"/>
              <a:gd name="connsiteX0" fmla="*/ 0 w 2165221"/>
              <a:gd name="connsiteY0" fmla="*/ 1562100 h 1562100"/>
              <a:gd name="connsiteX1" fmla="*/ 2165221 w 2165221"/>
              <a:gd name="connsiteY1" fmla="*/ 1552827 h 1562100"/>
              <a:gd name="connsiteX2" fmla="*/ 1905000 w 2165221"/>
              <a:gd name="connsiteY2" fmla="*/ 0 h 1562100"/>
              <a:gd name="connsiteX0" fmla="*/ 0 w 2165221"/>
              <a:gd name="connsiteY0" fmla="*/ 1562100 h 1565816"/>
              <a:gd name="connsiteX1" fmla="*/ 2165221 w 2165221"/>
              <a:gd name="connsiteY1" fmla="*/ 1565816 h 1565816"/>
              <a:gd name="connsiteX2" fmla="*/ 1905000 w 2165221"/>
              <a:gd name="connsiteY2" fmla="*/ 0 h 1565816"/>
              <a:gd name="connsiteX0" fmla="*/ 0 w 2165221"/>
              <a:gd name="connsiteY0" fmla="*/ 1579419 h 1583135"/>
              <a:gd name="connsiteX1" fmla="*/ 2165221 w 2165221"/>
              <a:gd name="connsiteY1" fmla="*/ 1583135 h 1583135"/>
              <a:gd name="connsiteX2" fmla="*/ 1926020 w 2165221"/>
              <a:gd name="connsiteY2" fmla="*/ 0 h 1583135"/>
              <a:gd name="connsiteX0" fmla="*/ 0 w 2796731"/>
              <a:gd name="connsiteY0" fmla="*/ 1618055 h 1618055"/>
              <a:gd name="connsiteX1" fmla="*/ 2796731 w 2796731"/>
              <a:gd name="connsiteY1" fmla="*/ 1583135 h 1618055"/>
              <a:gd name="connsiteX2" fmla="*/ 2557530 w 2796731"/>
              <a:gd name="connsiteY2" fmla="*/ 0 h 1618055"/>
              <a:gd name="connsiteX0" fmla="*/ 0 w 2796731"/>
              <a:gd name="connsiteY0" fmla="*/ 1618055 h 1618055"/>
              <a:gd name="connsiteX1" fmla="*/ 2796731 w 2796731"/>
              <a:gd name="connsiteY1" fmla="*/ 1606317 h 1618055"/>
              <a:gd name="connsiteX2" fmla="*/ 2557530 w 2796731"/>
              <a:gd name="connsiteY2" fmla="*/ 0 h 1618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96731" h="1618055">
                <a:moveTo>
                  <a:pt x="0" y="1618055"/>
                </a:moveTo>
                <a:lnTo>
                  <a:pt x="2796731" y="1606317"/>
                </a:lnTo>
                <a:lnTo>
                  <a:pt x="2557530" y="0"/>
                </a:lnTo>
              </a:path>
            </a:pathLst>
          </a:cu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  <a:sym typeface="Arial"/>
            </a:endParaRPr>
          </a:p>
        </p:txBody>
      </p:sp>
      <p:sp>
        <p:nvSpPr>
          <p:cNvPr id="41" name="フリーフォーム 146">
            <a:extLst>
              <a:ext uri="{FF2B5EF4-FFF2-40B4-BE49-F238E27FC236}">
                <a16:creationId xmlns:a16="http://schemas.microsoft.com/office/drawing/2014/main" id="{751040BD-68C5-A10E-223C-4BFBF8200342}"/>
              </a:ext>
            </a:extLst>
          </p:cNvPr>
          <p:cNvSpPr/>
          <p:nvPr/>
        </p:nvSpPr>
        <p:spPr>
          <a:xfrm>
            <a:off x="4132661" y="5175098"/>
            <a:ext cx="1207633" cy="643695"/>
          </a:xfrm>
          <a:custGeom>
            <a:avLst/>
            <a:gdLst>
              <a:gd name="connsiteX0" fmla="*/ 996950 w 996950"/>
              <a:gd name="connsiteY0" fmla="*/ 863600 h 863600"/>
              <a:gd name="connsiteX1" fmla="*/ 311150 w 996950"/>
              <a:gd name="connsiteY1" fmla="*/ 863600 h 863600"/>
              <a:gd name="connsiteX2" fmla="*/ 0 w 996950"/>
              <a:gd name="connsiteY2" fmla="*/ 0 h 863600"/>
              <a:gd name="connsiteX0" fmla="*/ 996950 w 996950"/>
              <a:gd name="connsiteY0" fmla="*/ 863600 h 863600"/>
              <a:gd name="connsiteX1" fmla="*/ 117190 w 996950"/>
              <a:gd name="connsiteY1" fmla="*/ 848283 h 863600"/>
              <a:gd name="connsiteX2" fmla="*/ 0 w 996950"/>
              <a:gd name="connsiteY2" fmla="*/ 0 h 863600"/>
              <a:gd name="connsiteX0" fmla="*/ 996950 w 996950"/>
              <a:gd name="connsiteY0" fmla="*/ 863600 h 863600"/>
              <a:gd name="connsiteX1" fmla="*/ 117190 w 996950"/>
              <a:gd name="connsiteY1" fmla="*/ 848283 h 863600"/>
              <a:gd name="connsiteX2" fmla="*/ 0 w 996950"/>
              <a:gd name="connsiteY2" fmla="*/ 0 h 863600"/>
              <a:gd name="connsiteX0" fmla="*/ 996950 w 996950"/>
              <a:gd name="connsiteY0" fmla="*/ 863600 h 865356"/>
              <a:gd name="connsiteX1" fmla="*/ 122432 w 996950"/>
              <a:gd name="connsiteY1" fmla="*/ 865356 h 865356"/>
              <a:gd name="connsiteX2" fmla="*/ 0 w 996950"/>
              <a:gd name="connsiteY2" fmla="*/ 0 h 865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6950" h="865356">
                <a:moveTo>
                  <a:pt x="996950" y="863600"/>
                </a:moveTo>
                <a:lnTo>
                  <a:pt x="122432" y="865356"/>
                </a:lnTo>
                <a:lnTo>
                  <a:pt x="0" y="0"/>
                </a:lnTo>
              </a:path>
            </a:pathLst>
          </a:cu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  <a:sym typeface="Arial"/>
            </a:endParaRPr>
          </a:p>
        </p:txBody>
      </p:sp>
      <p:sp>
        <p:nvSpPr>
          <p:cNvPr id="42" name="フリーフォーム 148">
            <a:extLst>
              <a:ext uri="{FF2B5EF4-FFF2-40B4-BE49-F238E27FC236}">
                <a16:creationId xmlns:a16="http://schemas.microsoft.com/office/drawing/2014/main" id="{1212C093-0E1A-65FB-12A4-3A1692E65182}"/>
              </a:ext>
            </a:extLst>
          </p:cNvPr>
          <p:cNvSpPr/>
          <p:nvPr/>
        </p:nvSpPr>
        <p:spPr>
          <a:xfrm>
            <a:off x="4394992" y="3585342"/>
            <a:ext cx="86954" cy="843132"/>
          </a:xfrm>
          <a:custGeom>
            <a:avLst/>
            <a:gdLst>
              <a:gd name="connsiteX0" fmla="*/ 355600 w 355600"/>
              <a:gd name="connsiteY0" fmla="*/ 0 h 317500"/>
              <a:gd name="connsiteX1" fmla="*/ 241300 w 355600"/>
              <a:gd name="connsiteY1" fmla="*/ 0 h 317500"/>
              <a:gd name="connsiteX2" fmla="*/ 0 w 355600"/>
              <a:gd name="connsiteY2" fmla="*/ 317500 h 317500"/>
              <a:gd name="connsiteX0" fmla="*/ 898014 w 898014"/>
              <a:gd name="connsiteY0" fmla="*/ 0 h 317500"/>
              <a:gd name="connsiteX1" fmla="*/ 6475 w 898014"/>
              <a:gd name="connsiteY1" fmla="*/ 0 h 317500"/>
              <a:gd name="connsiteX2" fmla="*/ 542414 w 898014"/>
              <a:gd name="connsiteY2" fmla="*/ 317500 h 317500"/>
              <a:gd name="connsiteX0" fmla="*/ 622219 w 622219"/>
              <a:gd name="connsiteY0" fmla="*/ 0 h 320078"/>
              <a:gd name="connsiteX1" fmla="*/ 6475 w 622219"/>
              <a:gd name="connsiteY1" fmla="*/ 2578 h 320078"/>
              <a:gd name="connsiteX2" fmla="*/ 542414 w 622219"/>
              <a:gd name="connsiteY2" fmla="*/ 320078 h 320078"/>
              <a:gd name="connsiteX0" fmla="*/ 615744 w 615744"/>
              <a:gd name="connsiteY0" fmla="*/ 0 h 320078"/>
              <a:gd name="connsiteX1" fmla="*/ 0 w 615744"/>
              <a:gd name="connsiteY1" fmla="*/ 2578 h 320078"/>
              <a:gd name="connsiteX2" fmla="*/ 535939 w 615744"/>
              <a:gd name="connsiteY2" fmla="*/ 320078 h 320078"/>
              <a:gd name="connsiteX0" fmla="*/ 690961 w 690961"/>
              <a:gd name="connsiteY0" fmla="*/ 0 h 320078"/>
              <a:gd name="connsiteX1" fmla="*/ 0 w 690961"/>
              <a:gd name="connsiteY1" fmla="*/ 2578 h 320078"/>
              <a:gd name="connsiteX2" fmla="*/ 611156 w 690961"/>
              <a:gd name="connsiteY2" fmla="*/ 320078 h 320078"/>
              <a:gd name="connsiteX0" fmla="*/ 540527 w 611156"/>
              <a:gd name="connsiteY0" fmla="*/ 0 h 320078"/>
              <a:gd name="connsiteX1" fmla="*/ 0 w 611156"/>
              <a:gd name="connsiteY1" fmla="*/ 2578 h 320078"/>
              <a:gd name="connsiteX2" fmla="*/ 611156 w 611156"/>
              <a:gd name="connsiteY2" fmla="*/ 320078 h 320078"/>
              <a:gd name="connsiteX0" fmla="*/ 1076139 w 1076139"/>
              <a:gd name="connsiteY0" fmla="*/ 6001 h 317500"/>
              <a:gd name="connsiteX1" fmla="*/ 0 w 1076139"/>
              <a:gd name="connsiteY1" fmla="*/ 0 h 317500"/>
              <a:gd name="connsiteX2" fmla="*/ 611156 w 1076139"/>
              <a:gd name="connsiteY2" fmla="*/ 317500 h 317500"/>
              <a:gd name="connsiteX0" fmla="*/ 580201 w 580201"/>
              <a:gd name="connsiteY0" fmla="*/ 0 h 311499"/>
              <a:gd name="connsiteX1" fmla="*/ 0 w 580201"/>
              <a:gd name="connsiteY1" fmla="*/ 2578 h 311499"/>
              <a:gd name="connsiteX2" fmla="*/ 115218 w 580201"/>
              <a:gd name="connsiteY2" fmla="*/ 311499 h 311499"/>
              <a:gd name="connsiteX0" fmla="*/ 580201 w 580201"/>
              <a:gd name="connsiteY0" fmla="*/ 3856 h 315355"/>
              <a:gd name="connsiteX1" fmla="*/ 0 w 580201"/>
              <a:gd name="connsiteY1" fmla="*/ 0 h 315355"/>
              <a:gd name="connsiteX2" fmla="*/ 115218 w 580201"/>
              <a:gd name="connsiteY2" fmla="*/ 315355 h 315355"/>
              <a:gd name="connsiteX0" fmla="*/ 580201 w 580201"/>
              <a:gd name="connsiteY0" fmla="*/ 0 h 311499"/>
              <a:gd name="connsiteX1" fmla="*/ 0 w 580201"/>
              <a:gd name="connsiteY1" fmla="*/ 2578 h 311499"/>
              <a:gd name="connsiteX2" fmla="*/ 115218 w 580201"/>
              <a:gd name="connsiteY2" fmla="*/ 311499 h 311499"/>
              <a:gd name="connsiteX0" fmla="*/ 464983 w 464983"/>
              <a:gd name="connsiteY0" fmla="*/ 0 h 311499"/>
              <a:gd name="connsiteX1" fmla="*/ 43480 w 464983"/>
              <a:gd name="connsiteY1" fmla="*/ 2578 h 311499"/>
              <a:gd name="connsiteX2" fmla="*/ 0 w 464983"/>
              <a:gd name="connsiteY2" fmla="*/ 311499 h 311499"/>
              <a:gd name="connsiteX0" fmla="*/ 464983 w 464983"/>
              <a:gd name="connsiteY0" fmla="*/ 3856 h 315355"/>
              <a:gd name="connsiteX1" fmla="*/ 63316 w 464983"/>
              <a:gd name="connsiteY1" fmla="*/ 0 h 315355"/>
              <a:gd name="connsiteX2" fmla="*/ 0 w 464983"/>
              <a:gd name="connsiteY2" fmla="*/ 315355 h 315355"/>
              <a:gd name="connsiteX0" fmla="*/ 464983 w 464983"/>
              <a:gd name="connsiteY0" fmla="*/ 806 h 312305"/>
              <a:gd name="connsiteX1" fmla="*/ 63316 w 464983"/>
              <a:gd name="connsiteY1" fmla="*/ 0 h 312305"/>
              <a:gd name="connsiteX2" fmla="*/ 0 w 464983"/>
              <a:gd name="connsiteY2" fmla="*/ 312305 h 312305"/>
              <a:gd name="connsiteX0" fmla="*/ 464983 w 464983"/>
              <a:gd name="connsiteY0" fmla="*/ 0 h 311499"/>
              <a:gd name="connsiteX1" fmla="*/ 63316 w 464983"/>
              <a:gd name="connsiteY1" fmla="*/ 6310 h 311499"/>
              <a:gd name="connsiteX2" fmla="*/ 0 w 464983"/>
              <a:gd name="connsiteY2" fmla="*/ 311499 h 311499"/>
              <a:gd name="connsiteX0" fmla="*/ 464983 w 464983"/>
              <a:gd name="connsiteY0" fmla="*/ 0 h 311499"/>
              <a:gd name="connsiteX1" fmla="*/ 63316 w 464983"/>
              <a:gd name="connsiteY1" fmla="*/ 3260 h 311499"/>
              <a:gd name="connsiteX2" fmla="*/ 0 w 464983"/>
              <a:gd name="connsiteY2" fmla="*/ 311499 h 311499"/>
              <a:gd name="connsiteX0" fmla="*/ 464983 w 464983"/>
              <a:gd name="connsiteY0" fmla="*/ 0 h 311499"/>
              <a:gd name="connsiteX1" fmla="*/ 63316 w 464983"/>
              <a:gd name="connsiteY1" fmla="*/ 210 h 311499"/>
              <a:gd name="connsiteX2" fmla="*/ 0 w 464983"/>
              <a:gd name="connsiteY2" fmla="*/ 311499 h 311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4983" h="311499">
                <a:moveTo>
                  <a:pt x="464983" y="0"/>
                </a:moveTo>
                <a:lnTo>
                  <a:pt x="63316" y="210"/>
                </a:lnTo>
                <a:lnTo>
                  <a:pt x="0" y="311499"/>
                </a:lnTo>
              </a:path>
            </a:pathLst>
          </a:cu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  <a:sym typeface="Arial"/>
            </a:endParaRPr>
          </a:p>
        </p:txBody>
      </p:sp>
      <p:sp>
        <p:nvSpPr>
          <p:cNvPr id="43" name="フリーフォーム 149">
            <a:extLst>
              <a:ext uri="{FF2B5EF4-FFF2-40B4-BE49-F238E27FC236}">
                <a16:creationId xmlns:a16="http://schemas.microsoft.com/office/drawing/2014/main" id="{D7D0FBAA-9D35-121A-E469-C7B8F92FC5E2}"/>
              </a:ext>
            </a:extLst>
          </p:cNvPr>
          <p:cNvSpPr/>
          <p:nvPr/>
        </p:nvSpPr>
        <p:spPr>
          <a:xfrm>
            <a:off x="4055770" y="2286849"/>
            <a:ext cx="417409" cy="1954059"/>
          </a:xfrm>
          <a:custGeom>
            <a:avLst/>
            <a:gdLst>
              <a:gd name="connsiteX0" fmla="*/ 742950 w 742950"/>
              <a:gd name="connsiteY0" fmla="*/ 0 h 1651000"/>
              <a:gd name="connsiteX1" fmla="*/ 0 w 742950"/>
              <a:gd name="connsiteY1" fmla="*/ 1651000 h 165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42950" h="1651000">
                <a:moveTo>
                  <a:pt x="742950" y="0"/>
                </a:moveTo>
                <a:lnTo>
                  <a:pt x="0" y="1651000"/>
                </a:lnTo>
              </a:path>
            </a:pathLst>
          </a:cu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  <a:sym typeface="Arial"/>
            </a:endParaRPr>
          </a:p>
        </p:txBody>
      </p:sp>
      <p:sp>
        <p:nvSpPr>
          <p:cNvPr id="44" name="フリーフォーム 151">
            <a:extLst>
              <a:ext uri="{FF2B5EF4-FFF2-40B4-BE49-F238E27FC236}">
                <a16:creationId xmlns:a16="http://schemas.microsoft.com/office/drawing/2014/main" id="{3B1C7499-18DC-48C0-6102-10CEC101A12F}"/>
              </a:ext>
            </a:extLst>
          </p:cNvPr>
          <p:cNvSpPr/>
          <p:nvPr/>
        </p:nvSpPr>
        <p:spPr>
          <a:xfrm>
            <a:off x="4145281" y="1712349"/>
            <a:ext cx="361827" cy="1624592"/>
          </a:xfrm>
          <a:custGeom>
            <a:avLst/>
            <a:gdLst>
              <a:gd name="connsiteX0" fmla="*/ 563880 w 563880"/>
              <a:gd name="connsiteY0" fmla="*/ 0 h 1478280"/>
              <a:gd name="connsiteX1" fmla="*/ 320040 w 563880"/>
              <a:gd name="connsiteY1" fmla="*/ 0 h 1478280"/>
              <a:gd name="connsiteX2" fmla="*/ 0 w 563880"/>
              <a:gd name="connsiteY2" fmla="*/ 1478280 h 147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3880" h="1478280">
                <a:moveTo>
                  <a:pt x="563880" y="0"/>
                </a:moveTo>
                <a:lnTo>
                  <a:pt x="320040" y="0"/>
                </a:lnTo>
                <a:lnTo>
                  <a:pt x="0" y="1478280"/>
                </a:lnTo>
              </a:path>
            </a:pathLst>
          </a:cu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  <a:sym typeface="Arial"/>
            </a:endParaRPr>
          </a:p>
        </p:txBody>
      </p:sp>
      <p:sp>
        <p:nvSpPr>
          <p:cNvPr id="45" name="フリーフォーム 154">
            <a:extLst>
              <a:ext uri="{FF2B5EF4-FFF2-40B4-BE49-F238E27FC236}">
                <a16:creationId xmlns:a16="http://schemas.microsoft.com/office/drawing/2014/main" id="{B30803C5-16FA-EAD0-C191-7ABE02680F67}"/>
              </a:ext>
            </a:extLst>
          </p:cNvPr>
          <p:cNvSpPr/>
          <p:nvPr/>
        </p:nvSpPr>
        <p:spPr>
          <a:xfrm flipV="1">
            <a:off x="1229128" y="4575809"/>
            <a:ext cx="2127156" cy="223206"/>
          </a:xfrm>
          <a:custGeom>
            <a:avLst/>
            <a:gdLst>
              <a:gd name="connsiteX0" fmla="*/ 0 w 685800"/>
              <a:gd name="connsiteY0" fmla="*/ 171450 h 171450"/>
              <a:gd name="connsiteX1" fmla="*/ 565150 w 685800"/>
              <a:gd name="connsiteY1" fmla="*/ 171450 h 171450"/>
              <a:gd name="connsiteX2" fmla="*/ 685800 w 685800"/>
              <a:gd name="connsiteY2" fmla="*/ 0 h 171450"/>
              <a:gd name="connsiteX0" fmla="*/ 21157 w 706957"/>
              <a:gd name="connsiteY0" fmla="*/ 184218 h 184218"/>
              <a:gd name="connsiteX1" fmla="*/ 0 w 706957"/>
              <a:gd name="connsiteY1" fmla="*/ 17000 h 184218"/>
              <a:gd name="connsiteX2" fmla="*/ 706957 w 706957"/>
              <a:gd name="connsiteY2" fmla="*/ 12768 h 184218"/>
              <a:gd name="connsiteX0" fmla="*/ 0 w 804090"/>
              <a:gd name="connsiteY0" fmla="*/ 58382 h 58382"/>
              <a:gd name="connsiteX1" fmla="*/ 97133 w 804090"/>
              <a:gd name="connsiteY1" fmla="*/ 17000 h 58382"/>
              <a:gd name="connsiteX2" fmla="*/ 804090 w 804090"/>
              <a:gd name="connsiteY2" fmla="*/ 12768 h 58382"/>
              <a:gd name="connsiteX0" fmla="*/ 0 w 804090"/>
              <a:gd name="connsiteY0" fmla="*/ 45614 h 45614"/>
              <a:gd name="connsiteX1" fmla="*/ 97133 w 804090"/>
              <a:gd name="connsiteY1" fmla="*/ 4232 h 45614"/>
              <a:gd name="connsiteX2" fmla="*/ 804090 w 804090"/>
              <a:gd name="connsiteY2" fmla="*/ 0 h 45614"/>
              <a:gd name="connsiteX0" fmla="*/ 0 w 804090"/>
              <a:gd name="connsiteY0" fmla="*/ 46027 h 46027"/>
              <a:gd name="connsiteX1" fmla="*/ 93704 w 804090"/>
              <a:gd name="connsiteY1" fmla="*/ 0 h 46027"/>
              <a:gd name="connsiteX2" fmla="*/ 804090 w 804090"/>
              <a:gd name="connsiteY2" fmla="*/ 413 h 46027"/>
              <a:gd name="connsiteX0" fmla="*/ 0 w 804090"/>
              <a:gd name="connsiteY0" fmla="*/ 47294 h 47294"/>
              <a:gd name="connsiteX1" fmla="*/ 93704 w 804090"/>
              <a:gd name="connsiteY1" fmla="*/ 0 h 47294"/>
              <a:gd name="connsiteX2" fmla="*/ 804090 w 804090"/>
              <a:gd name="connsiteY2" fmla="*/ 1680 h 47294"/>
              <a:gd name="connsiteX0" fmla="*/ 0 w 805804"/>
              <a:gd name="connsiteY0" fmla="*/ 48570 h 48570"/>
              <a:gd name="connsiteX1" fmla="*/ 93704 w 805804"/>
              <a:gd name="connsiteY1" fmla="*/ 1276 h 48570"/>
              <a:gd name="connsiteX2" fmla="*/ 805804 w 805804"/>
              <a:gd name="connsiteY2" fmla="*/ 0 h 48570"/>
              <a:gd name="connsiteX0" fmla="*/ 0 w 805804"/>
              <a:gd name="connsiteY0" fmla="*/ 48570 h 48570"/>
              <a:gd name="connsiteX1" fmla="*/ 93704 w 805804"/>
              <a:gd name="connsiteY1" fmla="*/ 9 h 48570"/>
              <a:gd name="connsiteX2" fmla="*/ 805804 w 805804"/>
              <a:gd name="connsiteY2" fmla="*/ 0 h 48570"/>
              <a:gd name="connsiteX0" fmla="*/ 0 w 913731"/>
              <a:gd name="connsiteY0" fmla="*/ 48570 h 48570"/>
              <a:gd name="connsiteX1" fmla="*/ 849922 w 913731"/>
              <a:gd name="connsiteY1" fmla="*/ 47866 h 48570"/>
              <a:gd name="connsiteX2" fmla="*/ 805804 w 913731"/>
              <a:gd name="connsiteY2" fmla="*/ 0 h 48570"/>
              <a:gd name="connsiteX0" fmla="*/ 0 w 1102084"/>
              <a:gd name="connsiteY0" fmla="*/ 48570 h 48570"/>
              <a:gd name="connsiteX1" fmla="*/ 1053519 w 1102084"/>
              <a:gd name="connsiteY1" fmla="*/ 47866 h 48570"/>
              <a:gd name="connsiteX2" fmla="*/ 805804 w 1102084"/>
              <a:gd name="connsiteY2" fmla="*/ 0 h 48570"/>
              <a:gd name="connsiteX0" fmla="*/ 0 w 1140284"/>
              <a:gd name="connsiteY0" fmla="*/ 48570 h 48570"/>
              <a:gd name="connsiteX1" fmla="*/ 1053519 w 1140284"/>
              <a:gd name="connsiteY1" fmla="*/ 47866 h 48570"/>
              <a:gd name="connsiteX2" fmla="*/ 1140284 w 1140284"/>
              <a:gd name="connsiteY2" fmla="*/ 0 h 48570"/>
              <a:gd name="connsiteX0" fmla="*/ 0 w 1140284"/>
              <a:gd name="connsiteY0" fmla="*/ 48570 h 48570"/>
              <a:gd name="connsiteX1" fmla="*/ 1053519 w 1140284"/>
              <a:gd name="connsiteY1" fmla="*/ 47866 h 48570"/>
              <a:gd name="connsiteX2" fmla="*/ 1140284 w 1140284"/>
              <a:gd name="connsiteY2" fmla="*/ 0 h 48570"/>
              <a:gd name="connsiteX0" fmla="*/ 0 w 1198945"/>
              <a:gd name="connsiteY0" fmla="*/ 48570 h 48570"/>
              <a:gd name="connsiteX1" fmla="*/ 1198945 w 1198945"/>
              <a:gd name="connsiteY1" fmla="*/ 47866 h 48570"/>
              <a:gd name="connsiteX2" fmla="*/ 1140284 w 1198945"/>
              <a:gd name="connsiteY2" fmla="*/ 0 h 48570"/>
              <a:gd name="connsiteX0" fmla="*/ 0 w 2086046"/>
              <a:gd name="connsiteY0" fmla="*/ 49992 h 49992"/>
              <a:gd name="connsiteX1" fmla="*/ 2086046 w 2086046"/>
              <a:gd name="connsiteY1" fmla="*/ 47866 h 49992"/>
              <a:gd name="connsiteX2" fmla="*/ 2027385 w 2086046"/>
              <a:gd name="connsiteY2" fmla="*/ 0 h 49992"/>
              <a:gd name="connsiteX0" fmla="*/ 0 w 2129674"/>
              <a:gd name="connsiteY0" fmla="*/ 44304 h 47866"/>
              <a:gd name="connsiteX1" fmla="*/ 2129674 w 2129674"/>
              <a:gd name="connsiteY1" fmla="*/ 47866 h 47866"/>
              <a:gd name="connsiteX2" fmla="*/ 2071013 w 2129674"/>
              <a:gd name="connsiteY2" fmla="*/ 0 h 47866"/>
              <a:gd name="connsiteX0" fmla="*/ 0 w 2144217"/>
              <a:gd name="connsiteY0" fmla="*/ 48570 h 48570"/>
              <a:gd name="connsiteX1" fmla="*/ 2144217 w 2144217"/>
              <a:gd name="connsiteY1" fmla="*/ 47866 h 48570"/>
              <a:gd name="connsiteX2" fmla="*/ 2085556 w 2144217"/>
              <a:gd name="connsiteY2" fmla="*/ 0 h 48570"/>
              <a:gd name="connsiteX0" fmla="*/ 0 w 2173302"/>
              <a:gd name="connsiteY0" fmla="*/ 44304 h 47866"/>
              <a:gd name="connsiteX1" fmla="*/ 2173302 w 2173302"/>
              <a:gd name="connsiteY1" fmla="*/ 47866 h 47866"/>
              <a:gd name="connsiteX2" fmla="*/ 2114641 w 2173302"/>
              <a:gd name="connsiteY2" fmla="*/ 0 h 47866"/>
              <a:gd name="connsiteX0" fmla="*/ 0 w 2158759"/>
              <a:gd name="connsiteY0" fmla="*/ 48570 h 48570"/>
              <a:gd name="connsiteX1" fmla="*/ 2158759 w 2158759"/>
              <a:gd name="connsiteY1" fmla="*/ 47866 h 48570"/>
              <a:gd name="connsiteX2" fmla="*/ 2100098 w 2158759"/>
              <a:gd name="connsiteY2" fmla="*/ 0 h 48570"/>
              <a:gd name="connsiteX0" fmla="*/ 0 w 2100098"/>
              <a:gd name="connsiteY0" fmla="*/ 48570 h 48570"/>
              <a:gd name="connsiteX1" fmla="*/ 2086046 w 2100098"/>
              <a:gd name="connsiteY1" fmla="*/ 47866 h 48570"/>
              <a:gd name="connsiteX2" fmla="*/ 2100098 w 2100098"/>
              <a:gd name="connsiteY2" fmla="*/ 0 h 48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0098" h="48570">
                <a:moveTo>
                  <a:pt x="0" y="48570"/>
                </a:moveTo>
                <a:lnTo>
                  <a:pt x="2086046" y="47866"/>
                </a:lnTo>
                <a:lnTo>
                  <a:pt x="2100098" y="0"/>
                </a:lnTo>
              </a:path>
            </a:pathLst>
          </a:cu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  <a:sym typeface="Arial"/>
            </a:endParaRPr>
          </a:p>
        </p:txBody>
      </p:sp>
      <p:sp>
        <p:nvSpPr>
          <p:cNvPr id="48" name="フリーフォーム 137">
            <a:extLst>
              <a:ext uri="{FF2B5EF4-FFF2-40B4-BE49-F238E27FC236}">
                <a16:creationId xmlns:a16="http://schemas.microsoft.com/office/drawing/2014/main" id="{7FC605A9-5188-1D0B-9C3F-7641C89BF989}"/>
              </a:ext>
            </a:extLst>
          </p:cNvPr>
          <p:cNvSpPr/>
          <p:nvPr/>
        </p:nvSpPr>
        <p:spPr>
          <a:xfrm>
            <a:off x="1997105" y="1712349"/>
            <a:ext cx="2118942" cy="2786181"/>
          </a:xfrm>
          <a:custGeom>
            <a:avLst/>
            <a:gdLst>
              <a:gd name="connsiteX0" fmla="*/ 0 w 2095500"/>
              <a:gd name="connsiteY0" fmla="*/ 0 h 1498600"/>
              <a:gd name="connsiteX1" fmla="*/ 2095500 w 2095500"/>
              <a:gd name="connsiteY1" fmla="*/ 0 h 1498600"/>
              <a:gd name="connsiteX2" fmla="*/ 1892300 w 2095500"/>
              <a:gd name="connsiteY2" fmla="*/ 1498600 h 1498600"/>
              <a:gd name="connsiteX0" fmla="*/ 0 w 2095500"/>
              <a:gd name="connsiteY0" fmla="*/ 0 h 1495029"/>
              <a:gd name="connsiteX1" fmla="*/ 2095500 w 2095500"/>
              <a:gd name="connsiteY1" fmla="*/ 0 h 1495029"/>
              <a:gd name="connsiteX2" fmla="*/ 1689336 w 2095500"/>
              <a:gd name="connsiteY2" fmla="*/ 1495029 h 1495029"/>
              <a:gd name="connsiteX0" fmla="*/ 0 w 1930592"/>
              <a:gd name="connsiteY0" fmla="*/ 0 h 1495029"/>
              <a:gd name="connsiteX1" fmla="*/ 1930592 w 1930592"/>
              <a:gd name="connsiteY1" fmla="*/ 3571 h 1495029"/>
              <a:gd name="connsiteX2" fmla="*/ 1689336 w 1930592"/>
              <a:gd name="connsiteY2" fmla="*/ 1495029 h 1495029"/>
              <a:gd name="connsiteX0" fmla="*/ 0 w 1930592"/>
              <a:gd name="connsiteY0" fmla="*/ 0 h 1495029"/>
              <a:gd name="connsiteX1" fmla="*/ 1930592 w 1930592"/>
              <a:gd name="connsiteY1" fmla="*/ 3571 h 1495029"/>
              <a:gd name="connsiteX2" fmla="*/ 1689336 w 1930592"/>
              <a:gd name="connsiteY2" fmla="*/ 1495029 h 1495029"/>
              <a:gd name="connsiteX0" fmla="*/ 0 w 1930592"/>
              <a:gd name="connsiteY0" fmla="*/ 1786 h 1496815"/>
              <a:gd name="connsiteX1" fmla="*/ 1930592 w 1930592"/>
              <a:gd name="connsiteY1" fmla="*/ 0 h 1496815"/>
              <a:gd name="connsiteX2" fmla="*/ 1689336 w 1930592"/>
              <a:gd name="connsiteY2" fmla="*/ 1496815 h 1496815"/>
              <a:gd name="connsiteX0" fmla="*/ 0 w 4232968"/>
              <a:gd name="connsiteY0" fmla="*/ 4344 h 1496815"/>
              <a:gd name="connsiteX1" fmla="*/ 4232968 w 4232968"/>
              <a:gd name="connsiteY1" fmla="*/ 0 h 1496815"/>
              <a:gd name="connsiteX2" fmla="*/ 3991712 w 4232968"/>
              <a:gd name="connsiteY2" fmla="*/ 1496815 h 1496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32968" h="1496815">
                <a:moveTo>
                  <a:pt x="0" y="4344"/>
                </a:moveTo>
                <a:lnTo>
                  <a:pt x="4232968" y="0"/>
                </a:lnTo>
                <a:lnTo>
                  <a:pt x="3991712" y="1496815"/>
                </a:lnTo>
              </a:path>
            </a:pathLst>
          </a:cu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  <a:sym typeface="Arial"/>
            </a:endParaRPr>
          </a:p>
        </p:txBody>
      </p:sp>
      <p:sp>
        <p:nvSpPr>
          <p:cNvPr id="49" name="フリーフォーム 137">
            <a:extLst>
              <a:ext uri="{FF2B5EF4-FFF2-40B4-BE49-F238E27FC236}">
                <a16:creationId xmlns:a16="http://schemas.microsoft.com/office/drawing/2014/main" id="{CE7D8B22-7B01-352F-8B77-51F2511B7320}"/>
              </a:ext>
            </a:extLst>
          </p:cNvPr>
          <p:cNvSpPr/>
          <p:nvPr/>
        </p:nvSpPr>
        <p:spPr>
          <a:xfrm>
            <a:off x="1690566" y="2216252"/>
            <a:ext cx="2314813" cy="2078018"/>
          </a:xfrm>
          <a:custGeom>
            <a:avLst/>
            <a:gdLst>
              <a:gd name="connsiteX0" fmla="*/ 0 w 2095500"/>
              <a:gd name="connsiteY0" fmla="*/ 0 h 1498600"/>
              <a:gd name="connsiteX1" fmla="*/ 2095500 w 2095500"/>
              <a:gd name="connsiteY1" fmla="*/ 0 h 1498600"/>
              <a:gd name="connsiteX2" fmla="*/ 1892300 w 2095500"/>
              <a:gd name="connsiteY2" fmla="*/ 1498600 h 1498600"/>
              <a:gd name="connsiteX0" fmla="*/ 0 w 1615832"/>
              <a:gd name="connsiteY0" fmla="*/ 0 h 1498600"/>
              <a:gd name="connsiteX1" fmla="*/ 1615832 w 1615832"/>
              <a:gd name="connsiteY1" fmla="*/ 0 h 1498600"/>
              <a:gd name="connsiteX2" fmla="*/ 1412632 w 1615832"/>
              <a:gd name="connsiteY2" fmla="*/ 1498600 h 1498600"/>
              <a:gd name="connsiteX0" fmla="*/ 0 w 1615832"/>
              <a:gd name="connsiteY0" fmla="*/ 0 h 1498600"/>
              <a:gd name="connsiteX1" fmla="*/ 1615832 w 1615832"/>
              <a:gd name="connsiteY1" fmla="*/ 0 h 1498600"/>
              <a:gd name="connsiteX2" fmla="*/ 1424427 w 1615832"/>
              <a:gd name="connsiteY2" fmla="*/ 1498600 h 1498600"/>
              <a:gd name="connsiteX0" fmla="*/ 0 w 1590522"/>
              <a:gd name="connsiteY0" fmla="*/ 0 h 1498600"/>
              <a:gd name="connsiteX1" fmla="*/ 1590522 w 1590522"/>
              <a:gd name="connsiteY1" fmla="*/ 0 h 1498600"/>
              <a:gd name="connsiteX2" fmla="*/ 1424427 w 1590522"/>
              <a:gd name="connsiteY2" fmla="*/ 1498600 h 1498600"/>
              <a:gd name="connsiteX0" fmla="*/ 0 w 2008137"/>
              <a:gd name="connsiteY0" fmla="*/ 17056 h 1498600"/>
              <a:gd name="connsiteX1" fmla="*/ 2008137 w 2008137"/>
              <a:gd name="connsiteY1" fmla="*/ 0 h 1498600"/>
              <a:gd name="connsiteX2" fmla="*/ 1842042 w 2008137"/>
              <a:gd name="connsiteY2" fmla="*/ 1498600 h 1498600"/>
              <a:gd name="connsiteX0" fmla="*/ 0 w 1982827"/>
              <a:gd name="connsiteY0" fmla="*/ 6822 h 1498600"/>
              <a:gd name="connsiteX1" fmla="*/ 1982827 w 1982827"/>
              <a:gd name="connsiteY1" fmla="*/ 0 h 1498600"/>
              <a:gd name="connsiteX2" fmla="*/ 1816732 w 1982827"/>
              <a:gd name="connsiteY2" fmla="*/ 1498600 h 1498600"/>
              <a:gd name="connsiteX0" fmla="*/ 0 w 1974390"/>
              <a:gd name="connsiteY0" fmla="*/ 0 h 1491778"/>
              <a:gd name="connsiteX1" fmla="*/ 1974390 w 1974390"/>
              <a:gd name="connsiteY1" fmla="*/ 3411 h 1491778"/>
              <a:gd name="connsiteX2" fmla="*/ 1816732 w 1974390"/>
              <a:gd name="connsiteY2" fmla="*/ 1491778 h 1491778"/>
              <a:gd name="connsiteX0" fmla="*/ 0 w 2054538"/>
              <a:gd name="connsiteY0" fmla="*/ 0 h 1495189"/>
              <a:gd name="connsiteX1" fmla="*/ 2054538 w 2054538"/>
              <a:gd name="connsiteY1" fmla="*/ 6822 h 1495189"/>
              <a:gd name="connsiteX2" fmla="*/ 1896880 w 2054538"/>
              <a:gd name="connsiteY2" fmla="*/ 1495189 h 1495189"/>
              <a:gd name="connsiteX0" fmla="*/ 0 w 2050320"/>
              <a:gd name="connsiteY0" fmla="*/ 6822 h 1488367"/>
              <a:gd name="connsiteX1" fmla="*/ 2050320 w 2050320"/>
              <a:gd name="connsiteY1" fmla="*/ 0 h 1488367"/>
              <a:gd name="connsiteX2" fmla="*/ 1892662 w 2050320"/>
              <a:gd name="connsiteY2" fmla="*/ 1488367 h 1488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50320" h="1488367">
                <a:moveTo>
                  <a:pt x="0" y="6822"/>
                </a:moveTo>
                <a:lnTo>
                  <a:pt x="2050320" y="0"/>
                </a:lnTo>
                <a:lnTo>
                  <a:pt x="1892662" y="1488367"/>
                </a:lnTo>
              </a:path>
            </a:pathLst>
          </a:cu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  <a:sym typeface="Arial"/>
            </a:endParaRPr>
          </a:p>
        </p:txBody>
      </p:sp>
      <p:sp>
        <p:nvSpPr>
          <p:cNvPr id="52" name="テキスト ボックス 57">
            <a:extLst>
              <a:ext uri="{FF2B5EF4-FFF2-40B4-BE49-F238E27FC236}">
                <a16:creationId xmlns:a16="http://schemas.microsoft.com/office/drawing/2014/main" id="{02CAFC12-E480-5367-C94F-AD8E7F53A886}"/>
              </a:ext>
            </a:extLst>
          </p:cNvPr>
          <p:cNvSpPr txBox="1"/>
          <p:nvPr/>
        </p:nvSpPr>
        <p:spPr bwMode="auto">
          <a:xfrm>
            <a:off x="4481946" y="2221105"/>
            <a:ext cx="6189131" cy="126745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 lIns="36000" tIns="18000" rIns="0" bIns="18000" anchor="t" anchorCtr="0">
            <a:spAutoFit/>
          </a:bodyPr>
          <a:lstStyle>
            <a:lvl1pPr marL="136525" indent="-136525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marL="136525" marR="0" lvl="0" indent="-1365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Viet</a:t>
            </a:r>
            <a:r>
              <a:rPr kumimoji="1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Nam</a:t>
            </a:r>
            <a:r>
              <a: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:48 projects</a:t>
            </a:r>
            <a:endParaRPr kumimoji="1" lang="en-US" altLang="ja-JP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  <a:p>
            <a:pPr marL="0" marR="0" lvl="0" indent="0" algn="l" defTabSz="9874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  <a:tab pos="1257300" algn="l"/>
                <a:tab pos="1792288" algn="l"/>
                <a:tab pos="2692400" algn="l"/>
                <a:tab pos="3678238" algn="l"/>
              </a:tabLst>
              <a:defRPr/>
            </a:pP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Digital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Tachographs*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  	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Amorphous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transformers1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*  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Air-conditioning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in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Hotel1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* 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Air-conditioning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in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Lens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Factory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*   </a:t>
            </a:r>
            <a:endParaRPr kumimoji="1" lang="en-US" altLang="ja-JP" sz="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  <a:p>
            <a:pPr marL="0" marR="0" lvl="0" indent="0" algn="l" defTabSz="9874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3150" algn="l"/>
                <a:tab pos="1257300" algn="l"/>
                <a:tab pos="1792288" algn="l"/>
                <a:tab pos="2419350" algn="l"/>
                <a:tab pos="2692400" algn="l"/>
                <a:tab pos="2781300" algn="l"/>
                <a:tab pos="3678238" algn="l"/>
              </a:tabLst>
              <a:defRPr/>
            </a:pP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Container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Formation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Facility*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  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320kW Solar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PV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in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Shopping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Mall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*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Amorphous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transformers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2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* 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Air-conditioning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Control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System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 </a:t>
            </a:r>
          </a:p>
          <a:p>
            <a:pPr marL="0" marR="0" lvl="0" indent="0" algn="l" defTabSz="9874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3150" algn="l"/>
                <a:tab pos="1257300" algn="l"/>
                <a:tab pos="1792288" algn="l"/>
                <a:tab pos="2419350" algn="l"/>
                <a:tab pos="2692400" algn="l"/>
                <a:tab pos="2781300" algn="l"/>
                <a:tab pos="3678238" algn="l"/>
              </a:tabLst>
              <a:defRPr/>
            </a:pP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Electricity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Kiln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High Efficiency Water Pumps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* </a:t>
            </a:r>
            <a:r>
              <a:rPr kumimoji="1" lang="en-US" altLang="ja-JP" sz="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Energy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saving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Equipment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in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Lens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Factory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*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　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Amorphous transformers 3*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Energy Saving Equipment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in Wire Production Factory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* 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Amorphous transformers 4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Energy Saving Equipment in Brewery Factory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	</a:t>
            </a:r>
          </a:p>
          <a:p>
            <a:pPr marL="0" marR="0" lvl="0" indent="0" algn="l" defTabSz="9874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3150" algn="l"/>
                <a:tab pos="1257300" algn="l"/>
                <a:tab pos="1792288" algn="l"/>
                <a:tab pos="2419350" algn="l"/>
                <a:tab pos="2692400" algn="l"/>
                <a:tab pos="2781300" algn="l"/>
                <a:tab pos="3678238" algn="l"/>
              </a:tabLst>
              <a:defRPr/>
            </a:pP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High Efficiency Chiller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 	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Modal Shift with Reefer Container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Inverters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for Raw Water Intake Pumps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 	</a:t>
            </a:r>
          </a:p>
          <a:p>
            <a:pPr marL="0" marR="0" lvl="0" indent="0" algn="l" defTabSz="9874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3150" algn="l"/>
                <a:tab pos="1257300" algn="l"/>
                <a:tab pos="1792288" algn="l"/>
                <a:tab pos="2419350" algn="l"/>
                <a:tab pos="2692400" algn="l"/>
                <a:tab pos="2781300" algn="l"/>
                <a:tab pos="3678238" algn="l"/>
              </a:tabLst>
              <a:defRPr/>
            </a:pP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▲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F-gas Recovery and Dedicated Destruction Scheme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	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Biomass Boiler to Chemical Factory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Air Cooled Chillers</a:t>
            </a:r>
          </a:p>
          <a:p>
            <a:pPr marL="0" marR="0" lvl="0" indent="0" algn="l" defTabSz="9874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3150" algn="l"/>
                <a:tab pos="1257300" algn="l"/>
                <a:tab pos="1792288" algn="l"/>
                <a:tab pos="2419350" algn="l"/>
                <a:tab pos="2692400" algn="l"/>
                <a:tab pos="2781300" algn="l"/>
                <a:tab pos="3678238" algn="l"/>
              </a:tabLst>
              <a:defRPr/>
            </a:pP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49MW solar PV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	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57MW solar PV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	</a:t>
            </a:r>
            <a:r>
              <a:rPr kumimoji="0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Once-through</a:t>
            </a:r>
            <a:r>
              <a:rPr kumimoji="0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Boiler</a:t>
            </a:r>
            <a:r>
              <a:rPr kumimoji="0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to</a:t>
            </a:r>
            <a:r>
              <a:rPr kumimoji="0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Food Factory</a:t>
            </a:r>
            <a:r>
              <a:rPr kumimoji="0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Biomass Boiler</a:t>
            </a:r>
          </a:p>
          <a:p>
            <a:pPr marL="0" marR="0" lvl="0" indent="0" algn="l" defTabSz="9874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3150" algn="l"/>
                <a:tab pos="1257300" algn="l"/>
                <a:tab pos="1792288" algn="l"/>
                <a:tab pos="2419350" algn="l"/>
                <a:tab pos="2692400" algn="l"/>
                <a:tab pos="2781300" algn="l"/>
                <a:tab pos="3678238" algn="l"/>
              </a:tabLst>
              <a:defRPr/>
            </a:pP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Air-conditioning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in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Hotel2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Waste to Energy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LED Lighting to Office Building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3.7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MW Solar PV</a:t>
            </a:r>
            <a:r>
              <a:rPr kumimoji="0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12MW Solar PV</a:t>
            </a:r>
            <a:r>
              <a:rPr kumimoji="1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endParaRPr kumimoji="1" lang="en-US" altLang="ja-JP" sz="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  <a:p>
            <a:pPr marL="0" marR="0" lvl="0" indent="0" algn="l" defTabSz="9874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3150" algn="l"/>
                <a:tab pos="1257300" algn="l"/>
                <a:tab pos="1792288" algn="l"/>
                <a:tab pos="2419350" algn="l"/>
                <a:tab pos="2692400" algn="l"/>
                <a:tab pos="2781300" algn="l"/>
                <a:tab pos="3678238" algn="l"/>
              </a:tabLst>
              <a:defRPr/>
            </a:pP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6.5MW Solar PV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	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2.5MW Solar PV</a:t>
            </a:r>
            <a:r>
              <a:rPr kumimoji="1" lang="en-US" altLang="ja-JP" sz="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Chiller and LED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▲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F-gas Recovery and Mixed Combustion</a:t>
            </a:r>
            <a:endParaRPr kumimoji="1" lang="en-US" altLang="ja-JP" sz="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  <a:p>
            <a:pPr marL="0" marR="0" lvl="0" indent="0" algn="l" defTabSz="9874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3150" algn="l"/>
                <a:tab pos="1257300" algn="l"/>
                <a:tab pos="1792288" algn="l"/>
                <a:tab pos="2419350" algn="l"/>
                <a:tab pos="2692400" algn="l"/>
                <a:tab pos="2781300" algn="l"/>
                <a:tab pos="3678238" algn="l"/>
              </a:tabLst>
              <a:defRPr/>
            </a:pP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20MW Biomass Power Plant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16MW Mini Hydro Power Plant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7.9MW Solar PV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　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0.4MW Solar PV (Eco Lease)</a:t>
            </a:r>
          </a:p>
          <a:p>
            <a:pPr marL="0" marR="0" lvl="0" indent="0" algn="l" defTabSz="9874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3150" algn="l"/>
                <a:tab pos="1257300" algn="l"/>
                <a:tab pos="1792288" algn="l"/>
                <a:tab pos="2419350" algn="l"/>
                <a:tab pos="2692400" algn="l"/>
                <a:tab pos="2781300" algn="l"/>
                <a:tab pos="3678238" algn="l"/>
              </a:tabLst>
              <a:defRPr/>
            </a:pP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5.8MW Solar PV2</a:t>
            </a:r>
            <a:r>
              <a:rPr kumimoji="0" lang="ja-JP" alt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40MW Offshore Wind Power	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1.8MW Solar PV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  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	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0.8MW Solar PV</a:t>
            </a:r>
            <a:r>
              <a:rPr kumimoji="1" lang="en-US" altLang="ja-JP" sz="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50MW Biomass Power Plant1 </a:t>
            </a:r>
            <a:r>
              <a: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50MW Biomass Power Plant2	</a:t>
            </a:r>
            <a:r>
              <a:rPr kumimoji="1" lang="en-US" altLang="ja-JP" sz="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●15.9MW Solar PV </a:t>
            </a:r>
            <a:r>
              <a:rPr kumimoji="1" lang="en-US" altLang="ja-JP" sz="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	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4.1MW Solar PV 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	●</a:t>
            </a:r>
            <a:r>
              <a:rPr kumimoji="1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1.9MW Solar PV</a:t>
            </a:r>
            <a:r>
              <a:rPr kumimoji="1" lang="en-US" altLang="ja-JP" sz="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1.25MW Solar PV</a:t>
            </a:r>
          </a:p>
        </p:txBody>
      </p:sp>
      <p:sp>
        <p:nvSpPr>
          <p:cNvPr id="54" name="フリーフォーム 152">
            <a:extLst>
              <a:ext uri="{FF2B5EF4-FFF2-40B4-BE49-F238E27FC236}">
                <a16:creationId xmlns:a16="http://schemas.microsoft.com/office/drawing/2014/main" id="{627FCFCE-2650-A909-7C23-ADBC930C761D}"/>
              </a:ext>
            </a:extLst>
          </p:cNvPr>
          <p:cNvSpPr/>
          <p:nvPr/>
        </p:nvSpPr>
        <p:spPr>
          <a:xfrm>
            <a:off x="1431442" y="3853615"/>
            <a:ext cx="1212593" cy="285880"/>
          </a:xfrm>
          <a:custGeom>
            <a:avLst/>
            <a:gdLst>
              <a:gd name="connsiteX0" fmla="*/ 0 w 800100"/>
              <a:gd name="connsiteY0" fmla="*/ 0 h 95250"/>
              <a:gd name="connsiteX1" fmla="*/ 657225 w 800100"/>
              <a:gd name="connsiteY1" fmla="*/ 0 h 95250"/>
              <a:gd name="connsiteX2" fmla="*/ 800100 w 800100"/>
              <a:gd name="connsiteY2" fmla="*/ 95250 h 95250"/>
              <a:gd name="connsiteX0" fmla="*/ 0 w 1288359"/>
              <a:gd name="connsiteY0" fmla="*/ 0 h 432371"/>
              <a:gd name="connsiteX1" fmla="*/ 1145484 w 1288359"/>
              <a:gd name="connsiteY1" fmla="*/ 337121 h 432371"/>
              <a:gd name="connsiteX2" fmla="*/ 1288359 w 1288359"/>
              <a:gd name="connsiteY2" fmla="*/ 432371 h 432371"/>
              <a:gd name="connsiteX0" fmla="*/ 0 w 1288359"/>
              <a:gd name="connsiteY0" fmla="*/ 0 h 432371"/>
              <a:gd name="connsiteX1" fmla="*/ 1169497 w 1288359"/>
              <a:gd name="connsiteY1" fmla="*/ 50568 h 432371"/>
              <a:gd name="connsiteX2" fmla="*/ 1288359 w 1288359"/>
              <a:gd name="connsiteY2" fmla="*/ 432371 h 432371"/>
              <a:gd name="connsiteX0" fmla="*/ 0 w 1288359"/>
              <a:gd name="connsiteY0" fmla="*/ 0 h 432371"/>
              <a:gd name="connsiteX1" fmla="*/ 1177501 w 1288359"/>
              <a:gd name="connsiteY1" fmla="*/ 8428 h 432371"/>
              <a:gd name="connsiteX2" fmla="*/ 1288359 w 1288359"/>
              <a:gd name="connsiteY2" fmla="*/ 432371 h 432371"/>
              <a:gd name="connsiteX0" fmla="*/ 0 w 1528486"/>
              <a:gd name="connsiteY0" fmla="*/ 8428 h 423943"/>
              <a:gd name="connsiteX1" fmla="*/ 1417628 w 1528486"/>
              <a:gd name="connsiteY1" fmla="*/ 0 h 423943"/>
              <a:gd name="connsiteX2" fmla="*/ 1528486 w 1528486"/>
              <a:gd name="connsiteY2" fmla="*/ 423943 h 423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8486" h="423943">
                <a:moveTo>
                  <a:pt x="0" y="8428"/>
                </a:moveTo>
                <a:lnTo>
                  <a:pt x="1417628" y="0"/>
                </a:lnTo>
                <a:lnTo>
                  <a:pt x="1528486" y="423943"/>
                </a:lnTo>
              </a:path>
            </a:pathLst>
          </a:cu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  <a:sym typeface="Arial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D82D7007-7659-D7BB-4FF6-4B1DBB7A9116}"/>
              </a:ext>
            </a:extLst>
          </p:cNvPr>
          <p:cNvSpPr txBox="1"/>
          <p:nvPr/>
        </p:nvSpPr>
        <p:spPr>
          <a:xfrm>
            <a:off x="5345904" y="5736062"/>
            <a:ext cx="5207963" cy="1765474"/>
          </a:xfrm>
          <a:prstGeom prst="rect">
            <a:avLst/>
          </a:prstGeom>
          <a:noFill/>
          <a:ln w="6350">
            <a:noFill/>
          </a:ln>
        </p:spPr>
        <p:txBody>
          <a:bodyPr wrap="square" lIns="36000" tIns="36000" rIns="36000" bIns="36000" anchor="t" anchorCtr="0">
            <a:spAutoFit/>
          </a:bodyPr>
          <a:lstStyle/>
          <a:p>
            <a:pPr marL="136800" marR="0" lvl="0" indent="-136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063750" algn="l"/>
              </a:tabLst>
              <a:defRPr/>
            </a:pPr>
            <a:r>
              <a:rPr kumimoji="0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Indonesia:56 projects</a:t>
            </a:r>
          </a:p>
          <a:p>
            <a:pPr marL="136800" marR="0" lvl="0" indent="-136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8888" algn="l"/>
                <a:tab pos="1435100" algn="l"/>
                <a:tab pos="1527175" algn="l"/>
                <a:tab pos="1612900" algn="l"/>
                <a:tab pos="2151063" algn="l"/>
              </a:tabLst>
              <a:defRPr/>
            </a:pPr>
            <a:r>
              <a:rPr kumimoji="0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Centrifugal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Chiller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at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Textile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Factory1*</a:t>
            </a:r>
            <a:r>
              <a:rPr kumimoji="0" lang="en-US" altLang="ja-JP" sz="6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		</a:t>
            </a:r>
            <a:r>
              <a:rPr kumimoji="0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Energy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Saving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at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Convenience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Store*</a:t>
            </a:r>
            <a:r>
              <a:rPr kumimoji="0" lang="en-US" altLang="ja-JP" sz="6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0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Refrigerants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to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Cold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Chain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Industry**</a:t>
            </a:r>
            <a:r>
              <a:rPr kumimoji="0" lang="en-US" altLang="ja-JP" sz="6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 </a:t>
            </a:r>
          </a:p>
          <a:p>
            <a:pPr marL="136800" marR="0" lvl="0" indent="-136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8888" algn="l"/>
                <a:tab pos="1435100" algn="l"/>
                <a:tab pos="1527175" algn="l"/>
                <a:tab pos="1612900" algn="l"/>
                <a:tab pos="2151063" algn="l"/>
              </a:tabLst>
              <a:defRPr/>
            </a:pPr>
            <a:r>
              <a:rPr kumimoji="0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Double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Bundle-type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Heat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Pump*</a:t>
            </a:r>
            <a:r>
              <a:rPr kumimoji="0" lang="en-US" altLang="ja-JP" sz="600" b="0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			</a:t>
            </a:r>
            <a:r>
              <a:rPr kumimoji="0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Centrifugal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Chiller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at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Textile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Factory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2*</a:t>
            </a:r>
            <a:r>
              <a:rPr kumimoji="0" lang="en-US" altLang="ja-JP" sz="6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 	</a:t>
            </a:r>
            <a:r>
              <a:rPr kumimoji="0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30MW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Waste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Heat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Recovery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in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Cement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Industry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*</a:t>
            </a:r>
            <a:endParaRPr kumimoji="0" lang="en-US" altLang="ja-JP" sz="600" b="0" i="0" u="sng" strike="noStrike" kern="1200" cap="none" spc="-3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  <a:p>
            <a:pPr marL="136525" marR="0" lvl="0" indent="-136525" algn="just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12900" algn="l"/>
                <a:tab pos="2152650" algn="l"/>
              </a:tabLst>
              <a:defRPr/>
            </a:pPr>
            <a:r>
              <a:rPr kumimoji="0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500kW Solar PV and Storage Battery</a:t>
            </a:r>
            <a:r>
              <a:rPr kumimoji="0" lang="en-US" altLang="ja-JP" sz="6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* 	</a:t>
            </a:r>
            <a:r>
              <a:rPr kumimoji="0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Regenerative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Burners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*</a:t>
            </a:r>
            <a:r>
              <a:rPr kumimoji="0" lang="en-US" altLang="ja-JP" sz="600" b="0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	</a:t>
            </a:r>
            <a:r>
              <a:rPr kumimoji="0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Centrifugal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Chiller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at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Textile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Factory*</a:t>
            </a:r>
            <a:r>
              <a:rPr kumimoji="0" lang="en-US" altLang="ja-JP" sz="6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 	</a:t>
            </a:r>
          </a:p>
          <a:p>
            <a:pPr marL="136525" marR="0" lvl="0" indent="-136525" algn="just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12900" algn="l"/>
                <a:tab pos="2152650" algn="l"/>
              </a:tabLst>
              <a:defRPr/>
            </a:pPr>
            <a:r>
              <a:rPr kumimoji="0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Old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Corrugated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Cartons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Process*</a:t>
            </a:r>
            <a:r>
              <a:rPr kumimoji="0" lang="en-US" altLang="ja-JP" sz="600" b="0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0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Upgrading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to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Air-saving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Loom*</a:t>
            </a:r>
            <a:r>
              <a:rPr kumimoji="0" lang="en-US" altLang="ja-JP" sz="6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	</a:t>
            </a:r>
            <a:r>
              <a:rPr kumimoji="0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Centrifugal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Chiller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in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Shopping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Mall*</a:t>
            </a:r>
          </a:p>
          <a:p>
            <a:pPr marL="136525" marR="0" lvl="0" indent="-136525" algn="just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12900" algn="l"/>
                <a:tab pos="2152650" algn="l"/>
              </a:tabLst>
              <a:defRPr/>
            </a:pPr>
            <a:r>
              <a:rPr kumimoji="0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Smart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LED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Street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Lighting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System</a:t>
            </a:r>
            <a:r>
              <a:rPr kumimoji="1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*</a:t>
            </a:r>
            <a:r>
              <a:rPr kumimoji="1" lang="en-US" altLang="ja-JP" sz="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	</a:t>
            </a:r>
            <a:r>
              <a:rPr kumimoji="0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Once-through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Boiler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System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in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Film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Factory*	</a:t>
            </a:r>
            <a:r>
              <a:rPr kumimoji="0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Gas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Co-generation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System*</a:t>
            </a:r>
            <a:r>
              <a:rPr kumimoji="0" lang="en-US" altLang="ja-JP" sz="6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	</a:t>
            </a:r>
          </a:p>
          <a:p>
            <a:pPr marL="136525" marR="0" lvl="0" indent="-136525" algn="just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12900" algn="l"/>
                <a:tab pos="2152650" algn="l"/>
              </a:tabLst>
              <a:defRPr/>
            </a:pPr>
            <a:r>
              <a:rPr kumimoji="0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Once-through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Boiler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in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Golf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Ball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Factory*</a:t>
            </a:r>
            <a:r>
              <a:rPr kumimoji="0" lang="en-US" altLang="ja-JP" sz="6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0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1.6MW Solar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PV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in Jakabaring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Sport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City*</a:t>
            </a:r>
            <a:r>
              <a:rPr kumimoji="0" lang="en-US" altLang="ja-JP" sz="6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0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◆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REDD+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through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controlling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slush-and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burn</a:t>
            </a:r>
          </a:p>
          <a:p>
            <a:pPr marL="136525" marR="0" lvl="0" indent="-136525" algn="just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12900" algn="l"/>
                <a:tab pos="2152650" algn="l"/>
                <a:tab pos="2779713" algn="l"/>
              </a:tabLst>
              <a:defRPr/>
            </a:pPr>
            <a:r>
              <a:rPr kumimoji="0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10MW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Hydro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Power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Plant1</a:t>
            </a:r>
            <a:r>
              <a:rPr kumimoji="1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*</a:t>
            </a:r>
            <a:r>
              <a:rPr kumimoji="0" lang="en-US" altLang="ja-JP" sz="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              </a:t>
            </a:r>
            <a:r>
              <a:rPr kumimoji="0" lang="en-US" altLang="ja-JP" sz="600" b="0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0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Looms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in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Weaving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Mill*</a:t>
            </a:r>
            <a:r>
              <a:rPr kumimoji="0" lang="en-US" altLang="ja-JP" sz="6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    		</a:t>
            </a:r>
            <a:r>
              <a:rPr kumimoji="0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LED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Lighting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to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Sales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Stores</a:t>
            </a:r>
            <a:r>
              <a:rPr kumimoji="1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* </a:t>
            </a:r>
            <a:r>
              <a:rPr kumimoji="1" lang="en-US" altLang="ja-JP" sz="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  	</a:t>
            </a:r>
          </a:p>
          <a:p>
            <a:pPr marL="136525" marR="0" lvl="0" indent="-136525" algn="just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12900" algn="l"/>
                <a:tab pos="2152650" algn="l"/>
                <a:tab pos="2779713" algn="l"/>
              </a:tabLst>
              <a:defRPr/>
            </a:pPr>
            <a:r>
              <a:rPr kumimoji="0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2.7MW Solar PV	</a:t>
            </a:r>
            <a:r>
              <a:rPr kumimoji="0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Industrial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Wastewater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Treatment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System</a:t>
            </a:r>
            <a:r>
              <a:rPr kumimoji="0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　</a:t>
            </a:r>
            <a:r>
              <a:rPr kumimoji="0" lang="en-US" altLang="ja-JP" sz="6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0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0.5MW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Solar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PV*</a:t>
            </a:r>
            <a:r>
              <a:rPr kumimoji="0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　</a:t>
            </a:r>
            <a:r>
              <a:rPr kumimoji="0" lang="en-US" altLang="ja-JP" sz="6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	</a:t>
            </a:r>
          </a:p>
          <a:p>
            <a:pPr marL="136525" marR="0" lvl="0" indent="-136525" algn="just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35100" algn="l"/>
                <a:tab pos="2514600" algn="l"/>
                <a:tab pos="3676650" algn="l"/>
              </a:tabLst>
              <a:defRPr/>
            </a:pPr>
            <a:r>
              <a:rPr kumimoji="0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Gas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Co-generation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system   </a:t>
            </a:r>
            <a:r>
              <a:rPr kumimoji="0" lang="en-US" altLang="ja-JP" sz="6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    	</a:t>
            </a:r>
            <a:r>
              <a:rPr kumimoji="0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none" strike="noStrike" kern="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0.7</a:t>
            </a:r>
            <a:r>
              <a:rPr kumimoji="0" lang="en-US" altLang="ja-JP" sz="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MW Solar PV 	</a:t>
            </a:r>
            <a:r>
              <a:rPr kumimoji="0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Absorption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Chiller*</a:t>
            </a:r>
            <a:r>
              <a:rPr kumimoji="0" lang="en-US" altLang="ja-JP" sz="6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 	</a:t>
            </a:r>
            <a:r>
              <a:rPr kumimoji="0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High Efficiency Autoclave1</a:t>
            </a:r>
            <a:r>
              <a:rPr kumimoji="1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*</a:t>
            </a:r>
            <a:r>
              <a:rPr kumimoji="0" lang="en-US" altLang="ja-JP" sz="600" b="0" i="0" u="none" strike="noStrike" kern="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</a:p>
          <a:p>
            <a:pPr marL="136525" marR="0" lvl="0" indent="-136525" algn="just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35100" algn="l"/>
                <a:tab pos="2330450" algn="l"/>
                <a:tab pos="3676650" algn="l"/>
              </a:tabLst>
              <a:defRPr/>
            </a:pPr>
            <a:r>
              <a:rPr kumimoji="0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CNG-Diesel Hybrid Public Bus</a:t>
            </a:r>
            <a:r>
              <a:rPr kumimoji="1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*</a:t>
            </a:r>
            <a:r>
              <a:rPr kumimoji="0" lang="en-US" altLang="ja-JP" sz="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0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Rehabilitation of Hydro Power Plant</a:t>
            </a:r>
            <a:r>
              <a:rPr kumimoji="1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*</a:t>
            </a:r>
            <a:r>
              <a:rPr kumimoji="0" lang="en-US" altLang="ja-JP" sz="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none" strike="noStrike" kern="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0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Injection Molding Machine</a:t>
            </a:r>
          </a:p>
          <a:p>
            <a:pPr marL="136525" marR="0" lvl="0" indent="-136525" algn="just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35100" algn="l"/>
                <a:tab pos="2514600" algn="l"/>
                <a:tab pos="3676650" algn="l"/>
              </a:tabLst>
              <a:defRPr/>
            </a:pPr>
            <a:r>
              <a:rPr kumimoji="0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2MW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Mini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Hydro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Power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Plant </a:t>
            </a:r>
            <a:r>
              <a:rPr kumimoji="0" lang="en-US" altLang="ja-JP" sz="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       	</a:t>
            </a:r>
            <a:r>
              <a:rPr kumimoji="0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Boiler to Carton Box Factory	</a:t>
            </a:r>
            <a:r>
              <a:rPr kumimoji="1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10MW</a:t>
            </a:r>
            <a:r>
              <a:rPr kumimoji="1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Hydro Power Plant2</a:t>
            </a:r>
            <a:r>
              <a:rPr kumimoji="1" lang="en-US" altLang="ja-JP" sz="6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1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6MW</a:t>
            </a:r>
            <a:r>
              <a:rPr kumimoji="1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Hydro Power Plant1</a:t>
            </a:r>
            <a:r>
              <a:rPr kumimoji="1" lang="ja-JP" altLang="en-US" sz="600" b="0" i="0" u="sng" strike="noStrike" kern="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 　</a:t>
            </a:r>
            <a:endParaRPr kumimoji="1" lang="en-US" altLang="ja-JP" sz="600" b="0" i="0" u="sng" strike="noStrike" kern="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  <a:p>
            <a:pPr marL="0" marR="0" lvl="0" indent="0" algn="l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35100" algn="l"/>
                <a:tab pos="2514600" algn="l"/>
                <a:tab pos="3676650" algn="l"/>
              </a:tabLst>
              <a:defRPr/>
            </a:pPr>
            <a:r>
              <a:rPr kumimoji="1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6MW</a:t>
            </a:r>
            <a:r>
              <a:rPr kumimoji="1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1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Hydro Power Plant2</a:t>
            </a:r>
            <a:r>
              <a:rPr kumimoji="1" lang="en-US" altLang="ja-JP" sz="6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0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5MW Hydro Power </a:t>
            </a:r>
            <a:r>
              <a:rPr kumimoji="1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Plant</a:t>
            </a:r>
            <a:r>
              <a:rPr kumimoji="1" lang="ja-JP" altLang="en-US" sz="600" b="0" i="0" u="none" strike="noStrike" kern="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　</a:t>
            </a:r>
            <a:r>
              <a:rPr kumimoji="0" lang="en-US" altLang="ja-JP" sz="600" b="0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	</a:t>
            </a:r>
            <a:r>
              <a:rPr kumimoji="0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4.2MW Solar PV</a:t>
            </a:r>
            <a:r>
              <a:rPr kumimoji="1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*</a:t>
            </a:r>
            <a:r>
              <a:rPr kumimoji="1" lang="en-US" altLang="ja-JP" sz="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1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Thermal Oil Heater System</a:t>
            </a:r>
            <a:r>
              <a:rPr kumimoji="1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　　</a:t>
            </a:r>
            <a:endParaRPr kumimoji="0" lang="en-US" altLang="ja-JP" sz="600" b="0" i="0" u="none" strike="noStrike" kern="0" cap="none" spc="-3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  <a:p>
            <a:pPr marL="0" marR="0" lvl="0" indent="0" algn="l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35100" algn="l"/>
                <a:tab pos="2514600" algn="l"/>
                <a:tab pos="3676650" algn="l"/>
              </a:tabLst>
              <a:defRPr/>
            </a:pPr>
            <a:r>
              <a:rPr kumimoji="1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2.1MW Solar PV1 </a:t>
            </a:r>
            <a:r>
              <a:rPr kumimoji="1" lang="en-US" altLang="ja-JP" sz="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0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6MW Hydro Power Plant3	</a:t>
            </a:r>
            <a:r>
              <a:rPr kumimoji="0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2.3MW Hydro Power Plant</a:t>
            </a:r>
            <a:r>
              <a:rPr kumimoji="0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　</a:t>
            </a:r>
            <a:r>
              <a:rPr kumimoji="0" lang="en-US" altLang="ja-JP" sz="6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0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High Efficiency Autoclave2</a:t>
            </a:r>
            <a:r>
              <a:rPr kumimoji="1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*</a:t>
            </a:r>
            <a:r>
              <a:rPr kumimoji="0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none" strike="noStrike" kern="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</a:p>
          <a:p>
            <a:pPr marL="0" marR="0" lvl="0" indent="0" algn="l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35100" algn="l"/>
                <a:tab pos="2514600" algn="l"/>
                <a:tab pos="3676650" algn="l"/>
              </a:tabLst>
              <a:defRPr/>
            </a:pPr>
            <a:r>
              <a:rPr kumimoji="0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Once-through Boiler in Chemical Factory</a:t>
            </a:r>
            <a:r>
              <a:rPr kumimoji="0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sng" strike="noStrike" kern="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5</a:t>
            </a:r>
            <a:r>
              <a:rPr kumimoji="1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MW Solar PV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0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3.1MW Solar PV</a:t>
            </a:r>
            <a:r>
              <a:rPr kumimoji="0" lang="ja-JP" altLang="en-US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none" strike="noStrike" kern="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0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2.1MW Solar PV2</a:t>
            </a:r>
            <a:r>
              <a:rPr kumimoji="0" lang="en-US" altLang="ja-JP" sz="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	</a:t>
            </a:r>
          </a:p>
          <a:p>
            <a:pPr marL="136525" marR="0" lvl="0" indent="-136525" algn="just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35100" algn="l"/>
                <a:tab pos="2514600" algn="l"/>
                <a:tab pos="3498850" algn="l"/>
              </a:tabLst>
              <a:defRPr/>
            </a:pPr>
            <a:r>
              <a:rPr kumimoji="0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3.5MW Hydro Power Plant  </a:t>
            </a:r>
            <a:r>
              <a:rPr kumimoji="0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　　</a:t>
            </a:r>
            <a:r>
              <a:rPr kumimoji="0" lang="en-US" altLang="ja-JP" sz="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0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Energy Saving and Solar PV</a:t>
            </a:r>
            <a:r>
              <a:rPr kumimoji="0" lang="en-US" altLang="ja-JP" sz="600" b="0" i="0" u="sng" strike="noStrike" kern="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0" lang="en-US" altLang="ja-JP" sz="600" b="0" i="0" u="none" strike="noStrike" kern="0" cap="none" spc="-3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■</a:t>
            </a:r>
            <a:r>
              <a:rPr kumimoji="0" lang="en-US" altLang="ja-JP" sz="600" b="0" i="0" u="none" strike="noStrike" kern="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55MW Geothermal Power Generation</a:t>
            </a:r>
            <a:r>
              <a:rPr kumimoji="0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 </a:t>
            </a:r>
            <a:endParaRPr kumimoji="0" lang="en-US" altLang="ja-JP" sz="600" b="0" i="0" u="none" strike="noStrike" kern="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  <a:p>
            <a:pPr marL="136525" marR="0" lvl="0" indent="-136525" algn="just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35100" algn="l"/>
                <a:tab pos="2514600" algn="l"/>
                <a:tab pos="3498850" algn="l"/>
              </a:tabLst>
              <a:defRPr/>
            </a:pPr>
            <a:r>
              <a:rPr kumimoji="0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12MW</a:t>
            </a:r>
            <a:r>
              <a:rPr kumimoji="0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Biomass Power</a:t>
            </a:r>
            <a:r>
              <a:rPr kumimoji="0" lang="ja-JP" altLang="en-US" sz="600" b="0" i="0" u="none" strike="noStrike" kern="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Plant     	</a:t>
            </a:r>
            <a:r>
              <a:rPr kumimoji="0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3MW Solar PV</a:t>
            </a:r>
            <a:r>
              <a:rPr kumimoji="0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0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Improvement of Flat Glass Production Melting Furnace</a:t>
            </a:r>
          </a:p>
          <a:p>
            <a:pPr marL="136525" marR="0" lvl="0" indent="-136525" algn="just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35100" algn="l"/>
                <a:tab pos="2330450" algn="l"/>
                <a:tab pos="3676650" algn="l"/>
              </a:tabLst>
              <a:defRPr/>
            </a:pPr>
            <a:r>
              <a:rPr kumimoji="1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id-ID" altLang="ja-JP" sz="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0.8MW Solar PV</a:t>
            </a:r>
            <a:r>
              <a:rPr kumimoji="1" lang="en-US" altLang="ja-JP" sz="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1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1" lang="en-US" altLang="ja-JP" sz="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Energy Saving in Glass Manufacturing Process</a:t>
            </a:r>
            <a:r>
              <a:rPr kumimoji="1" lang="en-US" altLang="ja-JP" sz="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0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id-ID" altLang="ja-JP" sz="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1.5MW Solar PV</a:t>
            </a:r>
            <a:endParaRPr kumimoji="1" lang="en-US" altLang="ja-JP" sz="6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</p:txBody>
      </p:sp>
      <p:sp>
        <p:nvSpPr>
          <p:cNvPr id="56" name="フリーフォーム 149">
            <a:extLst>
              <a:ext uri="{FF2B5EF4-FFF2-40B4-BE49-F238E27FC236}">
                <a16:creationId xmlns:a16="http://schemas.microsoft.com/office/drawing/2014/main" id="{CD759DB4-5C26-A929-5FCE-5789F397082A}"/>
              </a:ext>
            </a:extLst>
          </p:cNvPr>
          <p:cNvSpPr/>
          <p:nvPr/>
        </p:nvSpPr>
        <p:spPr>
          <a:xfrm rot="408372">
            <a:off x="1102069" y="4885666"/>
            <a:ext cx="1282290" cy="297756"/>
          </a:xfrm>
          <a:custGeom>
            <a:avLst/>
            <a:gdLst>
              <a:gd name="connsiteX0" fmla="*/ 742950 w 742950"/>
              <a:gd name="connsiteY0" fmla="*/ 0 h 1651000"/>
              <a:gd name="connsiteX1" fmla="*/ 0 w 742950"/>
              <a:gd name="connsiteY1" fmla="*/ 1651000 h 1651000"/>
              <a:gd name="connsiteX0" fmla="*/ 742950 w 742950"/>
              <a:gd name="connsiteY0" fmla="*/ 0 h 1651000"/>
              <a:gd name="connsiteX1" fmla="*/ 516078 w 742950"/>
              <a:gd name="connsiteY1" fmla="*/ 453962 h 1651000"/>
              <a:gd name="connsiteX2" fmla="*/ 0 w 742950"/>
              <a:gd name="connsiteY2" fmla="*/ 1651000 h 1651000"/>
              <a:gd name="connsiteX0" fmla="*/ 755064 w 755064"/>
              <a:gd name="connsiteY0" fmla="*/ 0 h 3901654"/>
              <a:gd name="connsiteX1" fmla="*/ 528192 w 755064"/>
              <a:gd name="connsiteY1" fmla="*/ 453962 h 3901654"/>
              <a:gd name="connsiteX2" fmla="*/ 0 w 755064"/>
              <a:gd name="connsiteY2" fmla="*/ 3901655 h 3901654"/>
              <a:gd name="connsiteX0" fmla="*/ 755064 w 755064"/>
              <a:gd name="connsiteY0" fmla="*/ 0 h 3901654"/>
              <a:gd name="connsiteX1" fmla="*/ 541465 w 755064"/>
              <a:gd name="connsiteY1" fmla="*/ 2524672 h 3901654"/>
              <a:gd name="connsiteX2" fmla="*/ 0 w 755064"/>
              <a:gd name="connsiteY2" fmla="*/ 3901655 h 3901654"/>
              <a:gd name="connsiteX0" fmla="*/ 755064 w 755064"/>
              <a:gd name="connsiteY0" fmla="*/ 0 h 3901654"/>
              <a:gd name="connsiteX1" fmla="*/ 640474 w 755064"/>
              <a:gd name="connsiteY1" fmla="*/ 2443628 h 3901654"/>
              <a:gd name="connsiteX2" fmla="*/ 0 w 755064"/>
              <a:gd name="connsiteY2" fmla="*/ 3901655 h 3901654"/>
              <a:gd name="connsiteX0" fmla="*/ 832911 w 832911"/>
              <a:gd name="connsiteY0" fmla="*/ 0 h 4954868"/>
              <a:gd name="connsiteX1" fmla="*/ 718321 w 832911"/>
              <a:gd name="connsiteY1" fmla="*/ 2443628 h 4954868"/>
              <a:gd name="connsiteX2" fmla="*/ 0 w 832911"/>
              <a:gd name="connsiteY2" fmla="*/ 4954861 h 4954868"/>
              <a:gd name="connsiteX0" fmla="*/ 832911 w 832911"/>
              <a:gd name="connsiteY0" fmla="*/ 0 h 4954868"/>
              <a:gd name="connsiteX1" fmla="*/ 735272 w 832911"/>
              <a:gd name="connsiteY1" fmla="*/ 3147196 h 4954868"/>
              <a:gd name="connsiteX2" fmla="*/ 0 w 832911"/>
              <a:gd name="connsiteY2" fmla="*/ 4954861 h 4954868"/>
              <a:gd name="connsiteX0" fmla="*/ 832911 w 832911"/>
              <a:gd name="connsiteY0" fmla="*/ 0 h 4954868"/>
              <a:gd name="connsiteX1" fmla="*/ 736846 w 832911"/>
              <a:gd name="connsiteY1" fmla="*/ 3004705 h 4954868"/>
              <a:gd name="connsiteX2" fmla="*/ 0 w 832911"/>
              <a:gd name="connsiteY2" fmla="*/ 4954861 h 4954868"/>
              <a:gd name="connsiteX0" fmla="*/ 832911 w 832911"/>
              <a:gd name="connsiteY0" fmla="*/ 0 h 4954868"/>
              <a:gd name="connsiteX1" fmla="*/ 737725 w 832911"/>
              <a:gd name="connsiteY1" fmla="*/ 3141745 h 4954868"/>
              <a:gd name="connsiteX2" fmla="*/ 0 w 832911"/>
              <a:gd name="connsiteY2" fmla="*/ 4954861 h 4954868"/>
              <a:gd name="connsiteX0" fmla="*/ 1042923 w 1042923"/>
              <a:gd name="connsiteY0" fmla="*/ 0 h 6066721"/>
              <a:gd name="connsiteX1" fmla="*/ 947737 w 1042923"/>
              <a:gd name="connsiteY1" fmla="*/ 3141745 h 6066721"/>
              <a:gd name="connsiteX2" fmla="*/ 0 w 1042923"/>
              <a:gd name="connsiteY2" fmla="*/ 6066715 h 6066721"/>
              <a:gd name="connsiteX0" fmla="*/ 1042923 w 1042923"/>
              <a:gd name="connsiteY0" fmla="*/ 0 h 6066721"/>
              <a:gd name="connsiteX1" fmla="*/ 947737 w 1042923"/>
              <a:gd name="connsiteY1" fmla="*/ 3141745 h 6066721"/>
              <a:gd name="connsiteX2" fmla="*/ 0 w 1042923"/>
              <a:gd name="connsiteY2" fmla="*/ 6066715 h 6066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2923" h="6066721">
                <a:moveTo>
                  <a:pt x="1042923" y="0"/>
                </a:moveTo>
                <a:lnTo>
                  <a:pt x="947737" y="3141745"/>
                </a:lnTo>
                <a:cubicBezTo>
                  <a:pt x="926959" y="3238116"/>
                  <a:pt x="247650" y="5516382"/>
                  <a:pt x="0" y="6066715"/>
                </a:cubicBezTo>
              </a:path>
            </a:pathLst>
          </a:cu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  <a:sym typeface="Arial"/>
            </a:endParaRPr>
          </a:p>
        </p:txBody>
      </p: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AFF4B505-0282-C293-3220-CE5BD7584997}"/>
              </a:ext>
            </a:extLst>
          </p:cNvPr>
          <p:cNvSpPr/>
          <p:nvPr/>
        </p:nvSpPr>
        <p:spPr>
          <a:xfrm>
            <a:off x="2371347" y="4138643"/>
            <a:ext cx="1319322" cy="472813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t" anchorCtr="0">
            <a:spAutoFit/>
          </a:bodyPr>
          <a:lstStyle/>
          <a:p>
            <a:pPr marL="136800" marR="0" lvl="0" indent="-136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Sri Lanka:3 projects</a:t>
            </a:r>
          </a:p>
          <a:p>
            <a:pPr marL="136800" marR="0" lvl="0" indent="-136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13.5MW Solar Power Project</a:t>
            </a:r>
          </a:p>
          <a:p>
            <a:pPr marL="136800" marR="0" lvl="0" indent="-136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26</a:t>
            </a:r>
            <a:r>
              <a:rPr kumimoji="0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MW Solar Power Plants</a:t>
            </a:r>
          </a:p>
          <a:p>
            <a:pPr marL="136800" marR="0" lvl="0" indent="-136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10MW Solar Project</a:t>
            </a:r>
            <a:endParaRPr kumimoji="0" lang="ja-JP" alt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</p:txBody>
      </p:sp>
      <p:sp>
        <p:nvSpPr>
          <p:cNvPr id="59" name="フリーフォーム 141">
            <a:extLst>
              <a:ext uri="{FF2B5EF4-FFF2-40B4-BE49-F238E27FC236}">
                <a16:creationId xmlns:a16="http://schemas.microsoft.com/office/drawing/2014/main" id="{CD399E0A-3BB4-8358-758E-056F3169E0C4}"/>
              </a:ext>
            </a:extLst>
          </p:cNvPr>
          <p:cNvSpPr/>
          <p:nvPr/>
        </p:nvSpPr>
        <p:spPr>
          <a:xfrm>
            <a:off x="3506632" y="4241665"/>
            <a:ext cx="116031" cy="423108"/>
          </a:xfrm>
          <a:custGeom>
            <a:avLst/>
            <a:gdLst>
              <a:gd name="connsiteX0" fmla="*/ 0 w 1479550"/>
              <a:gd name="connsiteY0" fmla="*/ 615950 h 615950"/>
              <a:gd name="connsiteX1" fmla="*/ 1136650 w 1479550"/>
              <a:gd name="connsiteY1" fmla="*/ 615950 h 615950"/>
              <a:gd name="connsiteX2" fmla="*/ 1479550 w 1479550"/>
              <a:gd name="connsiteY2" fmla="*/ 0 h 615950"/>
              <a:gd name="connsiteX0" fmla="*/ 0 w 1256622"/>
              <a:gd name="connsiteY0" fmla="*/ 815209 h 815209"/>
              <a:gd name="connsiteX1" fmla="*/ 913722 w 1256622"/>
              <a:gd name="connsiteY1" fmla="*/ 615950 h 815209"/>
              <a:gd name="connsiteX2" fmla="*/ 1256622 w 1256622"/>
              <a:gd name="connsiteY2" fmla="*/ 0 h 815209"/>
              <a:gd name="connsiteX0" fmla="*/ 883411 w 1797138"/>
              <a:gd name="connsiteY0" fmla="*/ 921481 h 921481"/>
              <a:gd name="connsiteX1" fmla="*/ 1797133 w 1797138"/>
              <a:gd name="connsiteY1" fmla="*/ 722222 h 921481"/>
              <a:gd name="connsiteX2" fmla="*/ 0 w 1797138"/>
              <a:gd name="connsiteY2" fmla="*/ 0 h 921481"/>
              <a:gd name="connsiteX0" fmla="*/ 883411 w 1262130"/>
              <a:gd name="connsiteY0" fmla="*/ 923236 h 923236"/>
              <a:gd name="connsiteX1" fmla="*/ 1262130 w 1262130"/>
              <a:gd name="connsiteY1" fmla="*/ 0 h 923236"/>
              <a:gd name="connsiteX2" fmla="*/ 0 w 1262130"/>
              <a:gd name="connsiteY2" fmla="*/ 1755 h 923236"/>
              <a:gd name="connsiteX0" fmla="*/ 615907 w 1262130"/>
              <a:gd name="connsiteY0" fmla="*/ 929879 h 929879"/>
              <a:gd name="connsiteX1" fmla="*/ 1262130 w 1262130"/>
              <a:gd name="connsiteY1" fmla="*/ 0 h 929879"/>
              <a:gd name="connsiteX2" fmla="*/ 0 w 1262130"/>
              <a:gd name="connsiteY2" fmla="*/ 1755 h 929879"/>
              <a:gd name="connsiteX0" fmla="*/ 615907 w 3417033"/>
              <a:gd name="connsiteY0" fmla="*/ 928124 h 928124"/>
              <a:gd name="connsiteX1" fmla="*/ 3417033 w 3417033"/>
              <a:gd name="connsiteY1" fmla="*/ 9314 h 928124"/>
              <a:gd name="connsiteX2" fmla="*/ 0 w 3417033"/>
              <a:gd name="connsiteY2" fmla="*/ 0 h 928124"/>
              <a:gd name="connsiteX0" fmla="*/ 541608 w 3342734"/>
              <a:gd name="connsiteY0" fmla="*/ 983473 h 983473"/>
              <a:gd name="connsiteX1" fmla="*/ 3342734 w 3342734"/>
              <a:gd name="connsiteY1" fmla="*/ 64663 h 983473"/>
              <a:gd name="connsiteX2" fmla="*/ 0 w 3342734"/>
              <a:gd name="connsiteY2" fmla="*/ 0 h 983473"/>
              <a:gd name="connsiteX0" fmla="*/ 541608 w 3342734"/>
              <a:gd name="connsiteY0" fmla="*/ 985230 h 985230"/>
              <a:gd name="connsiteX1" fmla="*/ 3342734 w 3342734"/>
              <a:gd name="connsiteY1" fmla="*/ 0 h 985230"/>
              <a:gd name="connsiteX2" fmla="*/ 0 w 3342734"/>
              <a:gd name="connsiteY2" fmla="*/ 1757 h 985230"/>
              <a:gd name="connsiteX0" fmla="*/ 0 w 2801126"/>
              <a:gd name="connsiteY0" fmla="*/ 985230 h 985230"/>
              <a:gd name="connsiteX1" fmla="*/ 2801126 w 2801126"/>
              <a:gd name="connsiteY1" fmla="*/ 0 h 985230"/>
              <a:gd name="connsiteX2" fmla="*/ 151921 w 2801126"/>
              <a:gd name="connsiteY2" fmla="*/ 1757 h 985230"/>
              <a:gd name="connsiteX0" fmla="*/ 0 w 1810370"/>
              <a:gd name="connsiteY0" fmla="*/ 983473 h 983473"/>
              <a:gd name="connsiteX1" fmla="*/ 1810370 w 1810370"/>
              <a:gd name="connsiteY1" fmla="*/ 13003 h 983473"/>
              <a:gd name="connsiteX2" fmla="*/ 151921 w 1810370"/>
              <a:gd name="connsiteY2" fmla="*/ 0 h 983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0370" h="983473">
                <a:moveTo>
                  <a:pt x="0" y="983473"/>
                </a:moveTo>
                <a:lnTo>
                  <a:pt x="1810370" y="13003"/>
                </a:lnTo>
                <a:lnTo>
                  <a:pt x="151921" y="0"/>
                </a:lnTo>
              </a:path>
            </a:pathLst>
          </a:cu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  <a:sym typeface="Arial"/>
            </a:endParaRPr>
          </a:p>
        </p:txBody>
      </p:sp>
      <p:sp>
        <p:nvSpPr>
          <p:cNvPr id="60" name="円/楕円 48">
            <a:extLst>
              <a:ext uri="{FF2B5EF4-FFF2-40B4-BE49-F238E27FC236}">
                <a16:creationId xmlns:a16="http://schemas.microsoft.com/office/drawing/2014/main" id="{D0A5F5E5-C80A-0AC4-34FD-64A6154EFC04}"/>
              </a:ext>
            </a:extLst>
          </p:cNvPr>
          <p:cNvSpPr/>
          <p:nvPr/>
        </p:nvSpPr>
        <p:spPr>
          <a:xfrm>
            <a:off x="3463608" y="4632611"/>
            <a:ext cx="69850" cy="66675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</p:txBody>
      </p:sp>
      <p:sp>
        <p:nvSpPr>
          <p:cNvPr id="64" name="フリーフォーム 148">
            <a:extLst>
              <a:ext uri="{FF2B5EF4-FFF2-40B4-BE49-F238E27FC236}">
                <a16:creationId xmlns:a16="http://schemas.microsoft.com/office/drawing/2014/main" id="{06D3B4B1-CA9D-C018-C0BB-6B0CFFC422D3}"/>
              </a:ext>
            </a:extLst>
          </p:cNvPr>
          <p:cNvSpPr/>
          <p:nvPr/>
        </p:nvSpPr>
        <p:spPr>
          <a:xfrm flipV="1">
            <a:off x="4402069" y="4712379"/>
            <a:ext cx="272086" cy="545977"/>
          </a:xfrm>
          <a:custGeom>
            <a:avLst/>
            <a:gdLst>
              <a:gd name="connsiteX0" fmla="*/ 355600 w 355600"/>
              <a:gd name="connsiteY0" fmla="*/ 0 h 317500"/>
              <a:gd name="connsiteX1" fmla="*/ 241300 w 355600"/>
              <a:gd name="connsiteY1" fmla="*/ 0 h 317500"/>
              <a:gd name="connsiteX2" fmla="*/ 0 w 355600"/>
              <a:gd name="connsiteY2" fmla="*/ 317500 h 317500"/>
              <a:gd name="connsiteX0" fmla="*/ 355600 w 355600"/>
              <a:gd name="connsiteY0" fmla="*/ 0 h 317500"/>
              <a:gd name="connsiteX1" fmla="*/ 176112 w 355600"/>
              <a:gd name="connsiteY1" fmla="*/ 0 h 317500"/>
              <a:gd name="connsiteX2" fmla="*/ 0 w 355600"/>
              <a:gd name="connsiteY2" fmla="*/ 317500 h 317500"/>
              <a:gd name="connsiteX0" fmla="*/ 316485 w 316485"/>
              <a:gd name="connsiteY0" fmla="*/ 0 h 439330"/>
              <a:gd name="connsiteX1" fmla="*/ 136997 w 316485"/>
              <a:gd name="connsiteY1" fmla="*/ 0 h 439330"/>
              <a:gd name="connsiteX2" fmla="*/ 0 w 316485"/>
              <a:gd name="connsiteY2" fmla="*/ 439330 h 439330"/>
              <a:gd name="connsiteX0" fmla="*/ 316485 w 316485"/>
              <a:gd name="connsiteY0" fmla="*/ 0 h 439330"/>
              <a:gd name="connsiteX1" fmla="*/ 136997 w 316485"/>
              <a:gd name="connsiteY1" fmla="*/ 0 h 439330"/>
              <a:gd name="connsiteX2" fmla="*/ 0 w 316485"/>
              <a:gd name="connsiteY2" fmla="*/ 439330 h 439330"/>
              <a:gd name="connsiteX0" fmla="*/ 179488 w 718404"/>
              <a:gd name="connsiteY0" fmla="*/ 0 h 1037731"/>
              <a:gd name="connsiteX1" fmla="*/ 0 w 718404"/>
              <a:gd name="connsiteY1" fmla="*/ 0 h 1037731"/>
              <a:gd name="connsiteX2" fmla="*/ 718404 w 718404"/>
              <a:gd name="connsiteY2" fmla="*/ 1037731 h 1037731"/>
              <a:gd name="connsiteX0" fmla="*/ 871356 w 871356"/>
              <a:gd name="connsiteY0" fmla="*/ 0 h 1144589"/>
              <a:gd name="connsiteX1" fmla="*/ 0 w 871356"/>
              <a:gd name="connsiteY1" fmla="*/ 106858 h 1144589"/>
              <a:gd name="connsiteX2" fmla="*/ 718404 w 871356"/>
              <a:gd name="connsiteY2" fmla="*/ 1144589 h 1144589"/>
              <a:gd name="connsiteX0" fmla="*/ 152952 w 187312"/>
              <a:gd name="connsiteY0" fmla="*/ 0 h 1144589"/>
              <a:gd name="connsiteX1" fmla="*/ 187312 w 187312"/>
              <a:gd name="connsiteY1" fmla="*/ 149601 h 1144589"/>
              <a:gd name="connsiteX2" fmla="*/ 0 w 187312"/>
              <a:gd name="connsiteY2" fmla="*/ 1144589 h 1144589"/>
              <a:gd name="connsiteX0" fmla="*/ 0 w 625592"/>
              <a:gd name="connsiteY0" fmla="*/ 0 h 1037731"/>
              <a:gd name="connsiteX1" fmla="*/ 625592 w 625592"/>
              <a:gd name="connsiteY1" fmla="*/ 42743 h 1037731"/>
              <a:gd name="connsiteX2" fmla="*/ 438280 w 625592"/>
              <a:gd name="connsiteY2" fmla="*/ 1037731 h 1037731"/>
              <a:gd name="connsiteX0" fmla="*/ 0 w 625592"/>
              <a:gd name="connsiteY0" fmla="*/ 0 h 695790"/>
              <a:gd name="connsiteX1" fmla="*/ 625592 w 625592"/>
              <a:gd name="connsiteY1" fmla="*/ 42743 h 695790"/>
              <a:gd name="connsiteX2" fmla="*/ 450859 w 625592"/>
              <a:gd name="connsiteY2" fmla="*/ 695790 h 695790"/>
              <a:gd name="connsiteX0" fmla="*/ 0 w 450859"/>
              <a:gd name="connsiteY0" fmla="*/ 64115 h 759905"/>
              <a:gd name="connsiteX1" fmla="*/ 348847 w 450859"/>
              <a:gd name="connsiteY1" fmla="*/ 0 h 759905"/>
              <a:gd name="connsiteX2" fmla="*/ 450859 w 450859"/>
              <a:gd name="connsiteY2" fmla="*/ 759905 h 759905"/>
              <a:gd name="connsiteX0" fmla="*/ 0 w 576654"/>
              <a:gd name="connsiteY0" fmla="*/ 64115 h 204247"/>
              <a:gd name="connsiteX1" fmla="*/ 348847 w 576654"/>
              <a:gd name="connsiteY1" fmla="*/ 0 h 204247"/>
              <a:gd name="connsiteX2" fmla="*/ 576654 w 576654"/>
              <a:gd name="connsiteY2" fmla="*/ 204247 h 204247"/>
              <a:gd name="connsiteX0" fmla="*/ 0 w 664710"/>
              <a:gd name="connsiteY0" fmla="*/ 64115 h 225619"/>
              <a:gd name="connsiteX1" fmla="*/ 348847 w 664710"/>
              <a:gd name="connsiteY1" fmla="*/ 0 h 225619"/>
              <a:gd name="connsiteX2" fmla="*/ 664710 w 664710"/>
              <a:gd name="connsiteY2" fmla="*/ 225619 h 225619"/>
              <a:gd name="connsiteX0" fmla="*/ 0 w 664710"/>
              <a:gd name="connsiteY0" fmla="*/ 0 h 161504"/>
              <a:gd name="connsiteX1" fmla="*/ 361426 w 664710"/>
              <a:gd name="connsiteY1" fmla="*/ 42743 h 161504"/>
              <a:gd name="connsiteX2" fmla="*/ 664710 w 664710"/>
              <a:gd name="connsiteY2" fmla="*/ 161504 h 161504"/>
              <a:gd name="connsiteX0" fmla="*/ 0 w 664710"/>
              <a:gd name="connsiteY0" fmla="*/ 21372 h 182876"/>
              <a:gd name="connsiteX1" fmla="*/ 361426 w 664710"/>
              <a:gd name="connsiteY1" fmla="*/ 0 h 182876"/>
              <a:gd name="connsiteX2" fmla="*/ 664710 w 664710"/>
              <a:gd name="connsiteY2" fmla="*/ 182876 h 182876"/>
              <a:gd name="connsiteX0" fmla="*/ 0 w 664710"/>
              <a:gd name="connsiteY0" fmla="*/ 0 h 225619"/>
              <a:gd name="connsiteX1" fmla="*/ 361426 w 664710"/>
              <a:gd name="connsiteY1" fmla="*/ 42743 h 225619"/>
              <a:gd name="connsiteX2" fmla="*/ 664710 w 664710"/>
              <a:gd name="connsiteY2" fmla="*/ 225619 h 225619"/>
              <a:gd name="connsiteX0" fmla="*/ 0 w 664710"/>
              <a:gd name="connsiteY0" fmla="*/ 0 h 225619"/>
              <a:gd name="connsiteX1" fmla="*/ 524956 w 664710"/>
              <a:gd name="connsiteY1" fmla="*/ 64115 h 225619"/>
              <a:gd name="connsiteX2" fmla="*/ 664710 w 664710"/>
              <a:gd name="connsiteY2" fmla="*/ 225619 h 225619"/>
              <a:gd name="connsiteX0" fmla="*/ 0 w 664710"/>
              <a:gd name="connsiteY0" fmla="*/ 64110 h 289729"/>
              <a:gd name="connsiteX1" fmla="*/ 537536 w 664710"/>
              <a:gd name="connsiteY1" fmla="*/ 0 h 289729"/>
              <a:gd name="connsiteX2" fmla="*/ 664710 w 664710"/>
              <a:gd name="connsiteY2" fmla="*/ 289729 h 289729"/>
              <a:gd name="connsiteX0" fmla="*/ 0 w 664710"/>
              <a:gd name="connsiteY0" fmla="*/ 0 h 225619"/>
              <a:gd name="connsiteX1" fmla="*/ 537536 w 664710"/>
              <a:gd name="connsiteY1" fmla="*/ 2344 h 225619"/>
              <a:gd name="connsiteX2" fmla="*/ 664710 w 664710"/>
              <a:gd name="connsiteY2" fmla="*/ 225619 h 225619"/>
              <a:gd name="connsiteX0" fmla="*/ 0 w 544517"/>
              <a:gd name="connsiteY0" fmla="*/ 0 h 963977"/>
              <a:gd name="connsiteX1" fmla="*/ 537536 w 544517"/>
              <a:gd name="connsiteY1" fmla="*/ 2344 h 963977"/>
              <a:gd name="connsiteX2" fmla="*/ 456102 w 544517"/>
              <a:gd name="connsiteY2" fmla="*/ 963977 h 963977"/>
              <a:gd name="connsiteX0" fmla="*/ 0 w 456102"/>
              <a:gd name="connsiteY0" fmla="*/ 0 h 963977"/>
              <a:gd name="connsiteX1" fmla="*/ 120319 w 456102"/>
              <a:gd name="connsiteY1" fmla="*/ 652099 h 963977"/>
              <a:gd name="connsiteX2" fmla="*/ 456102 w 456102"/>
              <a:gd name="connsiteY2" fmla="*/ 963977 h 963977"/>
              <a:gd name="connsiteX0" fmla="*/ 0 w 456102"/>
              <a:gd name="connsiteY0" fmla="*/ 0 h 1032444"/>
              <a:gd name="connsiteX1" fmla="*/ 47683 w 456102"/>
              <a:gd name="connsiteY1" fmla="*/ 1015580 h 1032444"/>
              <a:gd name="connsiteX2" fmla="*/ 456102 w 456102"/>
              <a:gd name="connsiteY2" fmla="*/ 963977 h 1032444"/>
              <a:gd name="connsiteX0" fmla="*/ 0 w 487231"/>
              <a:gd name="connsiteY0" fmla="*/ 0 h 1129199"/>
              <a:gd name="connsiteX1" fmla="*/ 47683 w 487231"/>
              <a:gd name="connsiteY1" fmla="*/ 1015580 h 1129199"/>
              <a:gd name="connsiteX2" fmla="*/ 487231 w 487231"/>
              <a:gd name="connsiteY2" fmla="*/ 1129199 h 1129199"/>
              <a:gd name="connsiteX0" fmla="*/ 0 w 487231"/>
              <a:gd name="connsiteY0" fmla="*/ 0 h 1138019"/>
              <a:gd name="connsiteX1" fmla="*/ 37307 w 487231"/>
              <a:gd name="connsiteY1" fmla="*/ 1114716 h 1138019"/>
              <a:gd name="connsiteX2" fmla="*/ 487231 w 487231"/>
              <a:gd name="connsiteY2" fmla="*/ 1129199 h 1138019"/>
              <a:gd name="connsiteX0" fmla="*/ 0 w 487231"/>
              <a:gd name="connsiteY0" fmla="*/ 0 h 1129199"/>
              <a:gd name="connsiteX1" fmla="*/ 47683 w 487231"/>
              <a:gd name="connsiteY1" fmla="*/ 1015587 h 1129199"/>
              <a:gd name="connsiteX2" fmla="*/ 487231 w 487231"/>
              <a:gd name="connsiteY2" fmla="*/ 1129199 h 1129199"/>
              <a:gd name="connsiteX0" fmla="*/ 0 w 487231"/>
              <a:gd name="connsiteY0" fmla="*/ 0 h 1129199"/>
              <a:gd name="connsiteX1" fmla="*/ 47683 w 487231"/>
              <a:gd name="connsiteY1" fmla="*/ 1015587 h 1129199"/>
              <a:gd name="connsiteX2" fmla="*/ 487231 w 487231"/>
              <a:gd name="connsiteY2" fmla="*/ 1129199 h 1129199"/>
              <a:gd name="connsiteX0" fmla="*/ 0 w 549491"/>
              <a:gd name="connsiteY0" fmla="*/ 0 h 1129199"/>
              <a:gd name="connsiteX1" fmla="*/ 109943 w 549491"/>
              <a:gd name="connsiteY1" fmla="*/ 1015587 h 1129199"/>
              <a:gd name="connsiteX2" fmla="*/ 549491 w 549491"/>
              <a:gd name="connsiteY2" fmla="*/ 1129199 h 1129199"/>
              <a:gd name="connsiteX0" fmla="*/ 0 w 549491"/>
              <a:gd name="connsiteY0" fmla="*/ 0 h 1180809"/>
              <a:gd name="connsiteX1" fmla="*/ 99567 w 549491"/>
              <a:gd name="connsiteY1" fmla="*/ 1180809 h 1180809"/>
              <a:gd name="connsiteX2" fmla="*/ 549491 w 549491"/>
              <a:gd name="connsiteY2" fmla="*/ 1129199 h 1180809"/>
              <a:gd name="connsiteX0" fmla="*/ 0 w 549491"/>
              <a:gd name="connsiteY0" fmla="*/ 0 h 1129199"/>
              <a:gd name="connsiteX1" fmla="*/ 99567 w 549491"/>
              <a:gd name="connsiteY1" fmla="*/ 1048630 h 1129199"/>
              <a:gd name="connsiteX2" fmla="*/ 549491 w 549491"/>
              <a:gd name="connsiteY2" fmla="*/ 1129199 h 1129199"/>
              <a:gd name="connsiteX0" fmla="*/ 0 w 549491"/>
              <a:gd name="connsiteY0" fmla="*/ 0 h 1167820"/>
              <a:gd name="connsiteX1" fmla="*/ 109402 w 549491"/>
              <a:gd name="connsiteY1" fmla="*/ 1162610 h 1167820"/>
              <a:gd name="connsiteX2" fmla="*/ 549491 w 549491"/>
              <a:gd name="connsiteY2" fmla="*/ 1129199 h 1167820"/>
              <a:gd name="connsiteX0" fmla="*/ 0 w 549491"/>
              <a:gd name="connsiteY0" fmla="*/ 0 h 1129199"/>
              <a:gd name="connsiteX1" fmla="*/ 114320 w 549491"/>
              <a:gd name="connsiteY1" fmla="*/ 1105617 h 1129199"/>
              <a:gd name="connsiteX2" fmla="*/ 549491 w 549491"/>
              <a:gd name="connsiteY2" fmla="*/ 1129199 h 1129199"/>
              <a:gd name="connsiteX0" fmla="*/ 0 w 549491"/>
              <a:gd name="connsiteY0" fmla="*/ 0 h 1189416"/>
              <a:gd name="connsiteX1" fmla="*/ 114320 w 549491"/>
              <a:gd name="connsiteY1" fmla="*/ 1105617 h 1189416"/>
              <a:gd name="connsiteX2" fmla="*/ 549491 w 549491"/>
              <a:gd name="connsiteY2" fmla="*/ 1129199 h 1189416"/>
              <a:gd name="connsiteX0" fmla="*/ 0 w 549491"/>
              <a:gd name="connsiteY0" fmla="*/ 0 h 1129199"/>
              <a:gd name="connsiteX1" fmla="*/ 114320 w 549491"/>
              <a:gd name="connsiteY1" fmla="*/ 1105617 h 1129199"/>
              <a:gd name="connsiteX2" fmla="*/ 549491 w 549491"/>
              <a:gd name="connsiteY2" fmla="*/ 1129199 h 1129199"/>
              <a:gd name="connsiteX0" fmla="*/ 0 w 549491"/>
              <a:gd name="connsiteY0" fmla="*/ 0 h 1129199"/>
              <a:gd name="connsiteX1" fmla="*/ 114320 w 549491"/>
              <a:gd name="connsiteY1" fmla="*/ 1105617 h 1129199"/>
              <a:gd name="connsiteX2" fmla="*/ 549491 w 549491"/>
              <a:gd name="connsiteY2" fmla="*/ 1129199 h 1129199"/>
              <a:gd name="connsiteX0" fmla="*/ 0 w 554409"/>
              <a:gd name="connsiteY0" fmla="*/ 0 h 1167269"/>
              <a:gd name="connsiteX1" fmla="*/ 114320 w 554409"/>
              <a:gd name="connsiteY1" fmla="*/ 1105617 h 1167269"/>
              <a:gd name="connsiteX2" fmla="*/ 554409 w 554409"/>
              <a:gd name="connsiteY2" fmla="*/ 1015212 h 1167269"/>
              <a:gd name="connsiteX0" fmla="*/ 0 w 554409"/>
              <a:gd name="connsiteY0" fmla="*/ 0 h 1069955"/>
              <a:gd name="connsiteX1" fmla="*/ 124155 w 554409"/>
              <a:gd name="connsiteY1" fmla="*/ 972642 h 1069955"/>
              <a:gd name="connsiteX2" fmla="*/ 554409 w 554409"/>
              <a:gd name="connsiteY2" fmla="*/ 1015212 h 1069955"/>
              <a:gd name="connsiteX0" fmla="*/ 0 w 554409"/>
              <a:gd name="connsiteY0" fmla="*/ 0 h 1069955"/>
              <a:gd name="connsiteX1" fmla="*/ 124155 w 554409"/>
              <a:gd name="connsiteY1" fmla="*/ 972642 h 1069955"/>
              <a:gd name="connsiteX2" fmla="*/ 554409 w 554409"/>
              <a:gd name="connsiteY2" fmla="*/ 1015212 h 1069955"/>
              <a:gd name="connsiteX0" fmla="*/ 0 w 554409"/>
              <a:gd name="connsiteY0" fmla="*/ 0 h 1015211"/>
              <a:gd name="connsiteX1" fmla="*/ 124155 w 554409"/>
              <a:gd name="connsiteY1" fmla="*/ 972642 h 1015211"/>
              <a:gd name="connsiteX2" fmla="*/ 554409 w 554409"/>
              <a:gd name="connsiteY2" fmla="*/ 1015212 h 1015211"/>
              <a:gd name="connsiteX0" fmla="*/ 0 w 2101984"/>
              <a:gd name="connsiteY0" fmla="*/ 808601 h 1781322"/>
              <a:gd name="connsiteX1" fmla="*/ 124155 w 2101984"/>
              <a:gd name="connsiteY1" fmla="*/ 1781243 h 1781322"/>
              <a:gd name="connsiteX2" fmla="*/ 2101984 w 2101984"/>
              <a:gd name="connsiteY2" fmla="*/ 80 h 1781322"/>
              <a:gd name="connsiteX0" fmla="*/ 0 w 2101984"/>
              <a:gd name="connsiteY0" fmla="*/ 809287 h 809287"/>
              <a:gd name="connsiteX1" fmla="*/ 202845 w 2101984"/>
              <a:gd name="connsiteY1" fmla="*/ 160833 h 809287"/>
              <a:gd name="connsiteX2" fmla="*/ 2101984 w 2101984"/>
              <a:gd name="connsiteY2" fmla="*/ 766 h 809287"/>
              <a:gd name="connsiteX0" fmla="*/ 0 w 2101984"/>
              <a:gd name="connsiteY0" fmla="*/ 952409 h 952409"/>
              <a:gd name="connsiteX1" fmla="*/ 229075 w 2101984"/>
              <a:gd name="connsiteY1" fmla="*/ 0 h 952409"/>
              <a:gd name="connsiteX2" fmla="*/ 2101984 w 2101984"/>
              <a:gd name="connsiteY2" fmla="*/ 143888 h 952409"/>
              <a:gd name="connsiteX0" fmla="*/ 0 w 2101984"/>
              <a:gd name="connsiteY0" fmla="*/ 811864 h 811864"/>
              <a:gd name="connsiteX1" fmla="*/ 229075 w 2101984"/>
              <a:gd name="connsiteY1" fmla="*/ 11433 h 811864"/>
              <a:gd name="connsiteX2" fmla="*/ 2101984 w 2101984"/>
              <a:gd name="connsiteY2" fmla="*/ 3343 h 811864"/>
              <a:gd name="connsiteX0" fmla="*/ 569506 w 2671490"/>
              <a:gd name="connsiteY0" fmla="*/ 812435 h 812435"/>
              <a:gd name="connsiteX1" fmla="*/ 0 w 2671490"/>
              <a:gd name="connsiteY1" fmla="*/ 5568 h 812435"/>
              <a:gd name="connsiteX2" fmla="*/ 2671490 w 2671490"/>
              <a:gd name="connsiteY2" fmla="*/ 3914 h 812435"/>
              <a:gd name="connsiteX0" fmla="*/ 569506 w 2671490"/>
              <a:gd name="connsiteY0" fmla="*/ 808521 h 808521"/>
              <a:gd name="connsiteX1" fmla="*/ 0 w 2671490"/>
              <a:gd name="connsiteY1" fmla="*/ 1654 h 808521"/>
              <a:gd name="connsiteX2" fmla="*/ 2671490 w 2671490"/>
              <a:gd name="connsiteY2" fmla="*/ 0 h 808521"/>
              <a:gd name="connsiteX0" fmla="*/ 1076261 w 2671490"/>
              <a:gd name="connsiteY0" fmla="*/ 100522 h 100522"/>
              <a:gd name="connsiteX1" fmla="*/ 0 w 2671490"/>
              <a:gd name="connsiteY1" fmla="*/ 1654 h 100522"/>
              <a:gd name="connsiteX2" fmla="*/ 2671490 w 2671490"/>
              <a:gd name="connsiteY2" fmla="*/ 0 h 100522"/>
              <a:gd name="connsiteX0" fmla="*/ 1076261 w 1076261"/>
              <a:gd name="connsiteY0" fmla="*/ 113395 h 113395"/>
              <a:gd name="connsiteX1" fmla="*/ 0 w 1076261"/>
              <a:gd name="connsiteY1" fmla="*/ 14527 h 113395"/>
              <a:gd name="connsiteX2" fmla="*/ 1063097 w 1076261"/>
              <a:gd name="connsiteY2" fmla="*/ 0 h 113395"/>
              <a:gd name="connsiteX0" fmla="*/ 944064 w 944064"/>
              <a:gd name="connsiteY0" fmla="*/ 568724 h 568724"/>
              <a:gd name="connsiteX1" fmla="*/ 0 w 944064"/>
              <a:gd name="connsiteY1" fmla="*/ 0 h 568724"/>
              <a:gd name="connsiteX2" fmla="*/ 930900 w 944064"/>
              <a:gd name="connsiteY2" fmla="*/ 455329 h 568724"/>
              <a:gd name="connsiteX0" fmla="*/ 944064 w 944064"/>
              <a:gd name="connsiteY0" fmla="*/ 602560 h 602560"/>
              <a:gd name="connsiteX1" fmla="*/ 0 w 944064"/>
              <a:gd name="connsiteY1" fmla="*/ 33836 h 602560"/>
              <a:gd name="connsiteX2" fmla="*/ 336015 w 944064"/>
              <a:gd name="connsiteY2" fmla="*/ 0 h 602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4064" h="602560">
                <a:moveTo>
                  <a:pt x="944064" y="602560"/>
                </a:moveTo>
                <a:lnTo>
                  <a:pt x="0" y="33836"/>
                </a:lnTo>
                <a:lnTo>
                  <a:pt x="336015" y="0"/>
                </a:lnTo>
              </a:path>
            </a:pathLst>
          </a:cu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  <a:sym typeface="Arial"/>
            </a:endParaRPr>
          </a:p>
        </p:txBody>
      </p:sp>
      <p:sp>
        <p:nvSpPr>
          <p:cNvPr id="65" name="フリーフォーム 148">
            <a:extLst>
              <a:ext uri="{FF2B5EF4-FFF2-40B4-BE49-F238E27FC236}">
                <a16:creationId xmlns:a16="http://schemas.microsoft.com/office/drawing/2014/main" id="{5E1BD3A0-9F75-D8B1-E9F0-0EEEF8C44BF9}"/>
              </a:ext>
            </a:extLst>
          </p:cNvPr>
          <p:cNvSpPr/>
          <p:nvPr/>
        </p:nvSpPr>
        <p:spPr>
          <a:xfrm>
            <a:off x="7678178" y="3731791"/>
            <a:ext cx="691669" cy="457533"/>
          </a:xfrm>
          <a:custGeom>
            <a:avLst/>
            <a:gdLst>
              <a:gd name="connsiteX0" fmla="*/ 355600 w 355600"/>
              <a:gd name="connsiteY0" fmla="*/ 0 h 317500"/>
              <a:gd name="connsiteX1" fmla="*/ 241300 w 355600"/>
              <a:gd name="connsiteY1" fmla="*/ 0 h 317500"/>
              <a:gd name="connsiteX2" fmla="*/ 0 w 355600"/>
              <a:gd name="connsiteY2" fmla="*/ 317500 h 317500"/>
              <a:gd name="connsiteX0" fmla="*/ 355600 w 355600"/>
              <a:gd name="connsiteY0" fmla="*/ 0 h 317500"/>
              <a:gd name="connsiteX1" fmla="*/ 176112 w 355600"/>
              <a:gd name="connsiteY1" fmla="*/ 0 h 317500"/>
              <a:gd name="connsiteX2" fmla="*/ 0 w 355600"/>
              <a:gd name="connsiteY2" fmla="*/ 317500 h 317500"/>
              <a:gd name="connsiteX0" fmla="*/ 316485 w 316485"/>
              <a:gd name="connsiteY0" fmla="*/ 0 h 439330"/>
              <a:gd name="connsiteX1" fmla="*/ 136997 w 316485"/>
              <a:gd name="connsiteY1" fmla="*/ 0 h 439330"/>
              <a:gd name="connsiteX2" fmla="*/ 0 w 316485"/>
              <a:gd name="connsiteY2" fmla="*/ 439330 h 439330"/>
              <a:gd name="connsiteX0" fmla="*/ 316485 w 316485"/>
              <a:gd name="connsiteY0" fmla="*/ 0 h 439330"/>
              <a:gd name="connsiteX1" fmla="*/ 136997 w 316485"/>
              <a:gd name="connsiteY1" fmla="*/ 0 h 439330"/>
              <a:gd name="connsiteX2" fmla="*/ 0 w 316485"/>
              <a:gd name="connsiteY2" fmla="*/ 439330 h 439330"/>
              <a:gd name="connsiteX0" fmla="*/ 316485 w 326048"/>
              <a:gd name="connsiteY0" fmla="*/ 0 h 476241"/>
              <a:gd name="connsiteX1" fmla="*/ 326048 w 326048"/>
              <a:gd name="connsiteY1" fmla="*/ 476241 h 476241"/>
              <a:gd name="connsiteX2" fmla="*/ 0 w 326048"/>
              <a:gd name="connsiteY2" fmla="*/ 439330 h 476241"/>
              <a:gd name="connsiteX0" fmla="*/ 779334 w 779334"/>
              <a:gd name="connsiteY0" fmla="*/ 0 h 620219"/>
              <a:gd name="connsiteX1" fmla="*/ 326048 w 779334"/>
              <a:gd name="connsiteY1" fmla="*/ 620219 h 620219"/>
              <a:gd name="connsiteX2" fmla="*/ 0 w 779334"/>
              <a:gd name="connsiteY2" fmla="*/ 583308 h 620219"/>
              <a:gd name="connsiteX0" fmla="*/ 779334 w 1036621"/>
              <a:gd name="connsiteY0" fmla="*/ 0 h 583308"/>
              <a:gd name="connsiteX1" fmla="*/ 1036621 w 1036621"/>
              <a:gd name="connsiteY1" fmla="*/ 564839 h 583308"/>
              <a:gd name="connsiteX2" fmla="*/ 0 w 1036621"/>
              <a:gd name="connsiteY2" fmla="*/ 583308 h 583308"/>
              <a:gd name="connsiteX0" fmla="*/ 1183515 w 1183515"/>
              <a:gd name="connsiteY0" fmla="*/ 0 h 638684"/>
              <a:gd name="connsiteX1" fmla="*/ 1036621 w 1183515"/>
              <a:gd name="connsiteY1" fmla="*/ 620215 h 638684"/>
              <a:gd name="connsiteX2" fmla="*/ 0 w 1183515"/>
              <a:gd name="connsiteY2" fmla="*/ 638684 h 638684"/>
              <a:gd name="connsiteX0" fmla="*/ 1183515 w 1183515"/>
              <a:gd name="connsiteY0" fmla="*/ 0 h 653442"/>
              <a:gd name="connsiteX1" fmla="*/ 1049660 w 1183515"/>
              <a:gd name="connsiteY1" fmla="*/ 653442 h 653442"/>
              <a:gd name="connsiteX2" fmla="*/ 0 w 1183515"/>
              <a:gd name="connsiteY2" fmla="*/ 638684 h 653442"/>
              <a:gd name="connsiteX0" fmla="*/ 1183515 w 1186559"/>
              <a:gd name="connsiteY0" fmla="*/ 0 h 664516"/>
              <a:gd name="connsiteX1" fmla="*/ 1186559 w 1186559"/>
              <a:gd name="connsiteY1" fmla="*/ 664516 h 664516"/>
              <a:gd name="connsiteX2" fmla="*/ 0 w 1186559"/>
              <a:gd name="connsiteY2" fmla="*/ 638684 h 664516"/>
              <a:gd name="connsiteX0" fmla="*/ 1255225 w 1255236"/>
              <a:gd name="connsiteY0" fmla="*/ 0 h 719892"/>
              <a:gd name="connsiteX1" fmla="*/ 1186559 w 1255236"/>
              <a:gd name="connsiteY1" fmla="*/ 719892 h 719892"/>
              <a:gd name="connsiteX2" fmla="*/ 0 w 1255236"/>
              <a:gd name="connsiteY2" fmla="*/ 694060 h 719892"/>
              <a:gd name="connsiteX0" fmla="*/ 1802823 w 1802823"/>
              <a:gd name="connsiteY0" fmla="*/ 0 h 1594846"/>
              <a:gd name="connsiteX1" fmla="*/ 1186559 w 1802823"/>
              <a:gd name="connsiteY1" fmla="*/ 1594846 h 1594846"/>
              <a:gd name="connsiteX2" fmla="*/ 0 w 1802823"/>
              <a:gd name="connsiteY2" fmla="*/ 1569014 h 1594846"/>
              <a:gd name="connsiteX0" fmla="*/ 1802823 w 1802823"/>
              <a:gd name="connsiteY0" fmla="*/ 0 h 1594846"/>
              <a:gd name="connsiteX1" fmla="*/ 1186559 w 1802823"/>
              <a:gd name="connsiteY1" fmla="*/ 1594846 h 1594846"/>
              <a:gd name="connsiteX2" fmla="*/ 0 w 1802823"/>
              <a:gd name="connsiteY2" fmla="*/ 1569014 h 1594846"/>
              <a:gd name="connsiteX0" fmla="*/ 1802823 w 1802823"/>
              <a:gd name="connsiteY0" fmla="*/ 0 h 1569014"/>
              <a:gd name="connsiteX1" fmla="*/ 1577701 w 1802823"/>
              <a:gd name="connsiteY1" fmla="*/ 1528396 h 1569014"/>
              <a:gd name="connsiteX2" fmla="*/ 0 w 1802823"/>
              <a:gd name="connsiteY2" fmla="*/ 1569014 h 1569014"/>
              <a:gd name="connsiteX0" fmla="*/ 1802823 w 1802823"/>
              <a:gd name="connsiteY0" fmla="*/ 0 h 1572698"/>
              <a:gd name="connsiteX1" fmla="*/ 1610295 w 1802823"/>
              <a:gd name="connsiteY1" fmla="*/ 1572698 h 1572698"/>
              <a:gd name="connsiteX2" fmla="*/ 0 w 1802823"/>
              <a:gd name="connsiteY2" fmla="*/ 1569014 h 1572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2823" h="1572698">
                <a:moveTo>
                  <a:pt x="1802823" y="0"/>
                </a:moveTo>
                <a:lnTo>
                  <a:pt x="1610295" y="1572698"/>
                </a:lnTo>
                <a:lnTo>
                  <a:pt x="0" y="1569014"/>
                </a:lnTo>
              </a:path>
            </a:pathLst>
          </a:cu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  <a:sym typeface="Arial"/>
            </a:endParaRPr>
          </a:p>
        </p:txBody>
      </p:sp>
      <p:sp>
        <p:nvSpPr>
          <p:cNvPr id="66" name="フリーフォーム 148">
            <a:extLst>
              <a:ext uri="{FF2B5EF4-FFF2-40B4-BE49-F238E27FC236}">
                <a16:creationId xmlns:a16="http://schemas.microsoft.com/office/drawing/2014/main" id="{B42554B1-D557-716B-9AB1-D7B34198BB0E}"/>
              </a:ext>
            </a:extLst>
          </p:cNvPr>
          <p:cNvSpPr/>
          <p:nvPr/>
        </p:nvSpPr>
        <p:spPr>
          <a:xfrm>
            <a:off x="8063502" y="4467262"/>
            <a:ext cx="784552" cy="108547"/>
          </a:xfrm>
          <a:custGeom>
            <a:avLst/>
            <a:gdLst>
              <a:gd name="connsiteX0" fmla="*/ 355600 w 355600"/>
              <a:gd name="connsiteY0" fmla="*/ 0 h 317500"/>
              <a:gd name="connsiteX1" fmla="*/ 241300 w 355600"/>
              <a:gd name="connsiteY1" fmla="*/ 0 h 317500"/>
              <a:gd name="connsiteX2" fmla="*/ 0 w 355600"/>
              <a:gd name="connsiteY2" fmla="*/ 317500 h 317500"/>
              <a:gd name="connsiteX0" fmla="*/ 355600 w 355600"/>
              <a:gd name="connsiteY0" fmla="*/ 0 h 317500"/>
              <a:gd name="connsiteX1" fmla="*/ 176112 w 355600"/>
              <a:gd name="connsiteY1" fmla="*/ 0 h 317500"/>
              <a:gd name="connsiteX2" fmla="*/ 0 w 355600"/>
              <a:gd name="connsiteY2" fmla="*/ 317500 h 317500"/>
              <a:gd name="connsiteX0" fmla="*/ 316485 w 316485"/>
              <a:gd name="connsiteY0" fmla="*/ 0 h 439330"/>
              <a:gd name="connsiteX1" fmla="*/ 136997 w 316485"/>
              <a:gd name="connsiteY1" fmla="*/ 0 h 439330"/>
              <a:gd name="connsiteX2" fmla="*/ 0 w 316485"/>
              <a:gd name="connsiteY2" fmla="*/ 439330 h 439330"/>
              <a:gd name="connsiteX0" fmla="*/ 316485 w 316485"/>
              <a:gd name="connsiteY0" fmla="*/ 0 h 439330"/>
              <a:gd name="connsiteX1" fmla="*/ 136997 w 316485"/>
              <a:gd name="connsiteY1" fmla="*/ 0 h 439330"/>
              <a:gd name="connsiteX2" fmla="*/ 0 w 316485"/>
              <a:gd name="connsiteY2" fmla="*/ 439330 h 439330"/>
              <a:gd name="connsiteX0" fmla="*/ 1064083 w 1064083"/>
              <a:gd name="connsiteY0" fmla="*/ 0 h 470796"/>
              <a:gd name="connsiteX1" fmla="*/ 136997 w 1064083"/>
              <a:gd name="connsiteY1" fmla="*/ 31466 h 470796"/>
              <a:gd name="connsiteX2" fmla="*/ 0 w 1064083"/>
              <a:gd name="connsiteY2" fmla="*/ 470796 h 470796"/>
              <a:gd name="connsiteX0" fmla="*/ 1064083 w 1064083"/>
              <a:gd name="connsiteY0" fmla="*/ 10565 h 481361"/>
              <a:gd name="connsiteX1" fmla="*/ 136997 w 1064083"/>
              <a:gd name="connsiteY1" fmla="*/ 42031 h 481361"/>
              <a:gd name="connsiteX2" fmla="*/ 0 w 1064083"/>
              <a:gd name="connsiteY2" fmla="*/ 481361 h 481361"/>
              <a:gd name="connsiteX0" fmla="*/ 1064083 w 1064083"/>
              <a:gd name="connsiteY0" fmla="*/ 10565 h 481361"/>
              <a:gd name="connsiteX1" fmla="*/ 136997 w 1064083"/>
              <a:gd name="connsiteY1" fmla="*/ 42031 h 481361"/>
              <a:gd name="connsiteX2" fmla="*/ 0 w 1064083"/>
              <a:gd name="connsiteY2" fmla="*/ 481361 h 481361"/>
              <a:gd name="connsiteX0" fmla="*/ 1064083 w 1064083"/>
              <a:gd name="connsiteY0" fmla="*/ 0 h 470796"/>
              <a:gd name="connsiteX1" fmla="*/ 136997 w 1064083"/>
              <a:gd name="connsiteY1" fmla="*/ 31466 h 470796"/>
              <a:gd name="connsiteX2" fmla="*/ 0 w 1064083"/>
              <a:gd name="connsiteY2" fmla="*/ 470796 h 470796"/>
              <a:gd name="connsiteX0" fmla="*/ 1039605 w 1039605"/>
              <a:gd name="connsiteY0" fmla="*/ 53819 h 1119610"/>
              <a:gd name="connsiteX1" fmla="*/ 112519 w 1039605"/>
              <a:gd name="connsiteY1" fmla="*/ 85285 h 1119610"/>
              <a:gd name="connsiteX2" fmla="*/ 0 w 1039605"/>
              <a:gd name="connsiteY2" fmla="*/ 1119610 h 1119610"/>
              <a:gd name="connsiteX0" fmla="*/ 1039605 w 1039605"/>
              <a:gd name="connsiteY0" fmla="*/ 53819 h 1119610"/>
              <a:gd name="connsiteX1" fmla="*/ 112519 w 1039605"/>
              <a:gd name="connsiteY1" fmla="*/ 85285 h 1119610"/>
              <a:gd name="connsiteX2" fmla="*/ 0 w 1039605"/>
              <a:gd name="connsiteY2" fmla="*/ 1119610 h 1119610"/>
              <a:gd name="connsiteX0" fmla="*/ 1039605 w 1039605"/>
              <a:gd name="connsiteY0" fmla="*/ 0 h 1065791"/>
              <a:gd name="connsiteX1" fmla="*/ 112519 w 1039605"/>
              <a:gd name="connsiteY1" fmla="*/ 31466 h 1065791"/>
              <a:gd name="connsiteX2" fmla="*/ 0 w 1039605"/>
              <a:gd name="connsiteY2" fmla="*/ 1065791 h 1065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9605" h="1065791">
                <a:moveTo>
                  <a:pt x="1039605" y="0"/>
                </a:moveTo>
                <a:lnTo>
                  <a:pt x="112519" y="31466"/>
                </a:lnTo>
                <a:lnTo>
                  <a:pt x="0" y="1065791"/>
                </a:lnTo>
              </a:path>
            </a:pathLst>
          </a:cu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  <a:sym typeface="Arial"/>
            </a:endParaRPr>
          </a:p>
        </p:txBody>
      </p:sp>
      <p:sp>
        <p:nvSpPr>
          <p:cNvPr id="67" name="フリーフォーム 146">
            <a:extLst>
              <a:ext uri="{FF2B5EF4-FFF2-40B4-BE49-F238E27FC236}">
                <a16:creationId xmlns:a16="http://schemas.microsoft.com/office/drawing/2014/main" id="{173FC6FE-0018-7A08-9B90-15964915CB78}"/>
              </a:ext>
            </a:extLst>
          </p:cNvPr>
          <p:cNvSpPr/>
          <p:nvPr/>
        </p:nvSpPr>
        <p:spPr>
          <a:xfrm>
            <a:off x="7537871" y="4774548"/>
            <a:ext cx="892388" cy="791231"/>
          </a:xfrm>
          <a:custGeom>
            <a:avLst/>
            <a:gdLst>
              <a:gd name="connsiteX0" fmla="*/ 996950 w 996950"/>
              <a:gd name="connsiteY0" fmla="*/ 863600 h 863600"/>
              <a:gd name="connsiteX1" fmla="*/ 311150 w 996950"/>
              <a:gd name="connsiteY1" fmla="*/ 863600 h 863600"/>
              <a:gd name="connsiteX2" fmla="*/ 0 w 996950"/>
              <a:gd name="connsiteY2" fmla="*/ 0 h 863600"/>
              <a:gd name="connsiteX0" fmla="*/ 996950 w 996950"/>
              <a:gd name="connsiteY0" fmla="*/ 863600 h 863600"/>
              <a:gd name="connsiteX1" fmla="*/ 652854 w 996950"/>
              <a:gd name="connsiteY1" fmla="*/ 853856 h 863600"/>
              <a:gd name="connsiteX2" fmla="*/ 0 w 996950"/>
              <a:gd name="connsiteY2" fmla="*/ 0 h 863600"/>
              <a:gd name="connsiteX0" fmla="*/ 361335 w 361335"/>
              <a:gd name="connsiteY0" fmla="*/ 980529 h 980529"/>
              <a:gd name="connsiteX1" fmla="*/ 17239 w 361335"/>
              <a:gd name="connsiteY1" fmla="*/ 970785 h 980529"/>
              <a:gd name="connsiteX2" fmla="*/ 212318 w 361335"/>
              <a:gd name="connsiteY2" fmla="*/ 0 h 980529"/>
              <a:gd name="connsiteX0" fmla="*/ 344096 w 344096"/>
              <a:gd name="connsiteY0" fmla="*/ 980529 h 980529"/>
              <a:gd name="connsiteX1" fmla="*/ 0 w 344096"/>
              <a:gd name="connsiteY1" fmla="*/ 970785 h 980529"/>
              <a:gd name="connsiteX2" fmla="*/ 195079 w 344096"/>
              <a:gd name="connsiteY2" fmla="*/ 0 h 980529"/>
              <a:gd name="connsiteX0" fmla="*/ 282837 w 282837"/>
              <a:gd name="connsiteY0" fmla="*/ 980529 h 980529"/>
              <a:gd name="connsiteX1" fmla="*/ 0 w 282837"/>
              <a:gd name="connsiteY1" fmla="*/ 931527 h 980529"/>
              <a:gd name="connsiteX2" fmla="*/ 133820 w 282837"/>
              <a:gd name="connsiteY2" fmla="*/ 0 h 980529"/>
              <a:gd name="connsiteX0" fmla="*/ 282837 w 282837"/>
              <a:gd name="connsiteY0" fmla="*/ 960900 h 960900"/>
              <a:gd name="connsiteX1" fmla="*/ 0 w 282837"/>
              <a:gd name="connsiteY1" fmla="*/ 911898 h 960900"/>
              <a:gd name="connsiteX2" fmla="*/ 97064 w 282837"/>
              <a:gd name="connsiteY2" fmla="*/ 0 h 960900"/>
              <a:gd name="connsiteX0" fmla="*/ 282837 w 282837"/>
              <a:gd name="connsiteY0" fmla="*/ 960900 h 960900"/>
              <a:gd name="connsiteX1" fmla="*/ 0 w 282837"/>
              <a:gd name="connsiteY1" fmla="*/ 951156 h 960900"/>
              <a:gd name="connsiteX2" fmla="*/ 97064 w 282837"/>
              <a:gd name="connsiteY2" fmla="*/ 0 h 960900"/>
              <a:gd name="connsiteX0" fmla="*/ 230036 w 230036"/>
              <a:gd name="connsiteY0" fmla="*/ 960900 h 960900"/>
              <a:gd name="connsiteX1" fmla="*/ 0 w 230036"/>
              <a:gd name="connsiteY1" fmla="*/ 957500 h 960900"/>
              <a:gd name="connsiteX2" fmla="*/ 44263 w 230036"/>
              <a:gd name="connsiteY2" fmla="*/ 0 h 960900"/>
              <a:gd name="connsiteX0" fmla="*/ 230036 w 230036"/>
              <a:gd name="connsiteY0" fmla="*/ 1132204 h 1132204"/>
              <a:gd name="connsiteX1" fmla="*/ 0 w 230036"/>
              <a:gd name="connsiteY1" fmla="*/ 1128804 h 1132204"/>
              <a:gd name="connsiteX2" fmla="*/ 59349 w 230036"/>
              <a:gd name="connsiteY2" fmla="*/ 0 h 1132204"/>
              <a:gd name="connsiteX0" fmla="*/ 230036 w 230036"/>
              <a:gd name="connsiteY0" fmla="*/ 1132204 h 1132204"/>
              <a:gd name="connsiteX1" fmla="*/ 0 w 230036"/>
              <a:gd name="connsiteY1" fmla="*/ 1128804 h 1132204"/>
              <a:gd name="connsiteX2" fmla="*/ 59349 w 230036"/>
              <a:gd name="connsiteY2" fmla="*/ 0 h 1132204"/>
              <a:gd name="connsiteX0" fmla="*/ 183705 w 183705"/>
              <a:gd name="connsiteY0" fmla="*/ 1132204 h 1132204"/>
              <a:gd name="connsiteX1" fmla="*/ 0 w 183705"/>
              <a:gd name="connsiteY1" fmla="*/ 1124429 h 1132204"/>
              <a:gd name="connsiteX2" fmla="*/ 13018 w 183705"/>
              <a:gd name="connsiteY2" fmla="*/ 0 h 1132204"/>
              <a:gd name="connsiteX0" fmla="*/ 183705 w 183705"/>
              <a:gd name="connsiteY0" fmla="*/ 1132204 h 1132204"/>
              <a:gd name="connsiteX1" fmla="*/ 0 w 183705"/>
              <a:gd name="connsiteY1" fmla="*/ 1124429 h 1132204"/>
              <a:gd name="connsiteX2" fmla="*/ 13018 w 183705"/>
              <a:gd name="connsiteY2" fmla="*/ 0 h 1132204"/>
              <a:gd name="connsiteX0" fmla="*/ 190743 w 190743"/>
              <a:gd name="connsiteY0" fmla="*/ 1123454 h 1124429"/>
              <a:gd name="connsiteX1" fmla="*/ 0 w 190743"/>
              <a:gd name="connsiteY1" fmla="*/ 1124429 h 1124429"/>
              <a:gd name="connsiteX2" fmla="*/ 13018 w 190743"/>
              <a:gd name="connsiteY2" fmla="*/ 0 h 1124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743" h="1124429">
                <a:moveTo>
                  <a:pt x="190743" y="1123454"/>
                </a:moveTo>
                <a:lnTo>
                  <a:pt x="0" y="1124429"/>
                </a:lnTo>
                <a:lnTo>
                  <a:pt x="13018" y="0"/>
                </a:lnTo>
              </a:path>
            </a:pathLst>
          </a:cu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  <a:sym typeface="Arial"/>
            </a:endParaRPr>
          </a:p>
        </p:txBody>
      </p:sp>
      <p:sp>
        <p:nvSpPr>
          <p:cNvPr id="68" name="円/楕円 81">
            <a:extLst>
              <a:ext uri="{FF2B5EF4-FFF2-40B4-BE49-F238E27FC236}">
                <a16:creationId xmlns:a16="http://schemas.microsoft.com/office/drawing/2014/main" id="{5B1AD989-E687-6A6C-D979-AADB88CD0F32}"/>
              </a:ext>
            </a:extLst>
          </p:cNvPr>
          <p:cNvSpPr/>
          <p:nvPr/>
        </p:nvSpPr>
        <p:spPr>
          <a:xfrm>
            <a:off x="1814084" y="3706613"/>
            <a:ext cx="69850" cy="66675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2C70BFEF-CC88-C305-A612-4DB5A426EFBB}"/>
              </a:ext>
            </a:extLst>
          </p:cNvPr>
          <p:cNvSpPr txBox="1"/>
          <p:nvPr/>
        </p:nvSpPr>
        <p:spPr>
          <a:xfrm>
            <a:off x="35864" y="3319896"/>
            <a:ext cx="19318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6525" marR="0" lvl="0" indent="-1365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Tunisia:4</a:t>
            </a:r>
            <a:r>
              <a:rPr kumimoji="0" lang="ja-JP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projects</a:t>
            </a:r>
          </a:p>
          <a:p>
            <a:pPr marL="136800" marR="0" lvl="0" indent="-136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50MW Solar PV1</a:t>
            </a:r>
            <a:r>
              <a:rPr kumimoji="0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	</a:t>
            </a:r>
            <a:r>
              <a:rPr kumimoji="0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●</a:t>
            </a:r>
            <a:r>
              <a:rPr kumimoji="0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50MW Solar PV2     </a:t>
            </a:r>
          </a:p>
          <a:p>
            <a:pPr marL="136800" marR="0" lvl="0" indent="-136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●</a:t>
            </a:r>
            <a:r>
              <a:rPr kumimoji="0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100MW Solar PV</a:t>
            </a:r>
          </a:p>
          <a:p>
            <a:pPr marL="136800" marR="0" lvl="0" indent="-136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■</a:t>
            </a:r>
            <a:r>
              <a:rPr kumimoji="0" lang="ja-JP" altLang="en-US" sz="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</a:t>
            </a:r>
            <a:r>
              <a:rPr kumimoji="0" lang="en-US" altLang="ja-JP" sz="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waste management in the Fukuoka method</a:t>
            </a:r>
            <a:r>
              <a:rPr kumimoji="0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　</a:t>
            </a:r>
            <a:endParaRPr kumimoji="0" lang="en-US" altLang="ja-JP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  <a:p>
            <a:pPr marL="136800" marR="0" lvl="0" indent="-136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6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</p:txBody>
      </p:sp>
      <p:sp>
        <p:nvSpPr>
          <p:cNvPr id="71" name="フリーフォーム 152">
            <a:extLst>
              <a:ext uri="{FF2B5EF4-FFF2-40B4-BE49-F238E27FC236}">
                <a16:creationId xmlns:a16="http://schemas.microsoft.com/office/drawing/2014/main" id="{DA9B0EDA-8D98-B0F3-6F84-20796CFC0077}"/>
              </a:ext>
            </a:extLst>
          </p:cNvPr>
          <p:cNvSpPr/>
          <p:nvPr/>
        </p:nvSpPr>
        <p:spPr>
          <a:xfrm>
            <a:off x="1159627" y="3380955"/>
            <a:ext cx="685552" cy="357043"/>
          </a:xfrm>
          <a:custGeom>
            <a:avLst/>
            <a:gdLst>
              <a:gd name="connsiteX0" fmla="*/ 0 w 800100"/>
              <a:gd name="connsiteY0" fmla="*/ 0 h 95250"/>
              <a:gd name="connsiteX1" fmla="*/ 657225 w 800100"/>
              <a:gd name="connsiteY1" fmla="*/ 0 h 95250"/>
              <a:gd name="connsiteX2" fmla="*/ 800100 w 800100"/>
              <a:gd name="connsiteY2" fmla="*/ 95250 h 95250"/>
              <a:gd name="connsiteX0" fmla="*/ 0 w 800100"/>
              <a:gd name="connsiteY0" fmla="*/ 133754 h 229004"/>
              <a:gd name="connsiteX1" fmla="*/ 708877 w 800100"/>
              <a:gd name="connsiteY1" fmla="*/ 0 h 229004"/>
              <a:gd name="connsiteX2" fmla="*/ 800100 w 800100"/>
              <a:gd name="connsiteY2" fmla="*/ 229004 h 229004"/>
              <a:gd name="connsiteX0" fmla="*/ 0 w 1407010"/>
              <a:gd name="connsiteY0" fmla="*/ 0 h 258728"/>
              <a:gd name="connsiteX1" fmla="*/ 1315787 w 1407010"/>
              <a:gd name="connsiteY1" fmla="*/ 29724 h 258728"/>
              <a:gd name="connsiteX2" fmla="*/ 1407010 w 1407010"/>
              <a:gd name="connsiteY2" fmla="*/ 258728 h 258728"/>
              <a:gd name="connsiteX0" fmla="*/ 0 w 1407010"/>
              <a:gd name="connsiteY0" fmla="*/ 4953 h 263681"/>
              <a:gd name="connsiteX1" fmla="*/ 1315787 w 1407010"/>
              <a:gd name="connsiteY1" fmla="*/ 0 h 263681"/>
              <a:gd name="connsiteX2" fmla="*/ 1407010 w 1407010"/>
              <a:gd name="connsiteY2" fmla="*/ 263681 h 263681"/>
              <a:gd name="connsiteX0" fmla="*/ 0 w 1394097"/>
              <a:gd name="connsiteY0" fmla="*/ 0 h 273590"/>
              <a:gd name="connsiteX1" fmla="*/ 1302874 w 1394097"/>
              <a:gd name="connsiteY1" fmla="*/ 9909 h 273590"/>
              <a:gd name="connsiteX2" fmla="*/ 1394097 w 1394097"/>
              <a:gd name="connsiteY2" fmla="*/ 273590 h 273590"/>
              <a:gd name="connsiteX0" fmla="*/ 0 w 1394097"/>
              <a:gd name="connsiteY0" fmla="*/ 4952 h 278542"/>
              <a:gd name="connsiteX1" fmla="*/ 1328700 w 1394097"/>
              <a:gd name="connsiteY1" fmla="*/ 0 h 278542"/>
              <a:gd name="connsiteX2" fmla="*/ 1394097 w 1394097"/>
              <a:gd name="connsiteY2" fmla="*/ 278542 h 278542"/>
              <a:gd name="connsiteX0" fmla="*/ 0 w 1394097"/>
              <a:gd name="connsiteY0" fmla="*/ 4952 h 278542"/>
              <a:gd name="connsiteX1" fmla="*/ 1328700 w 1394097"/>
              <a:gd name="connsiteY1" fmla="*/ 0 h 278542"/>
              <a:gd name="connsiteX2" fmla="*/ 1394097 w 1394097"/>
              <a:gd name="connsiteY2" fmla="*/ 278542 h 27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097" h="278542">
                <a:moveTo>
                  <a:pt x="0" y="4952"/>
                </a:moveTo>
                <a:lnTo>
                  <a:pt x="1328700" y="0"/>
                </a:lnTo>
                <a:lnTo>
                  <a:pt x="1394097" y="278542"/>
                </a:lnTo>
              </a:path>
            </a:pathLst>
          </a:cu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  <a:sym typeface="Arial"/>
            </a:endParaRPr>
          </a:p>
        </p:txBody>
      </p:sp>
      <p:sp>
        <p:nvSpPr>
          <p:cNvPr id="33" name="円/楕円 42">
            <a:extLst>
              <a:ext uri="{FF2B5EF4-FFF2-40B4-BE49-F238E27FC236}">
                <a16:creationId xmlns:a16="http://schemas.microsoft.com/office/drawing/2014/main" id="{BDE1C531-569E-B8DA-2A4D-39BA66CAA4C3}"/>
              </a:ext>
            </a:extLst>
          </p:cNvPr>
          <p:cNvSpPr/>
          <p:nvPr/>
        </p:nvSpPr>
        <p:spPr>
          <a:xfrm>
            <a:off x="4939180" y="5098515"/>
            <a:ext cx="69850" cy="6826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6F6B953B-E1FA-0CEE-679B-3DF51E4A0777}"/>
              </a:ext>
            </a:extLst>
          </p:cNvPr>
          <p:cNvSpPr txBox="1"/>
          <p:nvPr/>
        </p:nvSpPr>
        <p:spPr>
          <a:xfrm>
            <a:off x="5000777" y="4580398"/>
            <a:ext cx="2243079" cy="315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6525" marR="0" lvl="0" indent="-1365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2241550" algn="l"/>
              </a:tabLst>
              <a:defRPr/>
            </a:pPr>
            <a:r>
              <a: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Papua New Guinea</a:t>
            </a:r>
            <a:r>
              <a:rPr kumimoji="1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：</a:t>
            </a:r>
            <a:r>
              <a: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</a:t>
            </a:r>
            <a:r>
              <a:rPr kumimoji="0" lang="en-US" altLang="ja-JP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projects</a:t>
            </a:r>
            <a:endParaRPr kumimoji="1" lang="en-US" altLang="ja-JP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  <a:p>
            <a:pPr marL="136525" marR="0" lvl="0" indent="-1365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2241550" algn="l"/>
              </a:tabLst>
              <a:defRPr/>
            </a:pPr>
            <a:r>
              <a:rPr kumimoji="0" lang="ja-JP" altLang="en-US" sz="65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■</a:t>
            </a:r>
            <a:r>
              <a:rPr kumimoji="0" lang="id-ID" altLang="ja-JP" sz="6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Energy efficient transmission conductors</a:t>
            </a:r>
            <a:endParaRPr kumimoji="0" lang="en-US" altLang="ja-JP" sz="6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</p:txBody>
      </p:sp>
      <p:sp>
        <p:nvSpPr>
          <p:cNvPr id="46" name="フリーフォーム 148">
            <a:extLst>
              <a:ext uri="{FF2B5EF4-FFF2-40B4-BE49-F238E27FC236}">
                <a16:creationId xmlns:a16="http://schemas.microsoft.com/office/drawing/2014/main" id="{260FF9B8-FB13-5F83-957C-10DF2D210E22}"/>
              </a:ext>
            </a:extLst>
          </p:cNvPr>
          <p:cNvSpPr/>
          <p:nvPr/>
        </p:nvSpPr>
        <p:spPr>
          <a:xfrm flipV="1">
            <a:off x="4907799" y="4689919"/>
            <a:ext cx="151664" cy="427734"/>
          </a:xfrm>
          <a:custGeom>
            <a:avLst/>
            <a:gdLst>
              <a:gd name="connsiteX0" fmla="*/ 355600 w 355600"/>
              <a:gd name="connsiteY0" fmla="*/ 0 h 317500"/>
              <a:gd name="connsiteX1" fmla="*/ 241300 w 355600"/>
              <a:gd name="connsiteY1" fmla="*/ 0 h 317500"/>
              <a:gd name="connsiteX2" fmla="*/ 0 w 355600"/>
              <a:gd name="connsiteY2" fmla="*/ 317500 h 317500"/>
              <a:gd name="connsiteX0" fmla="*/ 355600 w 355600"/>
              <a:gd name="connsiteY0" fmla="*/ 0 h 317500"/>
              <a:gd name="connsiteX1" fmla="*/ 176112 w 355600"/>
              <a:gd name="connsiteY1" fmla="*/ 0 h 317500"/>
              <a:gd name="connsiteX2" fmla="*/ 0 w 355600"/>
              <a:gd name="connsiteY2" fmla="*/ 317500 h 317500"/>
              <a:gd name="connsiteX0" fmla="*/ 316485 w 316485"/>
              <a:gd name="connsiteY0" fmla="*/ 0 h 439330"/>
              <a:gd name="connsiteX1" fmla="*/ 136997 w 316485"/>
              <a:gd name="connsiteY1" fmla="*/ 0 h 439330"/>
              <a:gd name="connsiteX2" fmla="*/ 0 w 316485"/>
              <a:gd name="connsiteY2" fmla="*/ 439330 h 439330"/>
              <a:gd name="connsiteX0" fmla="*/ 316485 w 316485"/>
              <a:gd name="connsiteY0" fmla="*/ 0 h 439330"/>
              <a:gd name="connsiteX1" fmla="*/ 136997 w 316485"/>
              <a:gd name="connsiteY1" fmla="*/ 0 h 439330"/>
              <a:gd name="connsiteX2" fmla="*/ 0 w 316485"/>
              <a:gd name="connsiteY2" fmla="*/ 439330 h 439330"/>
              <a:gd name="connsiteX0" fmla="*/ 179488 w 718404"/>
              <a:gd name="connsiteY0" fmla="*/ 0 h 1037731"/>
              <a:gd name="connsiteX1" fmla="*/ 0 w 718404"/>
              <a:gd name="connsiteY1" fmla="*/ 0 h 1037731"/>
              <a:gd name="connsiteX2" fmla="*/ 718404 w 718404"/>
              <a:gd name="connsiteY2" fmla="*/ 1037731 h 1037731"/>
              <a:gd name="connsiteX0" fmla="*/ 871356 w 871356"/>
              <a:gd name="connsiteY0" fmla="*/ 0 h 1144589"/>
              <a:gd name="connsiteX1" fmla="*/ 0 w 871356"/>
              <a:gd name="connsiteY1" fmla="*/ 106858 h 1144589"/>
              <a:gd name="connsiteX2" fmla="*/ 718404 w 871356"/>
              <a:gd name="connsiteY2" fmla="*/ 1144589 h 1144589"/>
              <a:gd name="connsiteX0" fmla="*/ 152952 w 187312"/>
              <a:gd name="connsiteY0" fmla="*/ 0 h 1144589"/>
              <a:gd name="connsiteX1" fmla="*/ 187312 w 187312"/>
              <a:gd name="connsiteY1" fmla="*/ 149601 h 1144589"/>
              <a:gd name="connsiteX2" fmla="*/ 0 w 187312"/>
              <a:gd name="connsiteY2" fmla="*/ 1144589 h 1144589"/>
              <a:gd name="connsiteX0" fmla="*/ 0 w 625592"/>
              <a:gd name="connsiteY0" fmla="*/ 0 h 1037731"/>
              <a:gd name="connsiteX1" fmla="*/ 625592 w 625592"/>
              <a:gd name="connsiteY1" fmla="*/ 42743 h 1037731"/>
              <a:gd name="connsiteX2" fmla="*/ 438280 w 625592"/>
              <a:gd name="connsiteY2" fmla="*/ 1037731 h 1037731"/>
              <a:gd name="connsiteX0" fmla="*/ 0 w 625592"/>
              <a:gd name="connsiteY0" fmla="*/ 0 h 695790"/>
              <a:gd name="connsiteX1" fmla="*/ 625592 w 625592"/>
              <a:gd name="connsiteY1" fmla="*/ 42743 h 695790"/>
              <a:gd name="connsiteX2" fmla="*/ 450859 w 625592"/>
              <a:gd name="connsiteY2" fmla="*/ 695790 h 695790"/>
              <a:gd name="connsiteX0" fmla="*/ 0 w 450859"/>
              <a:gd name="connsiteY0" fmla="*/ 64115 h 759905"/>
              <a:gd name="connsiteX1" fmla="*/ 348847 w 450859"/>
              <a:gd name="connsiteY1" fmla="*/ 0 h 759905"/>
              <a:gd name="connsiteX2" fmla="*/ 450859 w 450859"/>
              <a:gd name="connsiteY2" fmla="*/ 759905 h 759905"/>
              <a:gd name="connsiteX0" fmla="*/ 0 w 576654"/>
              <a:gd name="connsiteY0" fmla="*/ 64115 h 204247"/>
              <a:gd name="connsiteX1" fmla="*/ 348847 w 576654"/>
              <a:gd name="connsiteY1" fmla="*/ 0 h 204247"/>
              <a:gd name="connsiteX2" fmla="*/ 576654 w 576654"/>
              <a:gd name="connsiteY2" fmla="*/ 204247 h 204247"/>
              <a:gd name="connsiteX0" fmla="*/ 0 w 664710"/>
              <a:gd name="connsiteY0" fmla="*/ 64115 h 225619"/>
              <a:gd name="connsiteX1" fmla="*/ 348847 w 664710"/>
              <a:gd name="connsiteY1" fmla="*/ 0 h 225619"/>
              <a:gd name="connsiteX2" fmla="*/ 664710 w 664710"/>
              <a:gd name="connsiteY2" fmla="*/ 225619 h 225619"/>
              <a:gd name="connsiteX0" fmla="*/ 0 w 664710"/>
              <a:gd name="connsiteY0" fmla="*/ 0 h 161504"/>
              <a:gd name="connsiteX1" fmla="*/ 361426 w 664710"/>
              <a:gd name="connsiteY1" fmla="*/ 42743 h 161504"/>
              <a:gd name="connsiteX2" fmla="*/ 664710 w 664710"/>
              <a:gd name="connsiteY2" fmla="*/ 161504 h 161504"/>
              <a:gd name="connsiteX0" fmla="*/ 0 w 664710"/>
              <a:gd name="connsiteY0" fmla="*/ 21372 h 182876"/>
              <a:gd name="connsiteX1" fmla="*/ 361426 w 664710"/>
              <a:gd name="connsiteY1" fmla="*/ 0 h 182876"/>
              <a:gd name="connsiteX2" fmla="*/ 664710 w 664710"/>
              <a:gd name="connsiteY2" fmla="*/ 182876 h 182876"/>
              <a:gd name="connsiteX0" fmla="*/ 0 w 664710"/>
              <a:gd name="connsiteY0" fmla="*/ 0 h 225619"/>
              <a:gd name="connsiteX1" fmla="*/ 361426 w 664710"/>
              <a:gd name="connsiteY1" fmla="*/ 42743 h 225619"/>
              <a:gd name="connsiteX2" fmla="*/ 664710 w 664710"/>
              <a:gd name="connsiteY2" fmla="*/ 225619 h 225619"/>
              <a:gd name="connsiteX0" fmla="*/ 0 w 664710"/>
              <a:gd name="connsiteY0" fmla="*/ 0 h 225619"/>
              <a:gd name="connsiteX1" fmla="*/ 524956 w 664710"/>
              <a:gd name="connsiteY1" fmla="*/ 64115 h 225619"/>
              <a:gd name="connsiteX2" fmla="*/ 664710 w 664710"/>
              <a:gd name="connsiteY2" fmla="*/ 225619 h 225619"/>
              <a:gd name="connsiteX0" fmla="*/ 0 w 664710"/>
              <a:gd name="connsiteY0" fmla="*/ 64110 h 289729"/>
              <a:gd name="connsiteX1" fmla="*/ 537536 w 664710"/>
              <a:gd name="connsiteY1" fmla="*/ 0 h 289729"/>
              <a:gd name="connsiteX2" fmla="*/ 664710 w 664710"/>
              <a:gd name="connsiteY2" fmla="*/ 289729 h 289729"/>
              <a:gd name="connsiteX0" fmla="*/ 0 w 664710"/>
              <a:gd name="connsiteY0" fmla="*/ 0 h 225619"/>
              <a:gd name="connsiteX1" fmla="*/ 537536 w 664710"/>
              <a:gd name="connsiteY1" fmla="*/ 2344 h 225619"/>
              <a:gd name="connsiteX2" fmla="*/ 664710 w 664710"/>
              <a:gd name="connsiteY2" fmla="*/ 225619 h 225619"/>
              <a:gd name="connsiteX0" fmla="*/ 0 w 544517"/>
              <a:gd name="connsiteY0" fmla="*/ 0 h 963977"/>
              <a:gd name="connsiteX1" fmla="*/ 537536 w 544517"/>
              <a:gd name="connsiteY1" fmla="*/ 2344 h 963977"/>
              <a:gd name="connsiteX2" fmla="*/ 456102 w 544517"/>
              <a:gd name="connsiteY2" fmla="*/ 963977 h 963977"/>
              <a:gd name="connsiteX0" fmla="*/ 0 w 456102"/>
              <a:gd name="connsiteY0" fmla="*/ 0 h 963977"/>
              <a:gd name="connsiteX1" fmla="*/ 120319 w 456102"/>
              <a:gd name="connsiteY1" fmla="*/ 652099 h 963977"/>
              <a:gd name="connsiteX2" fmla="*/ 456102 w 456102"/>
              <a:gd name="connsiteY2" fmla="*/ 963977 h 963977"/>
              <a:gd name="connsiteX0" fmla="*/ 0 w 456102"/>
              <a:gd name="connsiteY0" fmla="*/ 0 h 1032444"/>
              <a:gd name="connsiteX1" fmla="*/ 47683 w 456102"/>
              <a:gd name="connsiteY1" fmla="*/ 1015580 h 1032444"/>
              <a:gd name="connsiteX2" fmla="*/ 456102 w 456102"/>
              <a:gd name="connsiteY2" fmla="*/ 963977 h 1032444"/>
              <a:gd name="connsiteX0" fmla="*/ 0 w 487231"/>
              <a:gd name="connsiteY0" fmla="*/ 0 h 1129199"/>
              <a:gd name="connsiteX1" fmla="*/ 47683 w 487231"/>
              <a:gd name="connsiteY1" fmla="*/ 1015580 h 1129199"/>
              <a:gd name="connsiteX2" fmla="*/ 487231 w 487231"/>
              <a:gd name="connsiteY2" fmla="*/ 1129199 h 1129199"/>
              <a:gd name="connsiteX0" fmla="*/ 0 w 487231"/>
              <a:gd name="connsiteY0" fmla="*/ 0 h 1138019"/>
              <a:gd name="connsiteX1" fmla="*/ 37307 w 487231"/>
              <a:gd name="connsiteY1" fmla="*/ 1114716 h 1138019"/>
              <a:gd name="connsiteX2" fmla="*/ 487231 w 487231"/>
              <a:gd name="connsiteY2" fmla="*/ 1129199 h 1138019"/>
              <a:gd name="connsiteX0" fmla="*/ 0 w 487231"/>
              <a:gd name="connsiteY0" fmla="*/ 0 h 1129199"/>
              <a:gd name="connsiteX1" fmla="*/ 47683 w 487231"/>
              <a:gd name="connsiteY1" fmla="*/ 1015587 h 1129199"/>
              <a:gd name="connsiteX2" fmla="*/ 487231 w 487231"/>
              <a:gd name="connsiteY2" fmla="*/ 1129199 h 1129199"/>
              <a:gd name="connsiteX0" fmla="*/ 0 w 487231"/>
              <a:gd name="connsiteY0" fmla="*/ 0 h 1129199"/>
              <a:gd name="connsiteX1" fmla="*/ 47683 w 487231"/>
              <a:gd name="connsiteY1" fmla="*/ 1015587 h 1129199"/>
              <a:gd name="connsiteX2" fmla="*/ 487231 w 487231"/>
              <a:gd name="connsiteY2" fmla="*/ 1129199 h 1129199"/>
              <a:gd name="connsiteX0" fmla="*/ 0 w 549491"/>
              <a:gd name="connsiteY0" fmla="*/ 0 h 1129199"/>
              <a:gd name="connsiteX1" fmla="*/ 109943 w 549491"/>
              <a:gd name="connsiteY1" fmla="*/ 1015587 h 1129199"/>
              <a:gd name="connsiteX2" fmla="*/ 549491 w 549491"/>
              <a:gd name="connsiteY2" fmla="*/ 1129199 h 1129199"/>
              <a:gd name="connsiteX0" fmla="*/ 0 w 549491"/>
              <a:gd name="connsiteY0" fmla="*/ 0 h 1180809"/>
              <a:gd name="connsiteX1" fmla="*/ 99567 w 549491"/>
              <a:gd name="connsiteY1" fmla="*/ 1180809 h 1180809"/>
              <a:gd name="connsiteX2" fmla="*/ 549491 w 549491"/>
              <a:gd name="connsiteY2" fmla="*/ 1129199 h 1180809"/>
              <a:gd name="connsiteX0" fmla="*/ 0 w 549491"/>
              <a:gd name="connsiteY0" fmla="*/ 0 h 1129199"/>
              <a:gd name="connsiteX1" fmla="*/ 99567 w 549491"/>
              <a:gd name="connsiteY1" fmla="*/ 1048630 h 1129199"/>
              <a:gd name="connsiteX2" fmla="*/ 549491 w 549491"/>
              <a:gd name="connsiteY2" fmla="*/ 1129199 h 1129199"/>
              <a:gd name="connsiteX0" fmla="*/ 0 w 549491"/>
              <a:gd name="connsiteY0" fmla="*/ 0 h 1167820"/>
              <a:gd name="connsiteX1" fmla="*/ 109402 w 549491"/>
              <a:gd name="connsiteY1" fmla="*/ 1162610 h 1167820"/>
              <a:gd name="connsiteX2" fmla="*/ 549491 w 549491"/>
              <a:gd name="connsiteY2" fmla="*/ 1129199 h 1167820"/>
              <a:gd name="connsiteX0" fmla="*/ 0 w 549491"/>
              <a:gd name="connsiteY0" fmla="*/ 0 h 1129199"/>
              <a:gd name="connsiteX1" fmla="*/ 114320 w 549491"/>
              <a:gd name="connsiteY1" fmla="*/ 1105617 h 1129199"/>
              <a:gd name="connsiteX2" fmla="*/ 549491 w 549491"/>
              <a:gd name="connsiteY2" fmla="*/ 1129199 h 1129199"/>
              <a:gd name="connsiteX0" fmla="*/ 0 w 549491"/>
              <a:gd name="connsiteY0" fmla="*/ 0 h 1189416"/>
              <a:gd name="connsiteX1" fmla="*/ 114320 w 549491"/>
              <a:gd name="connsiteY1" fmla="*/ 1105617 h 1189416"/>
              <a:gd name="connsiteX2" fmla="*/ 549491 w 549491"/>
              <a:gd name="connsiteY2" fmla="*/ 1129199 h 1189416"/>
              <a:gd name="connsiteX0" fmla="*/ 0 w 549491"/>
              <a:gd name="connsiteY0" fmla="*/ 0 h 1129199"/>
              <a:gd name="connsiteX1" fmla="*/ 114320 w 549491"/>
              <a:gd name="connsiteY1" fmla="*/ 1105617 h 1129199"/>
              <a:gd name="connsiteX2" fmla="*/ 549491 w 549491"/>
              <a:gd name="connsiteY2" fmla="*/ 1129199 h 1129199"/>
              <a:gd name="connsiteX0" fmla="*/ 0 w 549491"/>
              <a:gd name="connsiteY0" fmla="*/ 0 h 1129199"/>
              <a:gd name="connsiteX1" fmla="*/ 114320 w 549491"/>
              <a:gd name="connsiteY1" fmla="*/ 1105617 h 1129199"/>
              <a:gd name="connsiteX2" fmla="*/ 549491 w 549491"/>
              <a:gd name="connsiteY2" fmla="*/ 1129199 h 1129199"/>
              <a:gd name="connsiteX0" fmla="*/ 0 w 554409"/>
              <a:gd name="connsiteY0" fmla="*/ 0 h 1167269"/>
              <a:gd name="connsiteX1" fmla="*/ 114320 w 554409"/>
              <a:gd name="connsiteY1" fmla="*/ 1105617 h 1167269"/>
              <a:gd name="connsiteX2" fmla="*/ 554409 w 554409"/>
              <a:gd name="connsiteY2" fmla="*/ 1015212 h 1167269"/>
              <a:gd name="connsiteX0" fmla="*/ 0 w 554409"/>
              <a:gd name="connsiteY0" fmla="*/ 0 h 1069955"/>
              <a:gd name="connsiteX1" fmla="*/ 124155 w 554409"/>
              <a:gd name="connsiteY1" fmla="*/ 972642 h 1069955"/>
              <a:gd name="connsiteX2" fmla="*/ 554409 w 554409"/>
              <a:gd name="connsiteY2" fmla="*/ 1015212 h 1069955"/>
              <a:gd name="connsiteX0" fmla="*/ 0 w 554409"/>
              <a:gd name="connsiteY0" fmla="*/ 0 h 1069955"/>
              <a:gd name="connsiteX1" fmla="*/ 124155 w 554409"/>
              <a:gd name="connsiteY1" fmla="*/ 972642 h 1069955"/>
              <a:gd name="connsiteX2" fmla="*/ 554409 w 554409"/>
              <a:gd name="connsiteY2" fmla="*/ 1015212 h 1069955"/>
              <a:gd name="connsiteX0" fmla="*/ 0 w 554409"/>
              <a:gd name="connsiteY0" fmla="*/ 0 h 1015211"/>
              <a:gd name="connsiteX1" fmla="*/ 124155 w 554409"/>
              <a:gd name="connsiteY1" fmla="*/ 972642 h 1015211"/>
              <a:gd name="connsiteX2" fmla="*/ 554409 w 554409"/>
              <a:gd name="connsiteY2" fmla="*/ 1015212 h 1015211"/>
              <a:gd name="connsiteX0" fmla="*/ 0 w 2101984"/>
              <a:gd name="connsiteY0" fmla="*/ 808601 h 1781322"/>
              <a:gd name="connsiteX1" fmla="*/ 124155 w 2101984"/>
              <a:gd name="connsiteY1" fmla="*/ 1781243 h 1781322"/>
              <a:gd name="connsiteX2" fmla="*/ 2101984 w 2101984"/>
              <a:gd name="connsiteY2" fmla="*/ 80 h 1781322"/>
              <a:gd name="connsiteX0" fmla="*/ 0 w 2101984"/>
              <a:gd name="connsiteY0" fmla="*/ 809287 h 809287"/>
              <a:gd name="connsiteX1" fmla="*/ 202845 w 2101984"/>
              <a:gd name="connsiteY1" fmla="*/ 160833 h 809287"/>
              <a:gd name="connsiteX2" fmla="*/ 2101984 w 2101984"/>
              <a:gd name="connsiteY2" fmla="*/ 766 h 809287"/>
              <a:gd name="connsiteX0" fmla="*/ 0 w 2101984"/>
              <a:gd name="connsiteY0" fmla="*/ 952409 h 952409"/>
              <a:gd name="connsiteX1" fmla="*/ 229075 w 2101984"/>
              <a:gd name="connsiteY1" fmla="*/ 0 h 952409"/>
              <a:gd name="connsiteX2" fmla="*/ 2101984 w 2101984"/>
              <a:gd name="connsiteY2" fmla="*/ 143888 h 952409"/>
              <a:gd name="connsiteX0" fmla="*/ 0 w 2101984"/>
              <a:gd name="connsiteY0" fmla="*/ 811864 h 811864"/>
              <a:gd name="connsiteX1" fmla="*/ 229075 w 2101984"/>
              <a:gd name="connsiteY1" fmla="*/ 11433 h 811864"/>
              <a:gd name="connsiteX2" fmla="*/ 2101984 w 2101984"/>
              <a:gd name="connsiteY2" fmla="*/ 3343 h 811864"/>
              <a:gd name="connsiteX0" fmla="*/ 569506 w 2671490"/>
              <a:gd name="connsiteY0" fmla="*/ 812435 h 812435"/>
              <a:gd name="connsiteX1" fmla="*/ 0 w 2671490"/>
              <a:gd name="connsiteY1" fmla="*/ 5568 h 812435"/>
              <a:gd name="connsiteX2" fmla="*/ 2671490 w 2671490"/>
              <a:gd name="connsiteY2" fmla="*/ 3914 h 812435"/>
              <a:gd name="connsiteX0" fmla="*/ 569506 w 2671490"/>
              <a:gd name="connsiteY0" fmla="*/ 808521 h 808521"/>
              <a:gd name="connsiteX1" fmla="*/ 0 w 2671490"/>
              <a:gd name="connsiteY1" fmla="*/ 1654 h 808521"/>
              <a:gd name="connsiteX2" fmla="*/ 2671490 w 2671490"/>
              <a:gd name="connsiteY2" fmla="*/ 0 h 808521"/>
              <a:gd name="connsiteX0" fmla="*/ 1076261 w 2671490"/>
              <a:gd name="connsiteY0" fmla="*/ 100522 h 100522"/>
              <a:gd name="connsiteX1" fmla="*/ 0 w 2671490"/>
              <a:gd name="connsiteY1" fmla="*/ 1654 h 100522"/>
              <a:gd name="connsiteX2" fmla="*/ 2671490 w 2671490"/>
              <a:gd name="connsiteY2" fmla="*/ 0 h 100522"/>
              <a:gd name="connsiteX0" fmla="*/ 1076261 w 1076261"/>
              <a:gd name="connsiteY0" fmla="*/ 113395 h 113395"/>
              <a:gd name="connsiteX1" fmla="*/ 0 w 1076261"/>
              <a:gd name="connsiteY1" fmla="*/ 14527 h 113395"/>
              <a:gd name="connsiteX2" fmla="*/ 1063097 w 1076261"/>
              <a:gd name="connsiteY2" fmla="*/ 0 h 113395"/>
              <a:gd name="connsiteX0" fmla="*/ 944064 w 944064"/>
              <a:gd name="connsiteY0" fmla="*/ 568724 h 568724"/>
              <a:gd name="connsiteX1" fmla="*/ 0 w 944064"/>
              <a:gd name="connsiteY1" fmla="*/ 0 h 568724"/>
              <a:gd name="connsiteX2" fmla="*/ 930900 w 944064"/>
              <a:gd name="connsiteY2" fmla="*/ 455329 h 568724"/>
              <a:gd name="connsiteX0" fmla="*/ 944064 w 944064"/>
              <a:gd name="connsiteY0" fmla="*/ 602560 h 602560"/>
              <a:gd name="connsiteX1" fmla="*/ 0 w 944064"/>
              <a:gd name="connsiteY1" fmla="*/ 33836 h 602560"/>
              <a:gd name="connsiteX2" fmla="*/ 336015 w 944064"/>
              <a:gd name="connsiteY2" fmla="*/ 0 h 602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4064" h="602560">
                <a:moveTo>
                  <a:pt x="944064" y="602560"/>
                </a:moveTo>
                <a:lnTo>
                  <a:pt x="0" y="33836"/>
                </a:lnTo>
                <a:lnTo>
                  <a:pt x="336015" y="0"/>
                </a:lnTo>
              </a:path>
            </a:pathLst>
          </a:cu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  <a:sym typeface="Arial"/>
            </a:endParaRPr>
          </a:p>
        </p:txBody>
      </p:sp>
      <p:sp>
        <p:nvSpPr>
          <p:cNvPr id="47" name="円/楕円 81">
            <a:extLst>
              <a:ext uri="{FF2B5EF4-FFF2-40B4-BE49-F238E27FC236}">
                <a16:creationId xmlns:a16="http://schemas.microsoft.com/office/drawing/2014/main" id="{76A40489-5058-2C60-7B05-457020B480F3}"/>
              </a:ext>
            </a:extLst>
          </p:cNvPr>
          <p:cNvSpPr/>
          <p:nvPr/>
        </p:nvSpPr>
        <p:spPr>
          <a:xfrm>
            <a:off x="1199734" y="4400356"/>
            <a:ext cx="69850" cy="66675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FDD1EA1B-00E4-5C00-DD0D-E42384913610}"/>
              </a:ext>
            </a:extLst>
          </p:cNvPr>
          <p:cNvSpPr txBox="1"/>
          <p:nvPr/>
        </p:nvSpPr>
        <p:spPr>
          <a:xfrm>
            <a:off x="19881" y="4119266"/>
            <a:ext cx="24485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6800" marR="0" lvl="0" indent="-136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Senegal</a:t>
            </a:r>
            <a:r>
              <a:rPr kumimoji="0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：</a:t>
            </a:r>
            <a:r>
              <a:rPr kumimoji="0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</a:t>
            </a:r>
            <a:r>
              <a:rPr kumimoji="0" lang="en-US" altLang="ja-JP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 projects</a:t>
            </a:r>
            <a:endParaRPr kumimoji="0" lang="en-US" altLang="ja-JP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  <a:p>
            <a:pPr marL="136800" marR="0" lvl="0" indent="-136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-JP" alt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■</a:t>
            </a:r>
            <a:r>
              <a:rPr kumimoji="0" lang="id-ID" altLang="ja-JP" sz="600" b="0" i="0" u="none" strike="noStrike" kern="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Energy-Efficient Refrigeration System and Solar P</a:t>
            </a:r>
            <a:r>
              <a:rPr kumimoji="0" lang="en-US" altLang="ja-JP" sz="600" b="0" i="0" u="none" strike="noStrike" kern="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V</a:t>
            </a:r>
          </a:p>
        </p:txBody>
      </p:sp>
      <p:sp>
        <p:nvSpPr>
          <p:cNvPr id="51" name="フリーフォーム 141">
            <a:extLst>
              <a:ext uri="{FF2B5EF4-FFF2-40B4-BE49-F238E27FC236}">
                <a16:creationId xmlns:a16="http://schemas.microsoft.com/office/drawing/2014/main" id="{14B0A179-9A39-C3B0-9674-80DBB1CA20E5}"/>
              </a:ext>
            </a:extLst>
          </p:cNvPr>
          <p:cNvSpPr/>
          <p:nvPr/>
        </p:nvSpPr>
        <p:spPr>
          <a:xfrm>
            <a:off x="60378" y="4270610"/>
            <a:ext cx="1168749" cy="154311"/>
          </a:xfrm>
          <a:custGeom>
            <a:avLst/>
            <a:gdLst>
              <a:gd name="connsiteX0" fmla="*/ 0 w 1479550"/>
              <a:gd name="connsiteY0" fmla="*/ 615950 h 615950"/>
              <a:gd name="connsiteX1" fmla="*/ 1136650 w 1479550"/>
              <a:gd name="connsiteY1" fmla="*/ 615950 h 615950"/>
              <a:gd name="connsiteX2" fmla="*/ 1479550 w 1479550"/>
              <a:gd name="connsiteY2" fmla="*/ 0 h 615950"/>
              <a:gd name="connsiteX0" fmla="*/ 0 w 1256622"/>
              <a:gd name="connsiteY0" fmla="*/ 815209 h 815209"/>
              <a:gd name="connsiteX1" fmla="*/ 913722 w 1256622"/>
              <a:gd name="connsiteY1" fmla="*/ 615950 h 815209"/>
              <a:gd name="connsiteX2" fmla="*/ 1256622 w 1256622"/>
              <a:gd name="connsiteY2" fmla="*/ 0 h 815209"/>
              <a:gd name="connsiteX0" fmla="*/ 883411 w 1797138"/>
              <a:gd name="connsiteY0" fmla="*/ 921481 h 921481"/>
              <a:gd name="connsiteX1" fmla="*/ 1797133 w 1797138"/>
              <a:gd name="connsiteY1" fmla="*/ 722222 h 921481"/>
              <a:gd name="connsiteX2" fmla="*/ 0 w 1797138"/>
              <a:gd name="connsiteY2" fmla="*/ 0 h 921481"/>
              <a:gd name="connsiteX0" fmla="*/ 883411 w 1262130"/>
              <a:gd name="connsiteY0" fmla="*/ 923236 h 923236"/>
              <a:gd name="connsiteX1" fmla="*/ 1262130 w 1262130"/>
              <a:gd name="connsiteY1" fmla="*/ 0 h 923236"/>
              <a:gd name="connsiteX2" fmla="*/ 0 w 1262130"/>
              <a:gd name="connsiteY2" fmla="*/ 1755 h 923236"/>
              <a:gd name="connsiteX0" fmla="*/ 615907 w 1262130"/>
              <a:gd name="connsiteY0" fmla="*/ 929879 h 929879"/>
              <a:gd name="connsiteX1" fmla="*/ 1262130 w 1262130"/>
              <a:gd name="connsiteY1" fmla="*/ 0 h 929879"/>
              <a:gd name="connsiteX2" fmla="*/ 0 w 1262130"/>
              <a:gd name="connsiteY2" fmla="*/ 1755 h 929879"/>
              <a:gd name="connsiteX0" fmla="*/ 615907 w 3417033"/>
              <a:gd name="connsiteY0" fmla="*/ 928124 h 928124"/>
              <a:gd name="connsiteX1" fmla="*/ 3417033 w 3417033"/>
              <a:gd name="connsiteY1" fmla="*/ 9314 h 928124"/>
              <a:gd name="connsiteX2" fmla="*/ 0 w 3417033"/>
              <a:gd name="connsiteY2" fmla="*/ 0 h 928124"/>
              <a:gd name="connsiteX0" fmla="*/ 541608 w 3342734"/>
              <a:gd name="connsiteY0" fmla="*/ 983473 h 983473"/>
              <a:gd name="connsiteX1" fmla="*/ 3342734 w 3342734"/>
              <a:gd name="connsiteY1" fmla="*/ 64663 h 983473"/>
              <a:gd name="connsiteX2" fmla="*/ 0 w 3342734"/>
              <a:gd name="connsiteY2" fmla="*/ 0 h 983473"/>
              <a:gd name="connsiteX0" fmla="*/ 541608 w 3342734"/>
              <a:gd name="connsiteY0" fmla="*/ 985230 h 985230"/>
              <a:gd name="connsiteX1" fmla="*/ 3342734 w 3342734"/>
              <a:gd name="connsiteY1" fmla="*/ 0 h 985230"/>
              <a:gd name="connsiteX2" fmla="*/ 0 w 3342734"/>
              <a:gd name="connsiteY2" fmla="*/ 1757 h 985230"/>
              <a:gd name="connsiteX0" fmla="*/ 0 w 2801126"/>
              <a:gd name="connsiteY0" fmla="*/ 985230 h 985230"/>
              <a:gd name="connsiteX1" fmla="*/ 2801126 w 2801126"/>
              <a:gd name="connsiteY1" fmla="*/ 0 h 985230"/>
              <a:gd name="connsiteX2" fmla="*/ 151921 w 2801126"/>
              <a:gd name="connsiteY2" fmla="*/ 1757 h 985230"/>
              <a:gd name="connsiteX0" fmla="*/ 0 w 1810370"/>
              <a:gd name="connsiteY0" fmla="*/ 983473 h 983473"/>
              <a:gd name="connsiteX1" fmla="*/ 1810370 w 1810370"/>
              <a:gd name="connsiteY1" fmla="*/ 13003 h 983473"/>
              <a:gd name="connsiteX2" fmla="*/ 151921 w 1810370"/>
              <a:gd name="connsiteY2" fmla="*/ 0 h 983473"/>
              <a:gd name="connsiteX0" fmla="*/ 0 w 3339578"/>
              <a:gd name="connsiteY0" fmla="*/ 1956450 h 1956450"/>
              <a:gd name="connsiteX1" fmla="*/ 1810370 w 3339578"/>
              <a:gd name="connsiteY1" fmla="*/ 985980 h 1956450"/>
              <a:gd name="connsiteX2" fmla="*/ 3260772 w 3339578"/>
              <a:gd name="connsiteY2" fmla="*/ 0 h 1956450"/>
              <a:gd name="connsiteX0" fmla="*/ 0 w 21355018"/>
              <a:gd name="connsiteY0" fmla="*/ 348058 h 985981"/>
              <a:gd name="connsiteX1" fmla="*/ 19825810 w 21355018"/>
              <a:gd name="connsiteY1" fmla="*/ 985980 h 985981"/>
              <a:gd name="connsiteX2" fmla="*/ 21276212 w 21355018"/>
              <a:gd name="connsiteY2" fmla="*/ 0 h 985981"/>
              <a:gd name="connsiteX0" fmla="*/ 0 w 21333097"/>
              <a:gd name="connsiteY0" fmla="*/ 348058 h 348058"/>
              <a:gd name="connsiteX1" fmla="*/ 18709811 w 21333097"/>
              <a:gd name="connsiteY1" fmla="*/ 92433 h 348058"/>
              <a:gd name="connsiteX2" fmla="*/ 21276212 w 21333097"/>
              <a:gd name="connsiteY2" fmla="*/ 0 h 348058"/>
              <a:gd name="connsiteX0" fmla="*/ 0 w 22050521"/>
              <a:gd name="connsiteY0" fmla="*/ 0 h 816636"/>
              <a:gd name="connsiteX1" fmla="*/ 19427235 w 22050521"/>
              <a:gd name="connsiteY1" fmla="*/ 816635 h 816636"/>
              <a:gd name="connsiteX2" fmla="*/ 21993636 w 22050521"/>
              <a:gd name="connsiteY2" fmla="*/ 724202 h 816636"/>
              <a:gd name="connsiteX0" fmla="*/ 421647 w 22415284"/>
              <a:gd name="connsiteY0" fmla="*/ 0 h 737207"/>
              <a:gd name="connsiteX1" fmla="*/ 0 w 22415284"/>
              <a:gd name="connsiteY1" fmla="*/ 737207 h 737207"/>
              <a:gd name="connsiteX2" fmla="*/ 22415283 w 22415284"/>
              <a:gd name="connsiteY2" fmla="*/ 724202 h 737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415284" h="737207">
                <a:moveTo>
                  <a:pt x="421647" y="0"/>
                </a:moveTo>
                <a:lnTo>
                  <a:pt x="0" y="737207"/>
                </a:lnTo>
                <a:lnTo>
                  <a:pt x="22415283" y="724202"/>
                </a:lnTo>
              </a:path>
            </a:pathLst>
          </a:cu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  <a:sym typeface="Arial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C37DBEBF-57B0-5051-D270-649ACDEA1E80}"/>
              </a:ext>
            </a:extLst>
          </p:cNvPr>
          <p:cNvSpPr txBox="1"/>
          <p:nvPr/>
        </p:nvSpPr>
        <p:spPr>
          <a:xfrm>
            <a:off x="1814084" y="3301626"/>
            <a:ext cx="1905861" cy="315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6800" marR="0" lvl="0" indent="-136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Kirghiz</a:t>
            </a:r>
            <a:r>
              <a:rPr kumimoji="0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：</a:t>
            </a:r>
            <a:r>
              <a:rPr kumimoji="0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1 projects</a:t>
            </a:r>
          </a:p>
          <a:p>
            <a:pPr marL="136800" marR="0" lvl="0" indent="-136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-JP" altLang="en-US" sz="65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■</a:t>
            </a:r>
            <a:r>
              <a:rPr kumimoji="0" lang="id-ID" altLang="ja-JP" sz="6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sym typeface="Arial"/>
              </a:rPr>
              <a:t>Low-carbon Municipal Building</a:t>
            </a:r>
            <a:endParaRPr kumimoji="0" lang="en-US" altLang="ja-JP" sz="6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</p:txBody>
      </p:sp>
      <p:sp>
        <p:nvSpPr>
          <p:cNvPr id="58" name="フリーフォーム 141">
            <a:extLst>
              <a:ext uri="{FF2B5EF4-FFF2-40B4-BE49-F238E27FC236}">
                <a16:creationId xmlns:a16="http://schemas.microsoft.com/office/drawing/2014/main" id="{175D2538-79E2-4ED0-BCFB-BF2A13454717}"/>
              </a:ext>
            </a:extLst>
          </p:cNvPr>
          <p:cNvSpPr/>
          <p:nvPr/>
        </p:nvSpPr>
        <p:spPr>
          <a:xfrm>
            <a:off x="2959630" y="3403996"/>
            <a:ext cx="362081" cy="97199"/>
          </a:xfrm>
          <a:custGeom>
            <a:avLst/>
            <a:gdLst>
              <a:gd name="connsiteX0" fmla="*/ 0 w 1479550"/>
              <a:gd name="connsiteY0" fmla="*/ 615950 h 615950"/>
              <a:gd name="connsiteX1" fmla="*/ 1136650 w 1479550"/>
              <a:gd name="connsiteY1" fmla="*/ 615950 h 615950"/>
              <a:gd name="connsiteX2" fmla="*/ 1479550 w 1479550"/>
              <a:gd name="connsiteY2" fmla="*/ 0 h 615950"/>
              <a:gd name="connsiteX0" fmla="*/ 0 w 1256622"/>
              <a:gd name="connsiteY0" fmla="*/ 815209 h 815209"/>
              <a:gd name="connsiteX1" fmla="*/ 913722 w 1256622"/>
              <a:gd name="connsiteY1" fmla="*/ 615950 h 815209"/>
              <a:gd name="connsiteX2" fmla="*/ 1256622 w 1256622"/>
              <a:gd name="connsiteY2" fmla="*/ 0 h 815209"/>
              <a:gd name="connsiteX0" fmla="*/ 883411 w 1797138"/>
              <a:gd name="connsiteY0" fmla="*/ 921481 h 921481"/>
              <a:gd name="connsiteX1" fmla="*/ 1797133 w 1797138"/>
              <a:gd name="connsiteY1" fmla="*/ 722222 h 921481"/>
              <a:gd name="connsiteX2" fmla="*/ 0 w 1797138"/>
              <a:gd name="connsiteY2" fmla="*/ 0 h 921481"/>
              <a:gd name="connsiteX0" fmla="*/ 883411 w 1262130"/>
              <a:gd name="connsiteY0" fmla="*/ 923236 h 923236"/>
              <a:gd name="connsiteX1" fmla="*/ 1262130 w 1262130"/>
              <a:gd name="connsiteY1" fmla="*/ 0 h 923236"/>
              <a:gd name="connsiteX2" fmla="*/ 0 w 1262130"/>
              <a:gd name="connsiteY2" fmla="*/ 1755 h 923236"/>
              <a:gd name="connsiteX0" fmla="*/ 615907 w 1262130"/>
              <a:gd name="connsiteY0" fmla="*/ 929879 h 929879"/>
              <a:gd name="connsiteX1" fmla="*/ 1262130 w 1262130"/>
              <a:gd name="connsiteY1" fmla="*/ 0 h 929879"/>
              <a:gd name="connsiteX2" fmla="*/ 0 w 1262130"/>
              <a:gd name="connsiteY2" fmla="*/ 1755 h 929879"/>
              <a:gd name="connsiteX0" fmla="*/ 615907 w 3417033"/>
              <a:gd name="connsiteY0" fmla="*/ 928124 h 928124"/>
              <a:gd name="connsiteX1" fmla="*/ 3417033 w 3417033"/>
              <a:gd name="connsiteY1" fmla="*/ 9314 h 928124"/>
              <a:gd name="connsiteX2" fmla="*/ 0 w 3417033"/>
              <a:gd name="connsiteY2" fmla="*/ 0 h 928124"/>
              <a:gd name="connsiteX0" fmla="*/ 541608 w 3342734"/>
              <a:gd name="connsiteY0" fmla="*/ 983473 h 983473"/>
              <a:gd name="connsiteX1" fmla="*/ 3342734 w 3342734"/>
              <a:gd name="connsiteY1" fmla="*/ 64663 h 983473"/>
              <a:gd name="connsiteX2" fmla="*/ 0 w 3342734"/>
              <a:gd name="connsiteY2" fmla="*/ 0 h 983473"/>
              <a:gd name="connsiteX0" fmla="*/ 541608 w 3342734"/>
              <a:gd name="connsiteY0" fmla="*/ 985230 h 985230"/>
              <a:gd name="connsiteX1" fmla="*/ 3342734 w 3342734"/>
              <a:gd name="connsiteY1" fmla="*/ 0 h 985230"/>
              <a:gd name="connsiteX2" fmla="*/ 0 w 3342734"/>
              <a:gd name="connsiteY2" fmla="*/ 1757 h 985230"/>
              <a:gd name="connsiteX0" fmla="*/ 7009815 w 9810941"/>
              <a:gd name="connsiteY0" fmla="*/ 985230 h 985230"/>
              <a:gd name="connsiteX1" fmla="*/ 9810941 w 9810941"/>
              <a:gd name="connsiteY1" fmla="*/ 0 h 985230"/>
              <a:gd name="connsiteX2" fmla="*/ 0 w 9810941"/>
              <a:gd name="connsiteY2" fmla="*/ 429237 h 985230"/>
              <a:gd name="connsiteX0" fmla="*/ 7009815 w 8559030"/>
              <a:gd name="connsiteY0" fmla="*/ 555993 h 555993"/>
              <a:gd name="connsiteX1" fmla="*/ 8559030 w 8559030"/>
              <a:gd name="connsiteY1" fmla="*/ 37105 h 555993"/>
              <a:gd name="connsiteX2" fmla="*/ 0 w 8559030"/>
              <a:gd name="connsiteY2" fmla="*/ 0 h 555993"/>
              <a:gd name="connsiteX0" fmla="*/ 7009815 w 7307119"/>
              <a:gd name="connsiteY0" fmla="*/ 557749 h 557749"/>
              <a:gd name="connsiteX1" fmla="*/ 7307119 w 7307119"/>
              <a:gd name="connsiteY1" fmla="*/ 0 h 557749"/>
              <a:gd name="connsiteX2" fmla="*/ 0 w 7307119"/>
              <a:gd name="connsiteY2" fmla="*/ 1756 h 557749"/>
              <a:gd name="connsiteX0" fmla="*/ 11600156 w 11897460"/>
              <a:gd name="connsiteY0" fmla="*/ 594854 h 594854"/>
              <a:gd name="connsiteX1" fmla="*/ 11897460 w 11897460"/>
              <a:gd name="connsiteY1" fmla="*/ 37105 h 594854"/>
              <a:gd name="connsiteX2" fmla="*/ 0 w 11897460"/>
              <a:gd name="connsiteY2" fmla="*/ 0 h 594854"/>
              <a:gd name="connsiteX0" fmla="*/ 11600156 w 11897460"/>
              <a:gd name="connsiteY0" fmla="*/ 594854 h 594854"/>
              <a:gd name="connsiteX1" fmla="*/ 11897460 w 11897460"/>
              <a:gd name="connsiteY1" fmla="*/ 17674 h 594854"/>
              <a:gd name="connsiteX2" fmla="*/ 0 w 11897460"/>
              <a:gd name="connsiteY2" fmla="*/ 0 h 594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897460" h="594854">
                <a:moveTo>
                  <a:pt x="11600156" y="594854"/>
                </a:moveTo>
                <a:lnTo>
                  <a:pt x="11897460" y="17674"/>
                </a:lnTo>
                <a:lnTo>
                  <a:pt x="0" y="0"/>
                </a:lnTo>
              </a:path>
            </a:pathLst>
          </a:cu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  <a:sym typeface="Arial"/>
            </a:endParaRPr>
          </a:p>
        </p:txBody>
      </p:sp>
      <p:sp>
        <p:nvSpPr>
          <p:cNvPr id="61" name="円/楕円 48">
            <a:extLst>
              <a:ext uri="{FF2B5EF4-FFF2-40B4-BE49-F238E27FC236}">
                <a16:creationId xmlns:a16="http://schemas.microsoft.com/office/drawing/2014/main" id="{161F6FAC-AA27-A10A-AE89-B4AC693BF4A1}"/>
              </a:ext>
            </a:extLst>
          </p:cNvPr>
          <p:cNvSpPr/>
          <p:nvPr/>
        </p:nvSpPr>
        <p:spPr>
          <a:xfrm>
            <a:off x="3273108" y="3489614"/>
            <a:ext cx="69850" cy="66675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  <a:sym typeface="Arial"/>
            </a:endParaRPr>
          </a:p>
        </p:txBody>
      </p:sp>
      <p:sp>
        <p:nvSpPr>
          <p:cNvPr id="62" name="スライド番号プレースホルダー 8">
            <a:extLst>
              <a:ext uri="{FF2B5EF4-FFF2-40B4-BE49-F238E27FC236}">
                <a16:creationId xmlns:a16="http://schemas.microsoft.com/office/drawing/2014/main" id="{63A421EE-DE87-C4C4-D87F-2D64C5F2F55E}"/>
              </a:ext>
            </a:extLst>
          </p:cNvPr>
          <p:cNvSpPr txBox="1">
            <a:spLocks/>
          </p:cNvSpPr>
          <p:nvPr/>
        </p:nvSpPr>
        <p:spPr>
          <a:xfrm>
            <a:off x="9861682" y="7160195"/>
            <a:ext cx="830131" cy="402483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007943">
              <a:buClr>
                <a:srgbClr val="000000"/>
              </a:buClr>
              <a:defRPr/>
            </a:pPr>
            <a:fld id="{BBEFB6E7-DD35-4118-B1AD-E9EC4E832756}" type="slidenum">
              <a:rPr lang="ja-JP" altLang="en-US" sz="2079" kern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pPr algn="r" defTabSz="1007943">
                <a:buClr>
                  <a:srgbClr val="000000"/>
                </a:buClr>
                <a:defRPr/>
              </a:pPr>
              <a:t>3</a:t>
            </a:fld>
            <a:endParaRPr lang="ja-JP" altLang="en-US" sz="2079" kern="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9100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21B157-B6C9-8B2D-9590-61D4D547E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078F6A-0A00-379F-A8ED-FE1DE28BD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400" dirty="0"/>
              <a:t>Waste-to-energy facility in Bac Ninh Province, Vietnam</a:t>
            </a:r>
            <a:endParaRPr lang="ja-JP" altLang="en-US" sz="2400" dirty="0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E2BF4F09-DFA6-5918-17FB-7B90DC3AF96C}"/>
              </a:ext>
            </a:extLst>
          </p:cNvPr>
          <p:cNvSpPr/>
          <p:nvPr/>
        </p:nvSpPr>
        <p:spPr>
          <a:xfrm>
            <a:off x="377354" y="3889503"/>
            <a:ext cx="9683367" cy="3385906"/>
          </a:xfrm>
          <a:prstGeom prst="rect">
            <a:avLst/>
          </a:prstGeom>
        </p:spPr>
        <p:txBody>
          <a:bodyPr wrap="square" lIns="0" tIns="158733" rIns="0" bIns="0">
            <a:noAutofit/>
          </a:bodyPr>
          <a:lstStyle/>
          <a:p>
            <a:pPr marL="285750" indent="-285750" defTabSz="1082128"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l"/>
              <a:defRPr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Construction started in January 2022 and 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completed in </a:t>
            </a:r>
            <a:r>
              <a:rPr lang="en-US" altLang="ja-JP" sz="3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 2024</a:t>
            </a:r>
          </a:p>
          <a:p>
            <a:pPr marL="285750" indent="-285750" defTabSz="1082128"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l"/>
              <a:defRPr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Introduced </a:t>
            </a:r>
            <a:r>
              <a:rPr lang="en-US" altLang="ja-JP" sz="3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500t/d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waste-to-energy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facility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(350t/d from MSW and 150t/d from non-hazardous ISW)</a:t>
            </a:r>
          </a:p>
          <a:p>
            <a:pPr marL="285750" indent="-285750" defTabSz="1082128"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l"/>
              <a:defRPr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Covering 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MSW treatment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altLang="ja-JP" sz="3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470,000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 inhabitants</a:t>
            </a:r>
          </a:p>
          <a:p>
            <a:pPr marL="285750" indent="-285750" defTabSz="1082128"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l"/>
              <a:defRPr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altLang="ja-JP" sz="3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11.6MW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power generation capacity, generating </a:t>
            </a:r>
            <a:r>
              <a:rPr lang="en-US" altLang="ja-JP" sz="3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72,250</a:t>
            </a:r>
            <a:r>
              <a:rPr lang="en-US" altLang="ja-JP" sz="3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MWh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per year</a:t>
            </a:r>
          </a:p>
          <a:p>
            <a:pPr marL="285750" indent="-285750" defTabSz="1082128"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l"/>
              <a:defRPr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Reducing </a:t>
            </a:r>
            <a:r>
              <a:rPr lang="en-US" altLang="ja-JP" sz="3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40,000tCO2eq</a:t>
            </a:r>
            <a:r>
              <a:rPr lang="en-US" altLang="ja-JP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of GHG (CO2 + CH4) emission per year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CC0272F-AF37-B130-2E39-D84A7052E0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480" y="1190505"/>
            <a:ext cx="6796634" cy="2597688"/>
          </a:xfrm>
          <a:prstGeom prst="rect">
            <a:avLst/>
          </a:prstGeom>
        </p:spPr>
      </p:pic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C60467F2-BEE8-0375-18E3-FA26A1FBCD25}"/>
              </a:ext>
            </a:extLst>
          </p:cNvPr>
          <p:cNvGrpSpPr/>
          <p:nvPr/>
        </p:nvGrpSpPr>
        <p:grpSpPr>
          <a:xfrm>
            <a:off x="7998572" y="1122382"/>
            <a:ext cx="1695687" cy="2800741"/>
            <a:chOff x="7998572" y="1122382"/>
            <a:chExt cx="1695687" cy="2800741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E526BAF7-BE5A-4638-02D0-2359B734C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98572" y="1122382"/>
              <a:ext cx="1695687" cy="2800741"/>
            </a:xfrm>
            <a:prstGeom prst="rect">
              <a:avLst/>
            </a:prstGeom>
          </p:spPr>
        </p:pic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C0AED7D4-6560-D761-B7E0-3FA9F7E354C3}"/>
                </a:ext>
              </a:extLst>
            </p:cNvPr>
            <p:cNvSpPr txBox="1"/>
            <p:nvPr/>
          </p:nvSpPr>
          <p:spPr>
            <a:xfrm>
              <a:off x="8719396" y="1682746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400" dirty="0">
                  <a:solidFill>
                    <a:srgbClr val="FF0000"/>
                  </a:solidFill>
                </a:rPr>
                <a:t>★</a:t>
              </a:r>
              <a:endParaRPr kumimoji="1" lang="ja-JP" altLang="en-US" sz="14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0889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E4874-6351-ACD8-CBBB-DD5BFA35F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 descr="レゴ, おもちゃ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58AE50D2-9539-0B81-CEA7-66FF08892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810" y="2679335"/>
            <a:ext cx="2197074" cy="178438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10E9745-AD64-06D4-1246-E27F406A6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400" dirty="0"/>
              <a:t>GHG emission reduction effects through a </a:t>
            </a:r>
            <a:r>
              <a:rPr lang="en-US" altLang="ja-JP" sz="2400" dirty="0" err="1"/>
              <a:t>WtE</a:t>
            </a:r>
            <a:r>
              <a:rPr lang="en-US" altLang="ja-JP" sz="2400" dirty="0"/>
              <a:t> project</a:t>
            </a:r>
            <a:endParaRPr lang="ja-JP" altLang="en-US" sz="2400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C15AC1C-A88D-B094-2E90-98C921346798}"/>
              </a:ext>
            </a:extLst>
          </p:cNvPr>
          <p:cNvSpPr/>
          <p:nvPr/>
        </p:nvSpPr>
        <p:spPr>
          <a:xfrm>
            <a:off x="1084643" y="1161644"/>
            <a:ext cx="3240360" cy="432048"/>
          </a:xfrm>
          <a:prstGeom prst="rect">
            <a:avLst/>
          </a:prstGeom>
        </p:spPr>
        <p:txBody>
          <a:bodyPr wrap="square" lIns="119050" tIns="0" rIns="119050">
            <a:noAutofit/>
          </a:bodyPr>
          <a:lstStyle/>
          <a:p>
            <a:pPr algn="ctr" defTabSz="523690">
              <a:buClr>
                <a:schemeClr val="tx2"/>
              </a:buClr>
              <a:defRPr/>
            </a:pPr>
            <a:r>
              <a:rPr kumimoji="0" lang="en-US" altLang="ja-JP" sz="2400" b="1" u="sng" kern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Reference (baseline)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2A2AA22-B297-6999-4FC6-7A6FACC1BA43}"/>
              </a:ext>
            </a:extLst>
          </p:cNvPr>
          <p:cNvSpPr/>
          <p:nvPr/>
        </p:nvSpPr>
        <p:spPr>
          <a:xfrm>
            <a:off x="7152869" y="1187549"/>
            <a:ext cx="2016224" cy="432048"/>
          </a:xfrm>
          <a:prstGeom prst="rect">
            <a:avLst/>
          </a:prstGeom>
        </p:spPr>
        <p:txBody>
          <a:bodyPr wrap="square" lIns="119050" tIns="0" rIns="119050">
            <a:noAutofit/>
          </a:bodyPr>
          <a:lstStyle/>
          <a:p>
            <a:pPr algn="ctr" defTabSz="523690">
              <a:buClr>
                <a:schemeClr val="tx2"/>
              </a:buClr>
              <a:defRPr/>
            </a:pPr>
            <a:r>
              <a:rPr kumimoji="0" lang="en-US" altLang="ja-JP" sz="2400" b="1" u="sng" kern="0" dirty="0" err="1"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WtE</a:t>
            </a:r>
            <a:r>
              <a:rPr kumimoji="0" lang="en-US" altLang="ja-JP" sz="2400" b="1" u="sng" kern="0" dirty="0"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 project</a:t>
            </a:r>
            <a:endParaRPr kumimoji="0" lang="en-US" altLang="ja-JP" sz="2400" u="sng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7ADB1AA-173E-87F7-BAE6-D61F6E7AA080}"/>
              </a:ext>
            </a:extLst>
          </p:cNvPr>
          <p:cNvSpPr/>
          <p:nvPr/>
        </p:nvSpPr>
        <p:spPr>
          <a:xfrm>
            <a:off x="723474" y="1760411"/>
            <a:ext cx="3607022" cy="1128419"/>
          </a:xfrm>
          <a:prstGeom prst="rect">
            <a:avLst/>
          </a:prstGeom>
        </p:spPr>
        <p:txBody>
          <a:bodyPr wrap="square" lIns="119050" tIns="0" rIns="119050">
            <a:noAutofit/>
          </a:bodyPr>
          <a:lstStyle/>
          <a:p>
            <a:pPr algn="ctr" defTabSz="523690">
              <a:buClr>
                <a:schemeClr val="tx2"/>
              </a:buClr>
              <a:defRPr/>
            </a:pPr>
            <a:r>
              <a:rPr kumimoji="0" lang="en-US" altLang="ja-JP" sz="2400" b="1" kern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Power generation using fossil fuel</a:t>
            </a:r>
            <a:endParaRPr kumimoji="0" lang="en-US" altLang="ja-JP" sz="2400" kern="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A998027-D5C3-86E0-CD86-EEDA1EA9A792}"/>
              </a:ext>
            </a:extLst>
          </p:cNvPr>
          <p:cNvSpPr/>
          <p:nvPr/>
        </p:nvSpPr>
        <p:spPr>
          <a:xfrm>
            <a:off x="723474" y="4715941"/>
            <a:ext cx="3607022" cy="1128419"/>
          </a:xfrm>
          <a:prstGeom prst="rect">
            <a:avLst/>
          </a:prstGeom>
        </p:spPr>
        <p:txBody>
          <a:bodyPr wrap="square" lIns="119050" tIns="0" rIns="119050">
            <a:noAutofit/>
          </a:bodyPr>
          <a:lstStyle/>
          <a:p>
            <a:pPr algn="ctr" defTabSz="523690">
              <a:buClr>
                <a:schemeClr val="tx2"/>
              </a:buClr>
              <a:defRPr/>
            </a:pPr>
            <a:r>
              <a:rPr kumimoji="0" lang="en-US" altLang="ja-JP" sz="2400" b="1" kern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Direct landfilling of waste</a:t>
            </a:r>
            <a:endParaRPr kumimoji="0" lang="en-US" altLang="ja-JP" sz="2400" kern="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D138660-CF8E-35CA-8F87-425EC742FD48}"/>
              </a:ext>
            </a:extLst>
          </p:cNvPr>
          <p:cNvSpPr/>
          <p:nvPr/>
        </p:nvSpPr>
        <p:spPr>
          <a:xfrm>
            <a:off x="6169007" y="1760410"/>
            <a:ext cx="4039071" cy="1128419"/>
          </a:xfrm>
          <a:prstGeom prst="rect">
            <a:avLst/>
          </a:prstGeom>
        </p:spPr>
        <p:txBody>
          <a:bodyPr wrap="square" lIns="119050" tIns="0" rIns="119050">
            <a:noAutofit/>
          </a:bodyPr>
          <a:lstStyle/>
          <a:p>
            <a:pPr algn="ctr" defTabSz="523690">
              <a:buClr>
                <a:schemeClr val="tx2"/>
              </a:buClr>
              <a:defRPr/>
            </a:pPr>
            <a:r>
              <a:rPr kumimoji="0" lang="en-US" altLang="ja-JP" sz="2400" b="1" kern="0" dirty="0"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Incineration of waste</a:t>
            </a:r>
          </a:p>
          <a:p>
            <a:pPr algn="ctr" defTabSz="523690">
              <a:buClr>
                <a:schemeClr val="tx2"/>
              </a:buClr>
              <a:defRPr/>
            </a:pPr>
            <a:r>
              <a:rPr kumimoji="0" lang="en-US" altLang="ja-JP" sz="2400" b="1" kern="0" dirty="0"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with power generation</a:t>
            </a:r>
            <a:endParaRPr kumimoji="0" lang="en-US" altLang="ja-JP" sz="2400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777D7BF-D0A1-468D-EA6C-B675F5ABCDF6}"/>
              </a:ext>
            </a:extLst>
          </p:cNvPr>
          <p:cNvSpPr/>
          <p:nvPr/>
        </p:nvSpPr>
        <p:spPr>
          <a:xfrm>
            <a:off x="6217294" y="4695397"/>
            <a:ext cx="4012019" cy="1128419"/>
          </a:xfrm>
          <a:prstGeom prst="rect">
            <a:avLst/>
          </a:prstGeom>
        </p:spPr>
        <p:txBody>
          <a:bodyPr wrap="square" lIns="119050" tIns="0" rIns="119050">
            <a:noAutofit/>
          </a:bodyPr>
          <a:lstStyle/>
          <a:p>
            <a:pPr algn="ctr" defTabSz="523690">
              <a:buClr>
                <a:schemeClr val="tx2"/>
              </a:buClr>
              <a:defRPr/>
            </a:pPr>
            <a:r>
              <a:rPr kumimoji="0" lang="en-US" altLang="ja-JP" sz="2400" b="1" kern="0" dirty="0"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landfilling of ash</a:t>
            </a:r>
          </a:p>
          <a:p>
            <a:pPr algn="ctr" defTabSz="523690">
              <a:buClr>
                <a:schemeClr val="tx2"/>
              </a:buClr>
              <a:defRPr/>
            </a:pPr>
            <a:r>
              <a:rPr kumimoji="0" lang="en-US" altLang="ja-JP" kern="0" dirty="0"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(no GHG emission)</a:t>
            </a:r>
            <a:endParaRPr kumimoji="0" lang="en-US" altLang="ja-JP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1D28A9A4-F7FC-F512-2A75-B63757A7939F}"/>
              </a:ext>
            </a:extLst>
          </p:cNvPr>
          <p:cNvSpPr/>
          <p:nvPr/>
        </p:nvSpPr>
        <p:spPr>
          <a:xfrm>
            <a:off x="4913858" y="3779837"/>
            <a:ext cx="1152128" cy="864096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3" name="図 12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600C6336-286C-A849-83E1-29ABD98A76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344" y="5280150"/>
            <a:ext cx="1802386" cy="1351790"/>
          </a:xfrm>
          <a:prstGeom prst="rect">
            <a:avLst/>
          </a:prstGeom>
        </p:spPr>
      </p:pic>
      <p:sp>
        <p:nvSpPr>
          <p:cNvPr id="14" name="思考の吹き出し: 雲形 13">
            <a:extLst>
              <a:ext uri="{FF2B5EF4-FFF2-40B4-BE49-F238E27FC236}">
                <a16:creationId xmlns:a16="http://schemas.microsoft.com/office/drawing/2014/main" id="{95625525-5756-69E2-BD5E-35D8B330ECE7}"/>
              </a:ext>
            </a:extLst>
          </p:cNvPr>
          <p:cNvSpPr/>
          <p:nvPr/>
        </p:nvSpPr>
        <p:spPr>
          <a:xfrm>
            <a:off x="1247885" y="2600799"/>
            <a:ext cx="794306" cy="527025"/>
          </a:xfrm>
          <a:prstGeom prst="cloudCallout">
            <a:avLst>
              <a:gd name="adj1" fmla="val 50507"/>
              <a:gd name="adj2" fmla="val 53242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ja-JP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CO2</a:t>
            </a:r>
            <a:endParaRPr kumimoji="1" lang="ja-JP" altLang="en-US" sz="16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" name="思考の吹き出し: 雲形 14">
            <a:extLst>
              <a:ext uri="{FF2B5EF4-FFF2-40B4-BE49-F238E27FC236}">
                <a16:creationId xmlns:a16="http://schemas.microsoft.com/office/drawing/2014/main" id="{451EAD23-50CC-A986-F8DC-623242BA349F}"/>
              </a:ext>
            </a:extLst>
          </p:cNvPr>
          <p:cNvSpPr/>
          <p:nvPr/>
        </p:nvSpPr>
        <p:spPr>
          <a:xfrm>
            <a:off x="1247885" y="5317335"/>
            <a:ext cx="794306" cy="527025"/>
          </a:xfrm>
          <a:prstGeom prst="cloudCallout">
            <a:avLst>
              <a:gd name="adj1" fmla="val 50507"/>
              <a:gd name="adj2" fmla="val 53242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ja-JP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CH4</a:t>
            </a:r>
            <a:endParaRPr kumimoji="1" lang="ja-JP" altLang="en-US" sz="16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6" name="図 15" descr="挿絵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91052641-ACF5-25AE-8C7E-E3A0FF247E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876" y="2839435"/>
            <a:ext cx="1493471" cy="1464187"/>
          </a:xfrm>
          <a:prstGeom prst="rect">
            <a:avLst/>
          </a:prstGeom>
        </p:spPr>
      </p:pic>
      <p:sp>
        <p:nvSpPr>
          <p:cNvPr id="17" name="思考の吹き出し: 雲形 16">
            <a:extLst>
              <a:ext uri="{FF2B5EF4-FFF2-40B4-BE49-F238E27FC236}">
                <a16:creationId xmlns:a16="http://schemas.microsoft.com/office/drawing/2014/main" id="{0F4561DE-7760-6EC0-6443-5091D249D522}"/>
              </a:ext>
            </a:extLst>
          </p:cNvPr>
          <p:cNvSpPr/>
          <p:nvPr/>
        </p:nvSpPr>
        <p:spPr>
          <a:xfrm>
            <a:off x="7002090" y="2789821"/>
            <a:ext cx="794306" cy="527025"/>
          </a:xfrm>
          <a:prstGeom prst="cloudCallout">
            <a:avLst>
              <a:gd name="adj1" fmla="val 50507"/>
              <a:gd name="adj2" fmla="val 5324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ja-JP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CO2</a:t>
            </a:r>
            <a:endParaRPr kumimoji="1" lang="ja-JP" altLang="en-US" sz="16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36556958-E064-406F-9EB0-105CF703FC30}"/>
              </a:ext>
            </a:extLst>
          </p:cNvPr>
          <p:cNvSpPr/>
          <p:nvPr/>
        </p:nvSpPr>
        <p:spPr>
          <a:xfrm>
            <a:off x="4786771" y="5596399"/>
            <a:ext cx="5383575" cy="135179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kumimoji="1" lang="en-US" altLang="ja-JP" sz="2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GHG emission reduction</a:t>
            </a:r>
          </a:p>
          <a:p>
            <a:endParaRPr lang="en-US" altLang="ja-JP" sz="20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en-US" altLang="ja-JP" sz="2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 =                 +                 -</a:t>
            </a:r>
            <a:endParaRPr kumimoji="1" lang="ja-JP" altLang="en-US" sz="20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思考の吹き出し: 雲形 11">
            <a:extLst>
              <a:ext uri="{FF2B5EF4-FFF2-40B4-BE49-F238E27FC236}">
                <a16:creationId xmlns:a16="http://schemas.microsoft.com/office/drawing/2014/main" id="{8ABAA637-606E-AFDD-21B3-F68FF9915C89}"/>
              </a:ext>
            </a:extLst>
          </p:cNvPr>
          <p:cNvSpPr/>
          <p:nvPr/>
        </p:nvSpPr>
        <p:spPr>
          <a:xfrm>
            <a:off x="5779494" y="6163147"/>
            <a:ext cx="794306" cy="527025"/>
          </a:xfrm>
          <a:prstGeom prst="cloudCallout">
            <a:avLst>
              <a:gd name="adj1" fmla="val 50507"/>
              <a:gd name="adj2" fmla="val 53242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ja-JP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CO2</a:t>
            </a:r>
            <a:endParaRPr kumimoji="1" lang="ja-JP" altLang="en-US" sz="16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思考の吹き出し: 雲形 17">
            <a:extLst>
              <a:ext uri="{FF2B5EF4-FFF2-40B4-BE49-F238E27FC236}">
                <a16:creationId xmlns:a16="http://schemas.microsoft.com/office/drawing/2014/main" id="{6175F82E-1E4F-578F-BBDE-B6AE92B3F946}"/>
              </a:ext>
            </a:extLst>
          </p:cNvPr>
          <p:cNvSpPr/>
          <p:nvPr/>
        </p:nvSpPr>
        <p:spPr>
          <a:xfrm>
            <a:off x="7359816" y="6163148"/>
            <a:ext cx="794306" cy="527025"/>
          </a:xfrm>
          <a:prstGeom prst="cloudCallout">
            <a:avLst>
              <a:gd name="adj1" fmla="val 50507"/>
              <a:gd name="adj2" fmla="val 53242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ja-JP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CH4</a:t>
            </a:r>
            <a:endParaRPr kumimoji="1" lang="ja-JP" altLang="en-US" sz="16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" name="思考の吹き出し: 雲形 18">
            <a:extLst>
              <a:ext uri="{FF2B5EF4-FFF2-40B4-BE49-F238E27FC236}">
                <a16:creationId xmlns:a16="http://schemas.microsoft.com/office/drawing/2014/main" id="{2576A943-2EDB-16B4-6E9D-EC9DC4345CE4}"/>
              </a:ext>
            </a:extLst>
          </p:cNvPr>
          <p:cNvSpPr/>
          <p:nvPr/>
        </p:nvSpPr>
        <p:spPr>
          <a:xfrm>
            <a:off x="8936008" y="6163147"/>
            <a:ext cx="794306" cy="527025"/>
          </a:xfrm>
          <a:prstGeom prst="cloudCallout">
            <a:avLst>
              <a:gd name="adj1" fmla="val 50507"/>
              <a:gd name="adj2" fmla="val 5324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ja-JP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CO2</a:t>
            </a:r>
            <a:endParaRPr kumimoji="1" lang="ja-JP" altLang="en-US" sz="16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4" name="図 23" descr="ロゴ&#10;&#10;AI 生成コンテンツは誤りを含む可能性があります。">
            <a:extLst>
              <a:ext uri="{FF2B5EF4-FFF2-40B4-BE49-F238E27FC236}">
                <a16:creationId xmlns:a16="http://schemas.microsoft.com/office/drawing/2014/main" id="{AD16406F-224F-9179-694F-9DA2BB746C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4370" y1="40227" x2="24370" y2="40227"/>
                        <a14:foregroundMark x1="51654" y1="44152" x2="51654" y2="44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373" y="2580940"/>
            <a:ext cx="1107259" cy="830402"/>
          </a:xfrm>
          <a:prstGeom prst="rect">
            <a:avLst/>
          </a:prstGeom>
        </p:spPr>
      </p:pic>
      <p:pic>
        <p:nvPicPr>
          <p:cNvPr id="25" name="図 24" descr="ロゴ&#10;&#10;AI 生成コンテンツは誤りを含む可能性があります。">
            <a:extLst>
              <a:ext uri="{FF2B5EF4-FFF2-40B4-BE49-F238E27FC236}">
                <a16:creationId xmlns:a16="http://schemas.microsoft.com/office/drawing/2014/main" id="{F60DB7DB-8A37-3ADF-1BD9-1A4902D0B0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4370" y1="40227" x2="24370" y2="40227"/>
                        <a14:foregroundMark x1="51654" y1="44152" x2="51654" y2="44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511" y="2584802"/>
            <a:ext cx="1107259" cy="830402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1C9329A-672D-3FF8-B517-825146030A45}"/>
              </a:ext>
            </a:extLst>
          </p:cNvPr>
          <p:cNvSpPr txBox="1"/>
          <p:nvPr/>
        </p:nvSpPr>
        <p:spPr>
          <a:xfrm>
            <a:off x="6924928" y="3345660"/>
            <a:ext cx="11072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ja-JP" kern="0" dirty="0"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plastics</a:t>
            </a:r>
            <a:endParaRPr lang="ja-JP" altLang="en-US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75CBA15A-71A0-A17D-BA1A-87D6E0515543}"/>
              </a:ext>
            </a:extLst>
          </p:cNvPr>
          <p:cNvSpPr txBox="1"/>
          <p:nvPr/>
        </p:nvSpPr>
        <p:spPr>
          <a:xfrm>
            <a:off x="672781" y="5846258"/>
            <a:ext cx="16560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ja-JP" kern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food, paper, wood etc.</a:t>
            </a:r>
            <a:endParaRPr lang="ja-JP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B8A3C9C-A610-19C2-B44B-7EAF65B4275A}"/>
              </a:ext>
            </a:extLst>
          </p:cNvPr>
          <p:cNvSpPr txBox="1"/>
          <p:nvPr/>
        </p:nvSpPr>
        <p:spPr>
          <a:xfrm>
            <a:off x="612319" y="7092205"/>
            <a:ext cx="7973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ja-JP" kern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Part of waste is incinerated in reference scenario and excluded in calculating  </a:t>
            </a:r>
            <a:endParaRPr lang="ja-JP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2AD7C953-9479-E438-6198-DBD5BEE69E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5862" y="7173357"/>
            <a:ext cx="411516" cy="28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81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92B1-9167-CA3C-9B74-8FC5F511A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2400" dirty="0"/>
              <a:t>Project scheme of Bac Ninh </a:t>
            </a:r>
            <a:r>
              <a:rPr kumimoji="1" lang="en-US" altLang="ja-JP" sz="2400" dirty="0" err="1"/>
              <a:t>WtE</a:t>
            </a:r>
            <a:r>
              <a:rPr kumimoji="1" lang="en-US" altLang="ja-JP" sz="2400" dirty="0"/>
              <a:t> in Vietnam</a:t>
            </a:r>
            <a:endParaRPr kumimoji="1" lang="ja-JP" altLang="en-US" sz="2400" dirty="0"/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4125B49B-18FE-49DE-CEA4-FE23A8836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03573"/>
            <a:ext cx="10691813" cy="5105601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F0DA5E0-5642-F814-02E5-E0AF24493C2F}"/>
              </a:ext>
            </a:extLst>
          </p:cNvPr>
          <p:cNvSpPr/>
          <p:nvPr/>
        </p:nvSpPr>
        <p:spPr>
          <a:xfrm>
            <a:off x="0" y="6300117"/>
            <a:ext cx="3617714" cy="608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ja-JP" sz="1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Total project cost: $74.2M</a:t>
            </a:r>
            <a:endParaRPr kumimoji="1" lang="ja-JP" altLang="en-US" sz="16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B66B538-6BF2-FFDE-0DBB-C877F0D187FD}"/>
              </a:ext>
            </a:extLst>
          </p:cNvPr>
          <p:cNvSpPr/>
          <p:nvPr/>
        </p:nvSpPr>
        <p:spPr>
          <a:xfrm>
            <a:off x="7218114" y="6077126"/>
            <a:ext cx="3473699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Source: JFE Engineering Corporation</a:t>
            </a:r>
            <a:endParaRPr kumimoji="1" lang="ja-JP" altLang="en-US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8538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35AAB-A5FA-2A46-5473-74085DD84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D25F544-D526-216D-FB92-B5D18A4F7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400" dirty="0"/>
              <a:t>Investment risks and actions to address them</a:t>
            </a:r>
            <a:endParaRPr kumimoji="1" lang="ja-JP" altLang="en-US" sz="2400" dirty="0"/>
          </a:p>
        </p:txBody>
      </p:sp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8B6159B8-9E94-4E5B-16DE-E9B6876ECD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2313233"/>
              </p:ext>
            </p:extLst>
          </p:nvPr>
        </p:nvGraphicFramePr>
        <p:xfrm>
          <a:off x="377354" y="1246365"/>
          <a:ext cx="9721080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8312">
                  <a:extLst>
                    <a:ext uri="{9D8B030D-6E8A-4147-A177-3AD203B41FA5}">
                      <a16:colId xmlns:a16="http://schemas.microsoft.com/office/drawing/2014/main" val="2605727373"/>
                    </a:ext>
                  </a:extLst>
                </a:gridCol>
                <a:gridCol w="6912768">
                  <a:extLst>
                    <a:ext uri="{9D8B030D-6E8A-4147-A177-3AD203B41FA5}">
                      <a16:colId xmlns:a16="http://schemas.microsoft.com/office/drawing/2014/main" val="26142736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Investment risk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Details</a:t>
                      </a:r>
                      <a:endParaRPr kumimoji="1" lang="ja-JP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15356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Construction risk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Construction cost overruns, construction delay</a:t>
                      </a:r>
                      <a:endParaRPr kumimoji="1" lang="ja-JP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05840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Legal/Contract risk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Waste contracts and PPAs</a:t>
                      </a:r>
                      <a:endParaRPr kumimoji="1" lang="ja-JP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91062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Waste supply risk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Waste quality (low calorific value, high moisture content) and quantity (insufficient supply)</a:t>
                      </a:r>
                      <a:endParaRPr kumimoji="1" lang="ja-JP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196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Tipping fee risk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Decrease in tipping fee (especially ISW)</a:t>
                      </a:r>
                      <a:endParaRPr kumimoji="1" lang="ja-JP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433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dirty="0" err="1"/>
                        <a:t>Offtaker</a:t>
                      </a:r>
                      <a:r>
                        <a:rPr kumimoji="1" lang="en-US" altLang="ja-JP" sz="1800" dirty="0"/>
                        <a:t> credit risk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Credit of local government and ISW suppliers</a:t>
                      </a:r>
                      <a:endParaRPr kumimoji="1" lang="ja-JP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7087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Financial risk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Limited case to arrange loans to </a:t>
                      </a:r>
                      <a:r>
                        <a:rPr kumimoji="1" lang="en-US" altLang="ja-JP" sz="1800" dirty="0" err="1"/>
                        <a:t>WtE</a:t>
                      </a:r>
                      <a:r>
                        <a:rPr kumimoji="1" lang="en-US" altLang="ja-JP" sz="1800" dirty="0"/>
                        <a:t> project</a:t>
                      </a:r>
                      <a:endParaRPr kumimoji="1" lang="ja-JP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0559231"/>
                  </a:ext>
                </a:extLst>
              </a:tr>
            </a:tbl>
          </a:graphicData>
        </a:graphic>
      </p:graphicFrame>
      <p:sp>
        <p:nvSpPr>
          <p:cNvPr id="9" name="コンテンツ プレースホルダー 6">
            <a:extLst>
              <a:ext uri="{FF2B5EF4-FFF2-40B4-BE49-F238E27FC236}">
                <a16:creationId xmlns:a16="http://schemas.microsoft.com/office/drawing/2014/main" id="{FAA1D23D-57D1-1D93-9DE9-6521C4EBDA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4329" y="4661708"/>
            <a:ext cx="9764105" cy="2358489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altLang="ja-JP" b="1" u="sng" dirty="0"/>
              <a:t>Key Actions to address these risks</a:t>
            </a:r>
          </a:p>
          <a:p>
            <a:pPr>
              <a:spcBef>
                <a:spcPts val="1200"/>
              </a:spcBef>
            </a:pPr>
            <a:r>
              <a:rPr lang="en-US" altLang="ja-JP" sz="1800" b="1" dirty="0"/>
              <a:t>JCM business matching </a:t>
            </a:r>
            <a:r>
              <a:rPr lang="en-US" altLang="ja-JP" sz="1800" dirty="0"/>
              <a:t>between Japanese and Vietnamese companies</a:t>
            </a:r>
          </a:p>
          <a:p>
            <a:pPr>
              <a:spcBef>
                <a:spcPts val="1200"/>
              </a:spcBef>
            </a:pPr>
            <a:r>
              <a:rPr lang="en-US" altLang="ja-JP" sz="1800" b="1" dirty="0"/>
              <a:t>JCM financing </a:t>
            </a:r>
            <a:r>
              <a:rPr lang="en-US" altLang="ja-JP" sz="1800" b="1" dirty="0" err="1"/>
              <a:t>programme</a:t>
            </a:r>
            <a:r>
              <a:rPr lang="en-US" altLang="ja-JP" sz="1800" dirty="0"/>
              <a:t> to reduce overall cost of financing</a:t>
            </a:r>
          </a:p>
          <a:p>
            <a:pPr>
              <a:spcBef>
                <a:spcPts val="1200"/>
              </a:spcBef>
            </a:pPr>
            <a:r>
              <a:rPr lang="en-US" altLang="ja-JP" sz="1800" b="1" dirty="0"/>
              <a:t>Blended finance</a:t>
            </a:r>
            <a:r>
              <a:rPr lang="en-US" altLang="ja-JP" sz="1800" dirty="0"/>
              <a:t> from the Finland-IFC Blended Finance for Climate Program</a:t>
            </a:r>
          </a:p>
          <a:p>
            <a:pPr>
              <a:spcBef>
                <a:spcPts val="1200"/>
              </a:spcBef>
            </a:pPr>
            <a:r>
              <a:rPr lang="en-US" altLang="ja-JP" sz="1800" dirty="0"/>
              <a:t>Inclusion to the </a:t>
            </a:r>
            <a:r>
              <a:rPr lang="en-US" altLang="ja-JP" sz="1800" b="1" dirty="0"/>
              <a:t>master plans</a:t>
            </a:r>
            <a:r>
              <a:rPr lang="en-US" altLang="ja-JP" sz="1800" dirty="0"/>
              <a:t> on power development and waste treatment 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3AC9AFD-0E01-04D7-64F0-7637782247F0}"/>
              </a:ext>
            </a:extLst>
          </p:cNvPr>
          <p:cNvSpPr/>
          <p:nvPr/>
        </p:nvSpPr>
        <p:spPr>
          <a:xfrm>
            <a:off x="5849962" y="4170572"/>
            <a:ext cx="4248472" cy="255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ja-JP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References: Convergence, JFE Engineering Corporation</a:t>
            </a:r>
            <a:endParaRPr kumimoji="1" lang="ja-JP" altLang="en-US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1960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D7688-E8B9-F274-4F3A-7E784F0EC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A85B50-5A9B-0135-3C19-AAD5B2D9B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2400" dirty="0"/>
              <a:t>Semi-aerobi</a:t>
            </a:r>
            <a:r>
              <a:rPr lang="en-US" altLang="ja-JP" sz="2400" dirty="0"/>
              <a:t>c landfill “Fukuoka Method”</a:t>
            </a:r>
            <a:endParaRPr kumimoji="1" lang="ja-JP" altLang="en-US" sz="24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77EE004-DE55-ED1D-87BA-AAF3C2390DE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4000" y="1110920"/>
            <a:ext cx="10367963" cy="1453457"/>
          </a:xfrm>
        </p:spPr>
        <p:txBody>
          <a:bodyPr lIns="72000" tIns="72000" rIns="72000" bIns="72000"/>
          <a:lstStyle/>
          <a:p>
            <a:r>
              <a:rPr kumimoji="1" lang="en-US" altLang="ja-JP" dirty="0"/>
              <a:t>“</a:t>
            </a:r>
            <a:r>
              <a:rPr kumimoji="1" lang="en-US" altLang="ja-JP" b="1" dirty="0"/>
              <a:t>Fukuoka </a:t>
            </a:r>
            <a:r>
              <a:rPr lang="en-US" altLang="ja-JP" b="1" dirty="0"/>
              <a:t>Method</a:t>
            </a:r>
            <a:r>
              <a:rPr lang="en-US" altLang="ja-JP" dirty="0"/>
              <a:t>” not only reduces CH4 emission, but also addresses environmental and social problems, also </a:t>
            </a:r>
            <a:r>
              <a:rPr lang="en-US" altLang="ja-JP" b="1" dirty="0"/>
              <a:t>applicable to existing landfill sites</a:t>
            </a:r>
            <a:r>
              <a:rPr lang="en-US" altLang="ja-JP" dirty="0"/>
              <a:t>.</a:t>
            </a:r>
            <a:endParaRPr kumimoji="1" lang="en-US" altLang="ja-JP" dirty="0"/>
          </a:p>
          <a:p>
            <a:r>
              <a:rPr kumimoji="1" lang="en-US" altLang="ja-JP" dirty="0"/>
              <a:t>A first JCM project applying the Fukuoka method at Beja disposal site, utilizing </a:t>
            </a:r>
            <a:r>
              <a:rPr kumimoji="1" lang="en-US" altLang="ja-JP" b="1" dirty="0"/>
              <a:t>UNIDO-JCM grant </a:t>
            </a:r>
            <a:r>
              <a:rPr kumimoji="1" lang="en-US" altLang="ja-JP" dirty="0"/>
              <a:t>support funded by the Ministry of the Environment of Japan.</a:t>
            </a: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9E1CD089-4BD4-D5E9-A104-3E09E356F13E}"/>
              </a:ext>
            </a:extLst>
          </p:cNvPr>
          <p:cNvGrpSpPr/>
          <p:nvPr/>
        </p:nvGrpSpPr>
        <p:grpSpPr>
          <a:xfrm>
            <a:off x="8003108" y="3239554"/>
            <a:ext cx="2526779" cy="1733887"/>
            <a:chOff x="6617788" y="2326015"/>
            <a:chExt cx="2943634" cy="2019935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4DFD4DB1-FEA8-0F53-6407-2FBF3FAA9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1788" t="9219" b="31219"/>
            <a:stretch>
              <a:fillRect/>
            </a:stretch>
          </p:blipFill>
          <p:spPr>
            <a:xfrm>
              <a:off x="6617788" y="2326015"/>
              <a:ext cx="2943634" cy="2019935"/>
            </a:xfrm>
            <a:prstGeom prst="rect">
              <a:avLst/>
            </a:prstGeom>
          </p:spPr>
        </p:pic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9FC286AF-182E-C442-E3AE-B8370318C4F6}"/>
                </a:ext>
              </a:extLst>
            </p:cNvPr>
            <p:cNvSpPr txBox="1"/>
            <p:nvPr/>
          </p:nvSpPr>
          <p:spPr>
            <a:xfrm>
              <a:off x="7262814" y="2383717"/>
              <a:ext cx="668414" cy="523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400" dirty="0">
                  <a:solidFill>
                    <a:srgbClr val="FF0000"/>
                  </a:solidFill>
                </a:rPr>
                <a:t>★</a:t>
              </a:r>
              <a:endParaRPr kumimoji="1" lang="ja-JP" altLang="en-US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Group 15">
            <a:extLst>
              <a:ext uri="{FF2B5EF4-FFF2-40B4-BE49-F238E27FC236}">
                <a16:creationId xmlns:a16="http://schemas.microsoft.com/office/drawing/2014/main" id="{9F424937-4989-A0AE-2237-4DB25C9178E6}"/>
              </a:ext>
            </a:extLst>
          </p:cNvPr>
          <p:cNvGrpSpPr/>
          <p:nvPr/>
        </p:nvGrpSpPr>
        <p:grpSpPr>
          <a:xfrm>
            <a:off x="7598331" y="5133060"/>
            <a:ext cx="2923929" cy="1743121"/>
            <a:chOff x="456121" y="769136"/>
            <a:chExt cx="6724768" cy="4374363"/>
          </a:xfrm>
        </p:grpSpPr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96E2A68C-02E2-D0BE-FC26-5E297EC77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6121" y="769136"/>
              <a:ext cx="6724768" cy="4374363"/>
            </a:xfrm>
            <a:prstGeom prst="rect">
              <a:avLst/>
            </a:prstGeom>
          </p:spPr>
        </p:pic>
        <p:sp>
          <p:nvSpPr>
            <p:cNvPr id="21" name="Trapezoid 11">
              <a:extLst>
                <a:ext uri="{FF2B5EF4-FFF2-40B4-BE49-F238E27FC236}">
                  <a16:creationId xmlns:a16="http://schemas.microsoft.com/office/drawing/2014/main" id="{55B9EEAE-EE51-78D0-D6EA-A76EC56140CA}"/>
                </a:ext>
              </a:extLst>
            </p:cNvPr>
            <p:cNvSpPr/>
            <p:nvPr/>
          </p:nvSpPr>
          <p:spPr>
            <a:xfrm rot="14603952">
              <a:off x="3537166" y="3888072"/>
              <a:ext cx="159147" cy="310851"/>
            </a:xfrm>
            <a:prstGeom prst="trapezoid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50"/>
            </a:p>
          </p:txBody>
        </p:sp>
      </p:grpSp>
      <p:pic>
        <p:nvPicPr>
          <p:cNvPr id="5" name="図 4">
            <a:extLst>
              <a:ext uri="{FF2B5EF4-FFF2-40B4-BE49-F238E27FC236}">
                <a16:creationId xmlns:a16="http://schemas.microsoft.com/office/drawing/2014/main" id="{D8E4596A-D68E-2A83-E7E6-2B1DEC07AA7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0865"/>
          <a:stretch>
            <a:fillRect/>
          </a:stretch>
        </p:blipFill>
        <p:spPr>
          <a:xfrm>
            <a:off x="593378" y="3851845"/>
            <a:ext cx="3087088" cy="344407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BA3A066-83E7-AFAB-5EAA-254DBC9E992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0865"/>
          <a:stretch>
            <a:fillRect/>
          </a:stretch>
        </p:blipFill>
        <p:spPr>
          <a:xfrm>
            <a:off x="4347050" y="3869148"/>
            <a:ext cx="3087088" cy="3444075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C6AA7798-95D6-A433-E507-F502BE984056}"/>
              </a:ext>
            </a:extLst>
          </p:cNvPr>
          <p:cNvSpPr/>
          <p:nvPr/>
        </p:nvSpPr>
        <p:spPr>
          <a:xfrm>
            <a:off x="161925" y="2699717"/>
            <a:ext cx="1584176" cy="504056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CH4</a:t>
            </a:r>
            <a:endParaRPr kumimoji="1" lang="ja-JP" altLang="en-US" sz="16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338201CD-50E3-3AD0-CEA1-710B794BA583}"/>
              </a:ext>
            </a:extLst>
          </p:cNvPr>
          <p:cNvSpPr/>
          <p:nvPr/>
        </p:nvSpPr>
        <p:spPr>
          <a:xfrm>
            <a:off x="2465586" y="2701230"/>
            <a:ext cx="1584176" cy="504056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Odor</a:t>
            </a:r>
            <a:endParaRPr kumimoji="1" lang="ja-JP" altLang="en-US" sz="16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3E65B1BA-111D-9B76-9AB1-1379D6624783}"/>
              </a:ext>
            </a:extLst>
          </p:cNvPr>
          <p:cNvSpPr/>
          <p:nvPr/>
        </p:nvSpPr>
        <p:spPr>
          <a:xfrm>
            <a:off x="161925" y="3275781"/>
            <a:ext cx="1584176" cy="504056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Fire risk</a:t>
            </a:r>
            <a:endParaRPr kumimoji="1" lang="ja-JP" altLang="en-US" sz="16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C6EF7492-C87F-D9B8-360A-6C3A5FC78FB7}"/>
              </a:ext>
            </a:extLst>
          </p:cNvPr>
          <p:cNvSpPr/>
          <p:nvPr/>
        </p:nvSpPr>
        <p:spPr>
          <a:xfrm>
            <a:off x="2328665" y="3275781"/>
            <a:ext cx="1793105" cy="504056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Air &amp; water</a:t>
            </a:r>
            <a:endParaRPr kumimoji="1" lang="ja-JP" altLang="en-US" sz="16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AEE42F7D-B596-19E6-C55A-541D5C25D3BE}"/>
              </a:ext>
            </a:extLst>
          </p:cNvPr>
          <p:cNvSpPr/>
          <p:nvPr/>
        </p:nvSpPr>
        <p:spPr>
          <a:xfrm>
            <a:off x="1097434" y="2982406"/>
            <a:ext cx="1728192" cy="504056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Health risk</a:t>
            </a:r>
            <a:endParaRPr kumimoji="1" lang="ja-JP" altLang="en-US" sz="16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四角形: 角を丸くする 21">
            <a:extLst>
              <a:ext uri="{FF2B5EF4-FFF2-40B4-BE49-F238E27FC236}">
                <a16:creationId xmlns:a16="http://schemas.microsoft.com/office/drawing/2014/main" id="{5DCC001B-F85D-9591-DD09-23BD5D15424B}"/>
              </a:ext>
            </a:extLst>
          </p:cNvPr>
          <p:cNvSpPr/>
          <p:nvPr/>
        </p:nvSpPr>
        <p:spPr>
          <a:xfrm>
            <a:off x="4409802" y="2843733"/>
            <a:ext cx="2952328" cy="77977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1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Safe landfill friendly to climate, environment, health</a:t>
            </a:r>
            <a:endParaRPr kumimoji="1" lang="ja-JP" altLang="en-US" sz="16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4DBD148B-1F98-7694-561C-8C3578F26791}"/>
              </a:ext>
            </a:extLst>
          </p:cNvPr>
          <p:cNvSpPr txBox="1"/>
          <p:nvPr/>
        </p:nvSpPr>
        <p:spPr>
          <a:xfrm>
            <a:off x="8363148" y="2769938"/>
            <a:ext cx="21322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/>
              <a:t>Beja</a:t>
            </a:r>
            <a:r>
              <a:rPr lang="en-US" altLang="ja-JP" dirty="0"/>
              <a:t>, Tunisia</a:t>
            </a:r>
            <a:endParaRPr lang="ja-JP" altLang="en-US" dirty="0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BA7954E5-78D7-5F9F-DC45-349BDBE14DCD}"/>
              </a:ext>
            </a:extLst>
          </p:cNvPr>
          <p:cNvSpPr/>
          <p:nvPr/>
        </p:nvSpPr>
        <p:spPr>
          <a:xfrm>
            <a:off x="2681610" y="7277247"/>
            <a:ext cx="2268000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Source: Fukuoka Prefecture</a:t>
            </a:r>
            <a:endParaRPr kumimoji="1" lang="ja-JP" altLang="en-US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8928237"/>
      </p:ext>
    </p:extLst>
  </p:cSld>
  <p:clrMapOvr>
    <a:masterClrMapping/>
  </p:clrMapOvr>
</p:sld>
</file>

<file path=ppt/theme/theme1.xml><?xml version="1.0" encoding="utf-8"?>
<a:theme xmlns:a="http://schemas.openxmlformats.org/drawingml/2006/main" name="環境省template_ver2.8_202402_A4有">
  <a:themeElements>
    <a:clrScheme name="環境省template">
      <a:dk1>
        <a:sysClr val="windowText" lastClr="000000"/>
      </a:dk1>
      <a:lt1>
        <a:sysClr val="window" lastClr="FFFFFF"/>
      </a:lt1>
      <a:dk2>
        <a:srgbClr val="009C89"/>
      </a:dk2>
      <a:lt2>
        <a:srgbClr val="00584E"/>
      </a:lt2>
      <a:accent1>
        <a:srgbClr val="38BEE2"/>
      </a:accent1>
      <a:accent2>
        <a:srgbClr val="43B99A"/>
      </a:accent2>
      <a:accent3>
        <a:srgbClr val="83A4D1"/>
      </a:accent3>
      <a:accent4>
        <a:srgbClr val="C89E28"/>
      </a:accent4>
      <a:accent5>
        <a:srgbClr val="AC353C"/>
      </a:accent5>
      <a:accent6>
        <a:srgbClr val="ED7D31"/>
      </a:accent6>
      <a:hlink>
        <a:srgbClr val="0563C1"/>
      </a:hlink>
      <a:folHlink>
        <a:srgbClr val="954F72"/>
      </a:folHlink>
    </a:clrScheme>
    <a:fontScheme name="環境省template">
      <a:majorFont>
        <a:latin typeface="Meiryo UI"/>
        <a:ea typeface="Meiryo UI"/>
        <a:cs typeface=""/>
      </a:majorFont>
      <a:minorFont>
        <a:latin typeface="Meiryo UI"/>
        <a:ea typeface="Meiryo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0" tIns="0" rIns="0" bIns="0" rtlCol="0" anchor="ctr"/>
      <a:lstStyle>
        <a:defPPr algn="ctr">
          <a:defRPr kumimoji="1" sz="1600" dirty="0" smtClean="0">
            <a:solidFill>
              <a:schemeClr val="tx1"/>
            </a:solidFill>
            <a:latin typeface="Meiryo UI" panose="020B0604030504040204" pitchFamily="50" charset="-128"/>
            <a:ea typeface="Meiryo UI" panose="020B0604030504040204" pitchFamily="50" charset="-128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デザインの設定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デザインの設定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6_Office テーマ">
  <a:themeElements>
    <a:clrScheme name="環境省template">
      <a:dk1>
        <a:sysClr val="windowText" lastClr="000000"/>
      </a:dk1>
      <a:lt1>
        <a:sysClr val="window" lastClr="FFFFFF"/>
      </a:lt1>
      <a:dk2>
        <a:srgbClr val="009C89"/>
      </a:dk2>
      <a:lt2>
        <a:srgbClr val="00584E"/>
      </a:lt2>
      <a:accent1>
        <a:srgbClr val="38BEE2"/>
      </a:accent1>
      <a:accent2>
        <a:srgbClr val="43B99A"/>
      </a:accent2>
      <a:accent3>
        <a:srgbClr val="83A4D1"/>
      </a:accent3>
      <a:accent4>
        <a:srgbClr val="C89E28"/>
      </a:accent4>
      <a:accent5>
        <a:srgbClr val="AC353C"/>
      </a:accent5>
      <a:accent6>
        <a:srgbClr val="ED7D31"/>
      </a:accent6>
      <a:hlink>
        <a:srgbClr val="0563C1"/>
      </a:hlink>
      <a:folHlink>
        <a:srgbClr val="954F72"/>
      </a:folHlink>
    </a:clrScheme>
    <a:fontScheme name="環境省template">
      <a:majorFont>
        <a:latin typeface="Meiryo UI"/>
        <a:ea typeface="Meiryo UI"/>
        <a:cs typeface=""/>
      </a:majorFont>
      <a:minorFont>
        <a:latin typeface="Meiryo UI"/>
        <a:ea typeface="Meiryo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0" tIns="0" rIns="0" bIns="0" rtlCol="0" anchor="ctr"/>
      <a:lstStyle>
        <a:defPPr algn="ctr">
          <a:defRPr kumimoji="1" sz="1600" dirty="0" smtClean="0">
            <a:solidFill>
              <a:schemeClr val="tx1"/>
            </a:solidFill>
            <a:latin typeface="Meiryo UI" panose="020B0604030504040204" pitchFamily="50" charset="-128"/>
            <a:ea typeface="Meiryo UI" panose="020B0604030504040204" pitchFamily="50" charset="-128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7FFE90F61C854097DA07ED277BC344" ma:contentTypeVersion="31" ma:contentTypeDescription="Create a new document." ma:contentTypeScope="" ma:versionID="7f9c74b3a85fb2dc016bc5a50b2ffa9b">
  <xsd:schema xmlns:xsd="http://www.w3.org/2001/XMLSchema" xmlns:xs="http://www.w3.org/2001/XMLSchema" xmlns:p="http://schemas.microsoft.com/office/2006/metadata/properties" xmlns:ns2="5f903c3c-4f52-4be0-a85f-c4d591ba69ef" xmlns:ns3="f870fda6-7c17-4a4b-8e4d-1fafecbc98e3" xmlns:ns4="eb4559c4-8463-4985-927f-f0d558bff8f0" targetNamespace="http://schemas.microsoft.com/office/2006/metadata/properties" ma:root="true" ma:fieldsID="fc80e55cea50aff952c8018a193d86b3" ns2:_="" ns3:_="" ns4:_="">
    <xsd:import namespace="5f903c3c-4f52-4be0-a85f-c4d591ba69ef"/>
    <xsd:import namespace="f870fda6-7c17-4a4b-8e4d-1fafecbc98e3"/>
    <xsd:import namespace="eb4559c4-8463-4985-927f-f0d558bff8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TypeofDocument" minOccurs="0"/>
                <xsd:element ref="ns2:lcf76f155ced4ddcb4097134ff3c332f" minOccurs="0"/>
                <xsd:element ref="ns4:TaxCatchAll" minOccurs="0"/>
                <xsd:element ref="ns2:TOPIC" minOccurs="0"/>
                <xsd:element ref="ns2:MediaServiceObjectDetectorVersions" minOccurs="0"/>
                <xsd:element ref="ns2:MediaServiceSearchProperties" minOccurs="0"/>
                <xsd:element ref="ns2:Year" minOccurs="0"/>
                <xsd:element ref="ns2:Status" minOccurs="0"/>
                <xsd:element ref="ns2:_Flow_SignoffStatus" minOccurs="0"/>
                <xsd:element ref="ns2:NameofCo_x002d_Chair" minOccurs="0"/>
                <xsd:element ref="ns2:Event" minOccurs="0"/>
                <xsd:element ref="ns2:Status0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903c3c-4f52-4be0-a85f-c4d591ba69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TypeofDocument" ma:index="21" nillable="true" ma:displayName="Type of Document" ma:format="Dropdown" ma:indexed="true" ma:internalName="TypeofDocument">
      <xsd:simpleType>
        <xsd:union memberTypes="dms:Text">
          <xsd:simpleType>
            <xsd:restriction base="dms:Choice">
              <xsd:enumeration value="Agenda"/>
              <xsd:enumeration value="Attendance List"/>
              <xsd:enumeration value="Briefing Notes"/>
              <xsd:enumeration value="Budget &amp; Finance"/>
              <xsd:enumeration value="Concept &amp; Scenario Notes"/>
              <xsd:enumeration value="Invitations"/>
              <xsd:enumeration value="Intervention"/>
              <xsd:enumeration value="Logistics/Admin doc"/>
              <xsd:enumeration value="Meeting Notes"/>
              <xsd:enumeration value="Message to the Parties"/>
              <xsd:enumeration value="MoU and Agreement"/>
              <xsd:enumeration value="Planning Document"/>
              <xsd:enumeration value="Recording"/>
              <xsd:enumeration value="Registration &amp; Attendance"/>
              <xsd:enumeration value="Reports"/>
              <xsd:enumeration value="Speaking Notes"/>
              <xsd:enumeration value="Submissions"/>
              <xsd:enumeration value="Travel &amp; DSA"/>
              <xsd:enumeration value="Venue Quotation"/>
              <xsd:enumeration value="ARCHIVE"/>
              <xsd:enumeration value="Templates"/>
            </xsd:restriction>
          </xsd:simpleType>
        </xsd:union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9d8c265a-5436-43a7-80c1-713d2827ffd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OPIC" ma:index="25" nillable="true" ma:displayName="TOPIC" ma:format="Dropdown" ma:internalName="TOPIC">
      <xsd:simpleType>
        <xsd:restriction base="dms:Choice">
          <xsd:enumeration value="MWP"/>
          <xsd:enumeration value="BUNKERS"/>
          <xsd:enumeration value="RCC"/>
          <xsd:enumeration value="NDC Activities"/>
        </xsd:restriction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Year" ma:index="28" nillable="true" ma:displayName="Year" ma:format="Dropdown" ma:internalName="Year">
      <xsd:simpleType>
        <xsd:restriction base="dms:Text">
          <xsd:maxLength value="255"/>
        </xsd:restriction>
      </xsd:simpleType>
    </xsd:element>
    <xsd:element name="Status" ma:index="29" nillable="true" ma:displayName="Travel Status" ma:format="Dropdown" ma:internalName="Status">
      <xsd:simpleType>
        <xsd:restriction base="dms:Choice">
          <xsd:enumeration value="Registration received"/>
          <xsd:enumeration value="Itinarary requested"/>
          <xsd:enumeration value="Itinerary shared with participant"/>
          <xsd:enumeration value="itinerary confirmed"/>
          <xsd:enumeration value="TR requested"/>
          <xsd:enumeration value="Ticket Isssued"/>
          <xsd:enumeration value="Ticket send to Participant"/>
        </xsd:restriction>
      </xsd:simpleType>
    </xsd:element>
    <xsd:element name="_Flow_SignoffStatus" ma:index="30" nillable="true" ma:displayName="Sign-off status" ma:internalName="_x0024_Resources_x003a_core_x002c_Signoff_Status">
      <xsd:simpleType>
        <xsd:restriction base="dms:Text"/>
      </xsd:simpleType>
    </xsd:element>
    <xsd:element name="NameofCo_x002d_Chair" ma:index="31" nillable="true" ma:displayName="Name of invited Person" ma:format="Dropdown" ma:internalName="NameofCo_x002d_Chair">
      <xsd:simpleType>
        <xsd:union memberTypes="dms:Text">
          <xsd:simpleType>
            <xsd:restriction base="dms:Choice">
              <xsd:enumeration value="Angela Churie Kallhauge"/>
              <xsd:enumeration value="Gao Xiang"/>
              <xsd:enumeration value="NFP"/>
              <xsd:enumeration value="Lingyi Xu"/>
              <xsd:enumeration value="Zach Cohen"/>
              <xsd:enumeration value="Choice 6"/>
              <xsd:enumeration value="Shinan Li"/>
            </xsd:restriction>
          </xsd:simpleType>
        </xsd:union>
      </xsd:simpleType>
    </xsd:element>
    <xsd:element name="Event" ma:index="32" nillable="true" ma:displayName="Event" ma:format="Dropdown" ma:internalName="Event">
      <xsd:simpleType>
        <xsd:union memberTypes="dms:Text">
          <xsd:simpleType>
            <xsd:restriction base="dms:Choice">
              <xsd:enumeration value="Climate Week"/>
              <xsd:enumeration value="COP"/>
              <xsd:enumeration value="MWP GD &amp; IFE"/>
              <xsd:enumeration value="Planning Retreat"/>
              <xsd:enumeration value="SB"/>
            </xsd:restriction>
          </xsd:simpleType>
        </xsd:union>
      </xsd:simpleType>
    </xsd:element>
    <xsd:element name="Status0" ma:index="33" nillable="true" ma:displayName="Status" ma:format="Dropdown" ma:internalName="Status0">
      <xsd:simpleType>
        <xsd:restriction base="dms:Choice">
          <xsd:enumeration value="Draft"/>
          <xsd:enumeration value="Pending approval"/>
          <xsd:enumeration value="Approved"/>
          <xsd:enumeration value="Final"/>
        </xsd:restriction>
      </xsd:simpleType>
    </xsd:element>
    <xsd:element name="MediaServiceBillingMetadata" ma:index="3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70fda6-7c17-4a4b-8e4d-1fafecbc98e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4559c4-8463-4985-927f-f0d558bff8f0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d4015c78-049a-4d79-be85-e4b313e07bd7}" ma:internalName="TaxCatchAll" ma:showField="CatchAllData" ma:web="f870fda6-7c17-4a4b-8e4d-1fafecbc98e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9d8c265a-5436-43a7-80c1-713d2827ffde" ContentTypeId="0x0101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b4559c4-8463-4985-927f-f0d558bff8f0" xsi:nil="true"/>
    <Event xmlns="5f903c3c-4f52-4be0-a85f-c4d591ba69ef" xsi:nil="true"/>
    <TOPIC xmlns="5f903c3c-4f52-4be0-a85f-c4d591ba69ef" xsi:nil="true"/>
    <_Flow_SignoffStatus xmlns="5f903c3c-4f52-4be0-a85f-c4d591ba69ef" xsi:nil="true"/>
    <NameofCo_x002d_Chair xmlns="5f903c3c-4f52-4be0-a85f-c4d591ba69ef" xsi:nil="true"/>
    <TypeofDocument xmlns="5f903c3c-4f52-4be0-a85f-c4d591ba69ef" xsi:nil="true"/>
    <Status0 xmlns="5f903c3c-4f52-4be0-a85f-c4d591ba69ef" xsi:nil="true"/>
    <Year xmlns="5f903c3c-4f52-4be0-a85f-c4d591ba69ef" xsi:nil="true"/>
    <lcf76f155ced4ddcb4097134ff3c332f xmlns="5f903c3c-4f52-4be0-a85f-c4d591ba69ef">
      <Terms xmlns="http://schemas.microsoft.com/office/infopath/2007/PartnerControls"/>
    </lcf76f155ced4ddcb4097134ff3c332f>
    <Status xmlns="5f903c3c-4f52-4be0-a85f-c4d591ba69ef" xsi:nil="true"/>
  </documentManagement>
</p:properties>
</file>

<file path=customXml/itemProps1.xml><?xml version="1.0" encoding="utf-8"?>
<ds:datastoreItem xmlns:ds="http://schemas.openxmlformats.org/officeDocument/2006/customXml" ds:itemID="{7C0242EB-A267-413D-BD01-C7956BE13334}"/>
</file>

<file path=customXml/itemProps2.xml><?xml version="1.0" encoding="utf-8"?>
<ds:datastoreItem xmlns:ds="http://schemas.openxmlformats.org/officeDocument/2006/customXml" ds:itemID="{E409E071-EA16-433E-ADC7-AB483F198FF7}"/>
</file>

<file path=customXml/itemProps3.xml><?xml version="1.0" encoding="utf-8"?>
<ds:datastoreItem xmlns:ds="http://schemas.openxmlformats.org/officeDocument/2006/customXml" ds:itemID="{DB93665A-F20F-4483-8792-A4B226356DF6}"/>
</file>

<file path=customXml/itemProps4.xml><?xml version="1.0" encoding="utf-8"?>
<ds:datastoreItem xmlns:ds="http://schemas.openxmlformats.org/officeDocument/2006/customXml" ds:itemID="{DF2FBE79-0614-487A-9A28-CD8128A36940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3118</Words>
  <Application>Microsoft Office PowerPoint</Application>
  <PresentationFormat>ユーザー設定</PresentationFormat>
  <Paragraphs>356</Paragraphs>
  <Slides>12</Slides>
  <Notes>9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4</vt:i4>
      </vt:variant>
      <vt:variant>
        <vt:lpstr>スライド タイトル</vt:lpstr>
      </vt:variant>
      <vt:variant>
        <vt:i4>12</vt:i4>
      </vt:variant>
    </vt:vector>
  </HeadingPairs>
  <TitlesOfParts>
    <vt:vector size="24" baseType="lpstr">
      <vt:lpstr>Meiryo UI</vt:lpstr>
      <vt:lpstr>Noto Sans Symbols</vt:lpstr>
      <vt:lpstr>メイリオ</vt:lpstr>
      <vt:lpstr>游ゴシック</vt:lpstr>
      <vt:lpstr>游ゴシック Light</vt:lpstr>
      <vt:lpstr>Arial</vt:lpstr>
      <vt:lpstr>Calibri</vt:lpstr>
      <vt:lpstr>Wingdings</vt:lpstr>
      <vt:lpstr>環境省template_ver2.8_202402_A4有</vt:lpstr>
      <vt:lpstr>2_デザインの設定</vt:lpstr>
      <vt:lpstr>4_デザインの設定</vt:lpstr>
      <vt:lpstr>6_Office テーマ</vt:lpstr>
      <vt:lpstr>JCM for waste sector mitigation: WtE and semi-aerobic landfill</vt:lpstr>
      <vt:lpstr>Overview of Joint Crediting Mechanism (JCM)</vt:lpstr>
      <vt:lpstr>List of JCM 31 partner countries as of August 2025 ※Numbers are in order of signing</vt:lpstr>
      <vt:lpstr>JCM Financing Programme by MOE Japan (FY2013-2025)  as of August 2025</vt:lpstr>
      <vt:lpstr>Waste-to-energy facility in Bac Ninh Province, Vietnam</vt:lpstr>
      <vt:lpstr>GHG emission reduction effects through a WtE project</vt:lpstr>
      <vt:lpstr>Project scheme of Bac Ninh WtE in Vietnam</vt:lpstr>
      <vt:lpstr>Investment risks and actions to address them</vt:lpstr>
      <vt:lpstr>Semi-aerobic landfill “Fukuoka Method”</vt:lpstr>
      <vt:lpstr>“Fukuoka Method” applied in Malaysia (first site outside Japan)</vt:lpstr>
      <vt:lpstr>Conclusions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2024-05-21T13:53:13Z</dcterms:created>
  <dcterms:modified xsi:type="dcterms:W3CDTF">2025-09-05T07:38:18Z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0x010100E17FFE90F61C854097DA07ED277BC344</vt:lpwstr>
  </property>
</Properties>
</file>