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51" r:id="rId6"/>
    <p:sldMasterId id="2147483652" r:id="rId7"/>
    <p:sldMasterId id="2147483685" r:id="rId8"/>
    <p:sldMasterId id="2147483699" r:id="rId9"/>
  </p:sldMasterIdLst>
  <p:notesMasterIdLst>
    <p:notesMasterId r:id="rId21"/>
  </p:notesMasterIdLst>
  <p:handoutMasterIdLst>
    <p:handoutMasterId r:id="rId22"/>
  </p:handoutMasterIdLst>
  <p:sldIdLst>
    <p:sldId id="286" r:id="rId10"/>
    <p:sldId id="1754" r:id="rId11"/>
    <p:sldId id="1791" r:id="rId12"/>
    <p:sldId id="1792" r:id="rId13"/>
    <p:sldId id="1793" r:id="rId14"/>
    <p:sldId id="1788" r:id="rId15"/>
    <p:sldId id="291" r:id="rId16"/>
    <p:sldId id="1787" r:id="rId17"/>
    <p:sldId id="292" r:id="rId18"/>
    <p:sldId id="1794" r:id="rId19"/>
    <p:sldId id="298" r:id="rId20"/>
  </p:sldIdLst>
  <p:sldSz cx="12192000" cy="6858000"/>
  <p:notesSz cx="7010400" cy="9296400"/>
  <p:defaultTextStyle>
    <a:defPPr>
      <a:defRPr lang="en-GB"/>
    </a:defPPr>
    <a:lvl1pPr algn="l" rtl="0" fontAlgn="base">
      <a:spcBef>
        <a:spcPct val="50000"/>
      </a:spcBef>
      <a:spcAft>
        <a:spcPct val="0"/>
      </a:spcAft>
      <a:defRPr sz="1500" kern="1200">
        <a:solidFill>
          <a:schemeClr val="tx1"/>
        </a:solidFill>
        <a:latin typeface="Arial" charset="0"/>
        <a:ea typeface="+mn-ea"/>
        <a:cs typeface="+mn-cs"/>
      </a:defRPr>
    </a:lvl1pPr>
    <a:lvl2pPr marL="457200" algn="l" rtl="0" fontAlgn="base">
      <a:spcBef>
        <a:spcPct val="50000"/>
      </a:spcBef>
      <a:spcAft>
        <a:spcPct val="0"/>
      </a:spcAft>
      <a:defRPr sz="1500" kern="1200">
        <a:solidFill>
          <a:schemeClr val="tx1"/>
        </a:solidFill>
        <a:latin typeface="Arial" charset="0"/>
        <a:ea typeface="+mn-ea"/>
        <a:cs typeface="+mn-cs"/>
      </a:defRPr>
    </a:lvl2pPr>
    <a:lvl3pPr marL="914400" algn="l" rtl="0" fontAlgn="base">
      <a:spcBef>
        <a:spcPct val="50000"/>
      </a:spcBef>
      <a:spcAft>
        <a:spcPct val="0"/>
      </a:spcAft>
      <a:defRPr sz="1500" kern="1200">
        <a:solidFill>
          <a:schemeClr val="tx1"/>
        </a:solidFill>
        <a:latin typeface="Arial" charset="0"/>
        <a:ea typeface="+mn-ea"/>
        <a:cs typeface="+mn-cs"/>
      </a:defRPr>
    </a:lvl3pPr>
    <a:lvl4pPr marL="1371600" algn="l" rtl="0" fontAlgn="base">
      <a:spcBef>
        <a:spcPct val="50000"/>
      </a:spcBef>
      <a:spcAft>
        <a:spcPct val="0"/>
      </a:spcAft>
      <a:defRPr sz="1500" kern="1200">
        <a:solidFill>
          <a:schemeClr val="tx1"/>
        </a:solidFill>
        <a:latin typeface="Arial" charset="0"/>
        <a:ea typeface="+mn-ea"/>
        <a:cs typeface="+mn-cs"/>
      </a:defRPr>
    </a:lvl4pPr>
    <a:lvl5pPr marL="1828800" algn="l" rtl="0" fontAlgn="base">
      <a:spcBef>
        <a:spcPct val="50000"/>
      </a:spcBef>
      <a:spcAft>
        <a:spcPct val="0"/>
      </a:spcAft>
      <a:defRPr sz="1500" kern="1200">
        <a:solidFill>
          <a:schemeClr val="tx1"/>
        </a:solidFill>
        <a:latin typeface="Arial" charset="0"/>
        <a:ea typeface="+mn-ea"/>
        <a:cs typeface="+mn-cs"/>
      </a:defRPr>
    </a:lvl5pPr>
    <a:lvl6pPr marL="2286000" algn="l" defTabSz="914400" rtl="0" eaLnBrk="1" latinLnBrk="0" hangingPunct="1">
      <a:defRPr sz="1500" kern="1200">
        <a:solidFill>
          <a:schemeClr val="tx1"/>
        </a:solidFill>
        <a:latin typeface="Arial" charset="0"/>
        <a:ea typeface="+mn-ea"/>
        <a:cs typeface="+mn-cs"/>
      </a:defRPr>
    </a:lvl6pPr>
    <a:lvl7pPr marL="2743200" algn="l" defTabSz="914400" rtl="0" eaLnBrk="1" latinLnBrk="0" hangingPunct="1">
      <a:defRPr sz="1500" kern="1200">
        <a:solidFill>
          <a:schemeClr val="tx1"/>
        </a:solidFill>
        <a:latin typeface="Arial" charset="0"/>
        <a:ea typeface="+mn-ea"/>
        <a:cs typeface="+mn-cs"/>
      </a:defRPr>
    </a:lvl7pPr>
    <a:lvl8pPr marL="3200400" algn="l" defTabSz="914400" rtl="0" eaLnBrk="1" latinLnBrk="0" hangingPunct="1">
      <a:defRPr sz="1500" kern="1200">
        <a:solidFill>
          <a:schemeClr val="tx1"/>
        </a:solidFill>
        <a:latin typeface="Arial" charset="0"/>
        <a:ea typeface="+mn-ea"/>
        <a:cs typeface="+mn-cs"/>
      </a:defRPr>
    </a:lvl8pPr>
    <a:lvl9pPr marL="3657600" algn="l" defTabSz="914400" rtl="0" eaLnBrk="1" latinLnBrk="0" hangingPunct="1">
      <a:defRPr sz="15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76A53D-9084-57D1-7086-B14CE3056746}" name="Tugba Icmeli" initials="TI" userId="S::Ticmeli@unfccc.int::62f137ff-0a95-4dbe-9372-519e81f71f05" providerId="AD"/>
  <p188:author id="{AAD3A883-0407-5332-6D78-3216DFA49465}" name="Tibor Lindovsky" initials="TL" userId="S::TLindovsky@unfccc.int::c26b5784-bbb1-4c3d-a4ac-d3898087d70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D"/>
    <a:srgbClr val="1960AB"/>
    <a:srgbClr val="5F5F5F"/>
    <a:srgbClr val="777777"/>
    <a:srgbClr val="808080"/>
    <a:srgbClr val="FFFFFF"/>
    <a:srgbClr val="6C54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A05502-3734-47A0-8BC0-867329CC6D41}" v="30" dt="2024-11-19T08:23:43.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3" autoAdjust="0"/>
    <p:restoredTop sz="86307" autoAdjust="0"/>
  </p:normalViewPr>
  <p:slideViewPr>
    <p:cSldViewPr snapToGrid="0">
      <p:cViewPr varScale="1">
        <p:scale>
          <a:sx n="74" d="100"/>
          <a:sy n="74" d="100"/>
        </p:scale>
        <p:origin x="936" y="67"/>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handoutMaster" Target="handoutMasters/handout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lan Pillay" userId="a7c8d6e8-17a6-444b-9103-7d6dfa1d861e" providerId="ADAL" clId="{89A05502-3734-47A0-8BC0-867329CC6D41}"/>
    <pc:docChg chg="undo custSel addSld delSld modSld sldOrd">
      <pc:chgData name="Marlan Pillay" userId="a7c8d6e8-17a6-444b-9103-7d6dfa1d861e" providerId="ADAL" clId="{89A05502-3734-47A0-8BC0-867329CC6D41}" dt="2024-11-19T08:25:18.166" v="611" actId="6549"/>
      <pc:docMkLst>
        <pc:docMk/>
      </pc:docMkLst>
      <pc:sldChg chg="modSp del mod">
        <pc:chgData name="Marlan Pillay" userId="a7c8d6e8-17a6-444b-9103-7d6dfa1d861e" providerId="ADAL" clId="{89A05502-3734-47A0-8BC0-867329CC6D41}" dt="2024-11-05T16:51:30.358" v="184" actId="47"/>
        <pc:sldMkLst>
          <pc:docMk/>
          <pc:sldMk cId="357945063" sldId="259"/>
        </pc:sldMkLst>
        <pc:spChg chg="mod">
          <ac:chgData name="Marlan Pillay" userId="a7c8d6e8-17a6-444b-9103-7d6dfa1d861e" providerId="ADAL" clId="{89A05502-3734-47A0-8BC0-867329CC6D41}" dt="2024-11-05T16:34:51.690" v="0" actId="20577"/>
          <ac:spMkLst>
            <pc:docMk/>
            <pc:sldMk cId="357945063" sldId="259"/>
            <ac:spMk id="17" creationId="{36F22F8B-98F4-4CAB-9B8E-35EAEC9EE4F5}"/>
          </ac:spMkLst>
        </pc:spChg>
      </pc:sldChg>
      <pc:sldChg chg="del">
        <pc:chgData name="Marlan Pillay" userId="a7c8d6e8-17a6-444b-9103-7d6dfa1d861e" providerId="ADAL" clId="{89A05502-3734-47A0-8BC0-867329CC6D41}" dt="2024-11-05T16:35:25.252" v="9" actId="47"/>
        <pc:sldMkLst>
          <pc:docMk/>
          <pc:sldMk cId="1087845008" sldId="278"/>
        </pc:sldMkLst>
      </pc:sldChg>
      <pc:sldChg chg="addSp delSp modSp mod">
        <pc:chgData name="Marlan Pillay" userId="a7c8d6e8-17a6-444b-9103-7d6dfa1d861e" providerId="ADAL" clId="{89A05502-3734-47A0-8BC0-867329CC6D41}" dt="2024-11-19T08:17:44.791" v="516" actId="1076"/>
        <pc:sldMkLst>
          <pc:docMk/>
          <pc:sldMk cId="2446624779" sldId="286"/>
        </pc:sldMkLst>
        <pc:spChg chg="mod">
          <ac:chgData name="Marlan Pillay" userId="a7c8d6e8-17a6-444b-9103-7d6dfa1d861e" providerId="ADAL" clId="{89A05502-3734-47A0-8BC0-867329CC6D41}" dt="2024-11-05T16:51:12.982" v="167" actId="20577"/>
          <ac:spMkLst>
            <pc:docMk/>
            <pc:sldMk cId="2446624779" sldId="286"/>
            <ac:spMk id="2" creationId="{6B19A733-00C7-A0A5-5248-BD9CB4BDC23F}"/>
          </ac:spMkLst>
        </pc:spChg>
        <pc:spChg chg="mod">
          <ac:chgData name="Marlan Pillay" userId="a7c8d6e8-17a6-444b-9103-7d6dfa1d861e" providerId="ADAL" clId="{89A05502-3734-47A0-8BC0-867329CC6D41}" dt="2024-11-19T08:16:23.379" v="512" actId="1076"/>
          <ac:spMkLst>
            <pc:docMk/>
            <pc:sldMk cId="2446624779" sldId="286"/>
            <ac:spMk id="3" creationId="{96FB52D0-4FB3-015F-4A6B-26FF335482EE}"/>
          </ac:spMkLst>
        </pc:spChg>
        <pc:spChg chg="mod">
          <ac:chgData name="Marlan Pillay" userId="a7c8d6e8-17a6-444b-9103-7d6dfa1d861e" providerId="ADAL" clId="{89A05502-3734-47A0-8BC0-867329CC6D41}" dt="2024-11-19T08:17:44.791" v="516" actId="1076"/>
          <ac:spMkLst>
            <pc:docMk/>
            <pc:sldMk cId="2446624779" sldId="286"/>
            <ac:spMk id="4" creationId="{503AB020-C56F-4078-4E75-AF04070D125D}"/>
          </ac:spMkLst>
        </pc:spChg>
        <pc:picChg chg="add del mod">
          <ac:chgData name="Marlan Pillay" userId="a7c8d6e8-17a6-444b-9103-7d6dfa1d861e" providerId="ADAL" clId="{89A05502-3734-47A0-8BC0-867329CC6D41}" dt="2024-11-05T16:57:09.953" v="253"/>
          <ac:picMkLst>
            <pc:docMk/>
            <pc:sldMk cId="2446624779" sldId="286"/>
            <ac:picMk id="7" creationId="{19EE8A75-0D92-96FF-AFAB-3A940611C478}"/>
          </ac:picMkLst>
        </pc:picChg>
        <pc:picChg chg="add mod">
          <ac:chgData name="Marlan Pillay" userId="a7c8d6e8-17a6-444b-9103-7d6dfa1d861e" providerId="ADAL" clId="{89A05502-3734-47A0-8BC0-867329CC6D41}" dt="2024-11-19T08:00:54.843" v="444" actId="1076"/>
          <ac:picMkLst>
            <pc:docMk/>
            <pc:sldMk cId="2446624779" sldId="286"/>
            <ac:picMk id="11" creationId="{EA57E278-594B-710C-AEC5-2ABAD85DE940}"/>
          </ac:picMkLst>
        </pc:picChg>
      </pc:sldChg>
      <pc:sldChg chg="del">
        <pc:chgData name="Marlan Pillay" userId="a7c8d6e8-17a6-444b-9103-7d6dfa1d861e" providerId="ADAL" clId="{89A05502-3734-47A0-8BC0-867329CC6D41}" dt="2024-11-05T16:35:19.182" v="6" actId="47"/>
        <pc:sldMkLst>
          <pc:docMk/>
          <pc:sldMk cId="3147874941" sldId="287"/>
        </pc:sldMkLst>
      </pc:sldChg>
      <pc:sldChg chg="addSp delSp modSp mod">
        <pc:chgData name="Marlan Pillay" userId="a7c8d6e8-17a6-444b-9103-7d6dfa1d861e" providerId="ADAL" clId="{89A05502-3734-47A0-8BC0-867329CC6D41}" dt="2024-11-05T16:55:33.195" v="246" actId="27636"/>
        <pc:sldMkLst>
          <pc:docMk/>
          <pc:sldMk cId="174836770" sldId="291"/>
        </pc:sldMkLst>
        <pc:spChg chg="mod">
          <ac:chgData name="Marlan Pillay" userId="a7c8d6e8-17a6-444b-9103-7d6dfa1d861e" providerId="ADAL" clId="{89A05502-3734-47A0-8BC0-867329CC6D41}" dt="2024-11-05T16:55:33.195" v="246" actId="27636"/>
          <ac:spMkLst>
            <pc:docMk/>
            <pc:sldMk cId="174836770" sldId="291"/>
            <ac:spMk id="2" creationId="{668AF91A-D3FE-9A0C-88FC-86EC42C2D484}"/>
          </ac:spMkLst>
        </pc:spChg>
        <pc:spChg chg="del">
          <ac:chgData name="Marlan Pillay" userId="a7c8d6e8-17a6-444b-9103-7d6dfa1d861e" providerId="ADAL" clId="{89A05502-3734-47A0-8BC0-867329CC6D41}" dt="2024-11-05T16:55:17.077" v="244" actId="478"/>
          <ac:spMkLst>
            <pc:docMk/>
            <pc:sldMk cId="174836770" sldId="291"/>
            <ac:spMk id="3" creationId="{474272B2-4FFB-2609-9282-45421A64D1C9}"/>
          </ac:spMkLst>
        </pc:spChg>
        <pc:spChg chg="del">
          <ac:chgData name="Marlan Pillay" userId="a7c8d6e8-17a6-444b-9103-7d6dfa1d861e" providerId="ADAL" clId="{89A05502-3734-47A0-8BC0-867329CC6D41}" dt="2024-11-05T16:55:10.651" v="242" actId="478"/>
          <ac:spMkLst>
            <pc:docMk/>
            <pc:sldMk cId="174836770" sldId="291"/>
            <ac:spMk id="4" creationId="{3C203385-DE3D-6CFF-2741-7CDCAFE749FC}"/>
          </ac:spMkLst>
        </pc:spChg>
        <pc:spChg chg="del">
          <ac:chgData name="Marlan Pillay" userId="a7c8d6e8-17a6-444b-9103-7d6dfa1d861e" providerId="ADAL" clId="{89A05502-3734-47A0-8BC0-867329CC6D41}" dt="2024-11-05T16:55:13.374" v="243" actId="478"/>
          <ac:spMkLst>
            <pc:docMk/>
            <pc:sldMk cId="174836770" sldId="291"/>
            <ac:spMk id="5" creationId="{3237B0E5-2273-9B67-EEFE-3B1A7DF832E7}"/>
          </ac:spMkLst>
        </pc:spChg>
        <pc:spChg chg="mod">
          <ac:chgData name="Marlan Pillay" userId="a7c8d6e8-17a6-444b-9103-7d6dfa1d861e" providerId="ADAL" clId="{89A05502-3734-47A0-8BC0-867329CC6D41}" dt="2024-11-05T16:55:02.789" v="241"/>
          <ac:spMkLst>
            <pc:docMk/>
            <pc:sldMk cId="174836770" sldId="291"/>
            <ac:spMk id="9" creationId="{D9121CF8-E4F8-05A7-39D8-7E5F3EE2D850}"/>
          </ac:spMkLst>
        </pc:spChg>
        <pc:spChg chg="mod">
          <ac:chgData name="Marlan Pillay" userId="a7c8d6e8-17a6-444b-9103-7d6dfa1d861e" providerId="ADAL" clId="{89A05502-3734-47A0-8BC0-867329CC6D41}" dt="2024-11-05T16:55:02.789" v="241"/>
          <ac:spMkLst>
            <pc:docMk/>
            <pc:sldMk cId="174836770" sldId="291"/>
            <ac:spMk id="10" creationId="{F6836A38-1531-BC3F-D29C-821F8725D70E}"/>
          </ac:spMkLst>
        </pc:spChg>
        <pc:spChg chg="mod">
          <ac:chgData name="Marlan Pillay" userId="a7c8d6e8-17a6-444b-9103-7d6dfa1d861e" providerId="ADAL" clId="{89A05502-3734-47A0-8BC0-867329CC6D41}" dt="2024-11-05T16:55:02.789" v="241"/>
          <ac:spMkLst>
            <pc:docMk/>
            <pc:sldMk cId="174836770" sldId="291"/>
            <ac:spMk id="12" creationId="{518F9BAA-1454-8FA3-1F33-E486AA33590B}"/>
          </ac:spMkLst>
        </pc:spChg>
        <pc:spChg chg="mod">
          <ac:chgData name="Marlan Pillay" userId="a7c8d6e8-17a6-444b-9103-7d6dfa1d861e" providerId="ADAL" clId="{89A05502-3734-47A0-8BC0-867329CC6D41}" dt="2024-11-05T16:55:02.789" v="241"/>
          <ac:spMkLst>
            <pc:docMk/>
            <pc:sldMk cId="174836770" sldId="291"/>
            <ac:spMk id="13" creationId="{042AA009-25A5-A2FA-C1B9-670F9704FA6D}"/>
          </ac:spMkLst>
        </pc:spChg>
        <pc:spChg chg="mod">
          <ac:chgData name="Marlan Pillay" userId="a7c8d6e8-17a6-444b-9103-7d6dfa1d861e" providerId="ADAL" clId="{89A05502-3734-47A0-8BC0-867329CC6D41}" dt="2024-11-05T16:55:02.789" v="241"/>
          <ac:spMkLst>
            <pc:docMk/>
            <pc:sldMk cId="174836770" sldId="291"/>
            <ac:spMk id="15" creationId="{F33A3C41-031A-05A6-31B5-E419DB439676}"/>
          </ac:spMkLst>
        </pc:spChg>
        <pc:spChg chg="mod">
          <ac:chgData name="Marlan Pillay" userId="a7c8d6e8-17a6-444b-9103-7d6dfa1d861e" providerId="ADAL" clId="{89A05502-3734-47A0-8BC0-867329CC6D41}" dt="2024-11-05T16:55:02.789" v="241"/>
          <ac:spMkLst>
            <pc:docMk/>
            <pc:sldMk cId="174836770" sldId="291"/>
            <ac:spMk id="16" creationId="{47A6387C-4C43-4E9D-DD60-4395FC394B78}"/>
          </ac:spMkLst>
        </pc:spChg>
        <pc:spChg chg="mod">
          <ac:chgData name="Marlan Pillay" userId="a7c8d6e8-17a6-444b-9103-7d6dfa1d861e" providerId="ADAL" clId="{89A05502-3734-47A0-8BC0-867329CC6D41}" dt="2024-11-05T16:55:02.789" v="241"/>
          <ac:spMkLst>
            <pc:docMk/>
            <pc:sldMk cId="174836770" sldId="291"/>
            <ac:spMk id="17" creationId="{538C9A16-D070-AC10-B9D7-ABE419173041}"/>
          </ac:spMkLst>
        </pc:spChg>
        <pc:spChg chg="mod">
          <ac:chgData name="Marlan Pillay" userId="a7c8d6e8-17a6-444b-9103-7d6dfa1d861e" providerId="ADAL" clId="{89A05502-3734-47A0-8BC0-867329CC6D41}" dt="2024-11-05T16:55:02.789" v="241"/>
          <ac:spMkLst>
            <pc:docMk/>
            <pc:sldMk cId="174836770" sldId="291"/>
            <ac:spMk id="18" creationId="{850CCE57-0C45-7A25-EBCB-8186D37A6490}"/>
          </ac:spMkLst>
        </pc:spChg>
        <pc:spChg chg="mod">
          <ac:chgData name="Marlan Pillay" userId="a7c8d6e8-17a6-444b-9103-7d6dfa1d861e" providerId="ADAL" clId="{89A05502-3734-47A0-8BC0-867329CC6D41}" dt="2024-11-05T16:55:02.789" v="241"/>
          <ac:spMkLst>
            <pc:docMk/>
            <pc:sldMk cId="174836770" sldId="291"/>
            <ac:spMk id="20" creationId="{FDAC9F9A-E47D-9B6C-A934-14BCF60DFC5C}"/>
          </ac:spMkLst>
        </pc:spChg>
        <pc:spChg chg="mod">
          <ac:chgData name="Marlan Pillay" userId="a7c8d6e8-17a6-444b-9103-7d6dfa1d861e" providerId="ADAL" clId="{89A05502-3734-47A0-8BC0-867329CC6D41}" dt="2024-11-05T16:55:02.789" v="241"/>
          <ac:spMkLst>
            <pc:docMk/>
            <pc:sldMk cId="174836770" sldId="291"/>
            <ac:spMk id="21" creationId="{90D1EC4C-47E4-160A-B751-D254E8D29542}"/>
          </ac:spMkLst>
        </pc:spChg>
        <pc:spChg chg="mod">
          <ac:chgData name="Marlan Pillay" userId="a7c8d6e8-17a6-444b-9103-7d6dfa1d861e" providerId="ADAL" clId="{89A05502-3734-47A0-8BC0-867329CC6D41}" dt="2024-11-05T16:55:02.789" v="241"/>
          <ac:spMkLst>
            <pc:docMk/>
            <pc:sldMk cId="174836770" sldId="291"/>
            <ac:spMk id="23" creationId="{C67BFA44-977E-F635-E430-7CC8EEE60F66}"/>
          </ac:spMkLst>
        </pc:spChg>
        <pc:spChg chg="mod">
          <ac:chgData name="Marlan Pillay" userId="a7c8d6e8-17a6-444b-9103-7d6dfa1d861e" providerId="ADAL" clId="{89A05502-3734-47A0-8BC0-867329CC6D41}" dt="2024-11-05T16:55:02.789" v="241"/>
          <ac:spMkLst>
            <pc:docMk/>
            <pc:sldMk cId="174836770" sldId="291"/>
            <ac:spMk id="24" creationId="{F0FF38B0-9701-9098-660A-77D478AA5E7A}"/>
          </ac:spMkLst>
        </pc:spChg>
        <pc:spChg chg="mod">
          <ac:chgData name="Marlan Pillay" userId="a7c8d6e8-17a6-444b-9103-7d6dfa1d861e" providerId="ADAL" clId="{89A05502-3734-47A0-8BC0-867329CC6D41}" dt="2024-11-05T16:55:02.789" v="241"/>
          <ac:spMkLst>
            <pc:docMk/>
            <pc:sldMk cId="174836770" sldId="291"/>
            <ac:spMk id="26" creationId="{608EFE6E-3AEB-4668-5E1C-0A5952C4D7A8}"/>
          </ac:spMkLst>
        </pc:spChg>
        <pc:spChg chg="mod">
          <ac:chgData name="Marlan Pillay" userId="a7c8d6e8-17a6-444b-9103-7d6dfa1d861e" providerId="ADAL" clId="{89A05502-3734-47A0-8BC0-867329CC6D41}" dt="2024-11-05T16:55:02.789" v="241"/>
          <ac:spMkLst>
            <pc:docMk/>
            <pc:sldMk cId="174836770" sldId="291"/>
            <ac:spMk id="27" creationId="{A7660D8E-E742-4193-C597-95BE93AC30B2}"/>
          </ac:spMkLst>
        </pc:spChg>
        <pc:spChg chg="mod">
          <ac:chgData name="Marlan Pillay" userId="a7c8d6e8-17a6-444b-9103-7d6dfa1d861e" providerId="ADAL" clId="{89A05502-3734-47A0-8BC0-867329CC6D41}" dt="2024-11-05T16:55:02.789" v="241"/>
          <ac:spMkLst>
            <pc:docMk/>
            <pc:sldMk cId="174836770" sldId="291"/>
            <ac:spMk id="29" creationId="{12B1AAF7-6C3C-B472-16BE-5C6DE96C7FB8}"/>
          </ac:spMkLst>
        </pc:spChg>
        <pc:spChg chg="mod">
          <ac:chgData name="Marlan Pillay" userId="a7c8d6e8-17a6-444b-9103-7d6dfa1d861e" providerId="ADAL" clId="{89A05502-3734-47A0-8BC0-867329CC6D41}" dt="2024-11-05T16:55:02.789" v="241"/>
          <ac:spMkLst>
            <pc:docMk/>
            <pc:sldMk cId="174836770" sldId="291"/>
            <ac:spMk id="30" creationId="{4939FA55-BECB-F7E1-988E-6D42FF5A3CE5}"/>
          </ac:spMkLst>
        </pc:spChg>
        <pc:spChg chg="mod">
          <ac:chgData name="Marlan Pillay" userId="a7c8d6e8-17a6-444b-9103-7d6dfa1d861e" providerId="ADAL" clId="{89A05502-3734-47A0-8BC0-867329CC6D41}" dt="2024-11-05T16:55:02.789" v="241"/>
          <ac:spMkLst>
            <pc:docMk/>
            <pc:sldMk cId="174836770" sldId="291"/>
            <ac:spMk id="34" creationId="{E72A4E00-173A-F52F-719A-2E0741301162}"/>
          </ac:spMkLst>
        </pc:spChg>
        <pc:spChg chg="mod">
          <ac:chgData name="Marlan Pillay" userId="a7c8d6e8-17a6-444b-9103-7d6dfa1d861e" providerId="ADAL" clId="{89A05502-3734-47A0-8BC0-867329CC6D41}" dt="2024-11-05T16:55:02.789" v="241"/>
          <ac:spMkLst>
            <pc:docMk/>
            <pc:sldMk cId="174836770" sldId="291"/>
            <ac:spMk id="35" creationId="{9C747622-80B8-2BE7-E113-C25F85873539}"/>
          </ac:spMkLst>
        </pc:spChg>
        <pc:spChg chg="mod">
          <ac:chgData name="Marlan Pillay" userId="a7c8d6e8-17a6-444b-9103-7d6dfa1d861e" providerId="ADAL" clId="{89A05502-3734-47A0-8BC0-867329CC6D41}" dt="2024-11-05T16:55:02.789" v="241"/>
          <ac:spMkLst>
            <pc:docMk/>
            <pc:sldMk cId="174836770" sldId="291"/>
            <ac:spMk id="36" creationId="{C387B1C8-92A1-7083-C70E-207320A1DCC2}"/>
          </ac:spMkLst>
        </pc:spChg>
        <pc:spChg chg="mod">
          <ac:chgData name="Marlan Pillay" userId="a7c8d6e8-17a6-444b-9103-7d6dfa1d861e" providerId="ADAL" clId="{89A05502-3734-47A0-8BC0-867329CC6D41}" dt="2024-11-05T16:55:02.789" v="241"/>
          <ac:spMkLst>
            <pc:docMk/>
            <pc:sldMk cId="174836770" sldId="291"/>
            <ac:spMk id="37" creationId="{316E2A05-FC1A-FC04-D87D-6F4183CB51EA}"/>
          </ac:spMkLst>
        </pc:spChg>
        <pc:spChg chg="mod">
          <ac:chgData name="Marlan Pillay" userId="a7c8d6e8-17a6-444b-9103-7d6dfa1d861e" providerId="ADAL" clId="{89A05502-3734-47A0-8BC0-867329CC6D41}" dt="2024-11-05T16:55:02.789" v="241"/>
          <ac:spMkLst>
            <pc:docMk/>
            <pc:sldMk cId="174836770" sldId="291"/>
            <ac:spMk id="41" creationId="{2C778CBE-DD5C-C9BA-A41C-9A9631D2AC26}"/>
          </ac:spMkLst>
        </pc:spChg>
        <pc:spChg chg="mod">
          <ac:chgData name="Marlan Pillay" userId="a7c8d6e8-17a6-444b-9103-7d6dfa1d861e" providerId="ADAL" clId="{89A05502-3734-47A0-8BC0-867329CC6D41}" dt="2024-11-05T16:55:02.789" v="241"/>
          <ac:spMkLst>
            <pc:docMk/>
            <pc:sldMk cId="174836770" sldId="291"/>
            <ac:spMk id="43" creationId="{587536B8-6D37-93FF-84E0-9693EB7F14A5}"/>
          </ac:spMkLst>
        </pc:spChg>
        <pc:spChg chg="mod">
          <ac:chgData name="Marlan Pillay" userId="a7c8d6e8-17a6-444b-9103-7d6dfa1d861e" providerId="ADAL" clId="{89A05502-3734-47A0-8BC0-867329CC6D41}" dt="2024-11-05T16:55:02.789" v="241"/>
          <ac:spMkLst>
            <pc:docMk/>
            <pc:sldMk cId="174836770" sldId="291"/>
            <ac:spMk id="44" creationId="{077A3462-A308-1E3D-E3E6-B3058C7F864D}"/>
          </ac:spMkLst>
        </pc:spChg>
        <pc:spChg chg="mod">
          <ac:chgData name="Marlan Pillay" userId="a7c8d6e8-17a6-444b-9103-7d6dfa1d861e" providerId="ADAL" clId="{89A05502-3734-47A0-8BC0-867329CC6D41}" dt="2024-11-05T16:55:02.789" v="241"/>
          <ac:spMkLst>
            <pc:docMk/>
            <pc:sldMk cId="174836770" sldId="291"/>
            <ac:spMk id="45" creationId="{DC4981CD-A731-44DB-627D-AC0559B258E5}"/>
          </ac:spMkLst>
        </pc:spChg>
        <pc:grpChg chg="add mod">
          <ac:chgData name="Marlan Pillay" userId="a7c8d6e8-17a6-444b-9103-7d6dfa1d861e" providerId="ADAL" clId="{89A05502-3734-47A0-8BC0-867329CC6D41}" dt="2024-11-05T16:55:02.789" v="241"/>
          <ac:grpSpMkLst>
            <pc:docMk/>
            <pc:sldMk cId="174836770" sldId="291"/>
            <ac:grpSpMk id="8" creationId="{2D24FAB6-637E-8C57-1E20-404B476165CF}"/>
          </ac:grpSpMkLst>
        </pc:grpChg>
        <pc:grpChg chg="add mod">
          <ac:chgData name="Marlan Pillay" userId="a7c8d6e8-17a6-444b-9103-7d6dfa1d861e" providerId="ADAL" clId="{89A05502-3734-47A0-8BC0-867329CC6D41}" dt="2024-11-05T16:55:02.789" v="241"/>
          <ac:grpSpMkLst>
            <pc:docMk/>
            <pc:sldMk cId="174836770" sldId="291"/>
            <ac:grpSpMk id="14" creationId="{0ECA7F8C-995F-00ED-3A08-97B7F48B4352}"/>
          </ac:grpSpMkLst>
        </pc:grpChg>
        <pc:grpChg chg="add mod">
          <ac:chgData name="Marlan Pillay" userId="a7c8d6e8-17a6-444b-9103-7d6dfa1d861e" providerId="ADAL" clId="{89A05502-3734-47A0-8BC0-867329CC6D41}" dt="2024-11-05T16:55:02.789" v="241"/>
          <ac:grpSpMkLst>
            <pc:docMk/>
            <pc:sldMk cId="174836770" sldId="291"/>
            <ac:grpSpMk id="19" creationId="{7D516AF8-4F9A-5B2B-A306-00BCC207EEF8}"/>
          </ac:grpSpMkLst>
        </pc:grpChg>
        <pc:grpChg chg="add mod">
          <ac:chgData name="Marlan Pillay" userId="a7c8d6e8-17a6-444b-9103-7d6dfa1d861e" providerId="ADAL" clId="{89A05502-3734-47A0-8BC0-867329CC6D41}" dt="2024-11-05T16:55:02.789" v="241"/>
          <ac:grpSpMkLst>
            <pc:docMk/>
            <pc:sldMk cId="174836770" sldId="291"/>
            <ac:grpSpMk id="22" creationId="{9E3C6FFA-DD3D-07DB-47F4-95C347C11FF7}"/>
          </ac:grpSpMkLst>
        </pc:grpChg>
        <pc:grpChg chg="add mod">
          <ac:chgData name="Marlan Pillay" userId="a7c8d6e8-17a6-444b-9103-7d6dfa1d861e" providerId="ADAL" clId="{89A05502-3734-47A0-8BC0-867329CC6D41}" dt="2024-11-05T16:55:02.789" v="241"/>
          <ac:grpSpMkLst>
            <pc:docMk/>
            <pc:sldMk cId="174836770" sldId="291"/>
            <ac:grpSpMk id="25" creationId="{B4DF8FCA-C141-3832-922F-56BA2FC31D57}"/>
          </ac:grpSpMkLst>
        </pc:grpChg>
        <pc:grpChg chg="add mod">
          <ac:chgData name="Marlan Pillay" userId="a7c8d6e8-17a6-444b-9103-7d6dfa1d861e" providerId="ADAL" clId="{89A05502-3734-47A0-8BC0-867329CC6D41}" dt="2024-11-05T16:55:02.789" v="241"/>
          <ac:grpSpMkLst>
            <pc:docMk/>
            <pc:sldMk cId="174836770" sldId="291"/>
            <ac:grpSpMk id="28" creationId="{14550428-59E8-8312-0747-1FE6BD1D6664}"/>
          </ac:grpSpMkLst>
        </pc:grpChg>
        <pc:grpChg chg="add mod">
          <ac:chgData name="Marlan Pillay" userId="a7c8d6e8-17a6-444b-9103-7d6dfa1d861e" providerId="ADAL" clId="{89A05502-3734-47A0-8BC0-867329CC6D41}" dt="2024-11-05T16:55:02.789" v="241"/>
          <ac:grpSpMkLst>
            <pc:docMk/>
            <pc:sldMk cId="174836770" sldId="291"/>
            <ac:grpSpMk id="31" creationId="{A9BF01FE-77B7-A653-C627-19AAC1BD959E}"/>
          </ac:grpSpMkLst>
        </pc:grpChg>
        <pc:grpChg chg="mod">
          <ac:chgData name="Marlan Pillay" userId="a7c8d6e8-17a6-444b-9103-7d6dfa1d861e" providerId="ADAL" clId="{89A05502-3734-47A0-8BC0-867329CC6D41}" dt="2024-11-05T16:55:02.789" v="241"/>
          <ac:grpSpMkLst>
            <pc:docMk/>
            <pc:sldMk cId="174836770" sldId="291"/>
            <ac:grpSpMk id="32" creationId="{E2A414F7-493F-C6C9-ADE2-6F5033B873E6}"/>
          </ac:grpSpMkLst>
        </pc:grpChg>
        <pc:grpChg chg="add mod">
          <ac:chgData name="Marlan Pillay" userId="a7c8d6e8-17a6-444b-9103-7d6dfa1d861e" providerId="ADAL" clId="{89A05502-3734-47A0-8BC0-867329CC6D41}" dt="2024-11-05T16:55:02.789" v="241"/>
          <ac:grpSpMkLst>
            <pc:docMk/>
            <pc:sldMk cId="174836770" sldId="291"/>
            <ac:grpSpMk id="38" creationId="{D7F60549-9F9F-325A-2518-99BD80102F67}"/>
          </ac:grpSpMkLst>
        </pc:grpChg>
        <pc:grpChg chg="mod">
          <ac:chgData name="Marlan Pillay" userId="a7c8d6e8-17a6-444b-9103-7d6dfa1d861e" providerId="ADAL" clId="{89A05502-3734-47A0-8BC0-867329CC6D41}" dt="2024-11-05T16:55:02.789" v="241"/>
          <ac:grpSpMkLst>
            <pc:docMk/>
            <pc:sldMk cId="174836770" sldId="291"/>
            <ac:grpSpMk id="39" creationId="{A98D80BE-6491-315F-0BD8-F46B9DC1BEDA}"/>
          </ac:grpSpMkLst>
        </pc:grpChg>
        <pc:grpChg chg="mod">
          <ac:chgData name="Marlan Pillay" userId="a7c8d6e8-17a6-444b-9103-7d6dfa1d861e" providerId="ADAL" clId="{89A05502-3734-47A0-8BC0-867329CC6D41}" dt="2024-11-05T16:55:02.789" v="241"/>
          <ac:grpSpMkLst>
            <pc:docMk/>
            <pc:sldMk cId="174836770" sldId="291"/>
            <ac:grpSpMk id="42" creationId="{D0C52B65-204B-D984-CCD0-8895513AADDF}"/>
          </ac:grpSpMkLst>
        </pc:grpChg>
        <pc:picChg chg="mod">
          <ac:chgData name="Marlan Pillay" userId="a7c8d6e8-17a6-444b-9103-7d6dfa1d861e" providerId="ADAL" clId="{89A05502-3734-47A0-8BC0-867329CC6D41}" dt="2024-11-05T16:55:02.789" v="241"/>
          <ac:picMkLst>
            <pc:docMk/>
            <pc:sldMk cId="174836770" sldId="291"/>
            <ac:picMk id="11" creationId="{F430FD14-3604-CC05-98CE-B4AA91FA612F}"/>
          </ac:picMkLst>
        </pc:picChg>
        <pc:picChg chg="mod">
          <ac:chgData name="Marlan Pillay" userId="a7c8d6e8-17a6-444b-9103-7d6dfa1d861e" providerId="ADAL" clId="{89A05502-3734-47A0-8BC0-867329CC6D41}" dt="2024-11-05T16:55:02.789" v="241"/>
          <ac:picMkLst>
            <pc:docMk/>
            <pc:sldMk cId="174836770" sldId="291"/>
            <ac:picMk id="33" creationId="{2BB646CF-00ED-9D5B-21E9-216A9ACB42A9}"/>
          </ac:picMkLst>
        </pc:picChg>
        <pc:picChg chg="mod">
          <ac:chgData name="Marlan Pillay" userId="a7c8d6e8-17a6-444b-9103-7d6dfa1d861e" providerId="ADAL" clId="{89A05502-3734-47A0-8BC0-867329CC6D41}" dt="2024-11-05T16:55:02.789" v="241"/>
          <ac:picMkLst>
            <pc:docMk/>
            <pc:sldMk cId="174836770" sldId="291"/>
            <ac:picMk id="40" creationId="{B5407BAC-0B16-B68F-464C-0360EF33E82F}"/>
          </ac:picMkLst>
        </pc:picChg>
        <pc:picChg chg="add mod">
          <ac:chgData name="Marlan Pillay" userId="a7c8d6e8-17a6-444b-9103-7d6dfa1d861e" providerId="ADAL" clId="{89A05502-3734-47A0-8BC0-867329CC6D41}" dt="2024-11-05T16:55:02.789" v="241"/>
          <ac:picMkLst>
            <pc:docMk/>
            <pc:sldMk cId="174836770" sldId="291"/>
            <ac:picMk id="46" creationId="{16EF85DA-23AA-CBBA-3649-672F69D2D902}"/>
          </ac:picMkLst>
        </pc:picChg>
      </pc:sldChg>
      <pc:sldChg chg="addSp delSp modSp del mod">
        <pc:chgData name="Marlan Pillay" userId="a7c8d6e8-17a6-444b-9103-7d6dfa1d861e" providerId="ADAL" clId="{89A05502-3734-47A0-8BC0-867329CC6D41}" dt="2024-11-19T08:19:27.513" v="518" actId="478"/>
        <pc:sldMkLst>
          <pc:docMk/>
          <pc:sldMk cId="3684540067" sldId="292"/>
        </pc:sldMkLst>
        <pc:spChg chg="mod">
          <ac:chgData name="Marlan Pillay" userId="a7c8d6e8-17a6-444b-9103-7d6dfa1d861e" providerId="ADAL" clId="{89A05502-3734-47A0-8BC0-867329CC6D41}" dt="2024-11-05T17:33:34.354" v="290" actId="27636"/>
          <ac:spMkLst>
            <pc:docMk/>
            <pc:sldMk cId="3684540067" sldId="292"/>
            <ac:spMk id="2" creationId="{C683BE1D-6E29-EEC7-6A7D-A9E1A7805943}"/>
          </ac:spMkLst>
        </pc:spChg>
        <pc:spChg chg="del">
          <ac:chgData name="Marlan Pillay" userId="a7c8d6e8-17a6-444b-9103-7d6dfa1d861e" providerId="ADAL" clId="{89A05502-3734-47A0-8BC0-867329CC6D41}" dt="2024-11-05T16:53:31.661" v="191" actId="478"/>
          <ac:spMkLst>
            <pc:docMk/>
            <pc:sldMk cId="3684540067" sldId="292"/>
            <ac:spMk id="3" creationId="{B748220A-513A-3ECB-9536-B72F0218CC05}"/>
          </ac:spMkLst>
        </pc:spChg>
        <pc:spChg chg="del">
          <ac:chgData name="Marlan Pillay" userId="a7c8d6e8-17a6-444b-9103-7d6dfa1d861e" providerId="ADAL" clId="{89A05502-3734-47A0-8BC0-867329CC6D41}" dt="2024-11-05T16:53:36.037" v="194" actId="478"/>
          <ac:spMkLst>
            <pc:docMk/>
            <pc:sldMk cId="3684540067" sldId="292"/>
            <ac:spMk id="4" creationId="{E93FF0BB-F1C6-ADF8-3056-16FAAA17DC4C}"/>
          </ac:spMkLst>
        </pc:spChg>
        <pc:spChg chg="mod">
          <ac:chgData name="Marlan Pillay" userId="a7c8d6e8-17a6-444b-9103-7d6dfa1d861e" providerId="ADAL" clId="{89A05502-3734-47A0-8BC0-867329CC6D41}" dt="2024-11-05T16:54:11.615" v="236" actId="20577"/>
          <ac:spMkLst>
            <pc:docMk/>
            <pc:sldMk cId="3684540067" sldId="292"/>
            <ac:spMk id="5" creationId="{FA9B521C-7DBC-F998-9155-B99D9E70A521}"/>
          </ac:spMkLst>
        </pc:spChg>
        <pc:spChg chg="del">
          <ac:chgData name="Marlan Pillay" userId="a7c8d6e8-17a6-444b-9103-7d6dfa1d861e" providerId="ADAL" clId="{89A05502-3734-47A0-8BC0-867329CC6D41}" dt="2024-11-05T16:54:02.334" v="206" actId="478"/>
          <ac:spMkLst>
            <pc:docMk/>
            <pc:sldMk cId="3684540067" sldId="292"/>
            <ac:spMk id="6" creationId="{62FF0B4D-F82B-5C9F-C9D3-F73277199E0C}"/>
          </ac:spMkLst>
        </pc:spChg>
        <pc:spChg chg="del">
          <ac:chgData name="Marlan Pillay" userId="a7c8d6e8-17a6-444b-9103-7d6dfa1d861e" providerId="ADAL" clId="{89A05502-3734-47A0-8BC0-867329CC6D41}" dt="2024-11-05T16:53:37.881" v="195" actId="478"/>
          <ac:spMkLst>
            <pc:docMk/>
            <pc:sldMk cId="3684540067" sldId="292"/>
            <ac:spMk id="7" creationId="{7F648515-20BE-7021-4C66-C73957DD9FA5}"/>
          </ac:spMkLst>
        </pc:spChg>
        <pc:picChg chg="add del">
          <ac:chgData name="Marlan Pillay" userId="a7c8d6e8-17a6-444b-9103-7d6dfa1d861e" providerId="ADAL" clId="{89A05502-3734-47A0-8BC0-867329CC6D41}" dt="2024-11-19T08:19:27.513" v="518" actId="478"/>
          <ac:picMkLst>
            <pc:docMk/>
            <pc:sldMk cId="3684540067" sldId="292"/>
            <ac:picMk id="4" creationId="{7C0C1E2E-A3C2-B74F-9372-E37DD5B49DFF}"/>
          </ac:picMkLst>
        </pc:picChg>
        <pc:picChg chg="del">
          <ac:chgData name="Marlan Pillay" userId="a7c8d6e8-17a6-444b-9103-7d6dfa1d861e" providerId="ADAL" clId="{89A05502-3734-47A0-8BC0-867329CC6D41}" dt="2024-11-05T16:53:40.820" v="197" actId="478"/>
          <ac:picMkLst>
            <pc:docMk/>
            <pc:sldMk cId="3684540067" sldId="292"/>
            <ac:picMk id="8" creationId="{B6443B96-7F02-898D-CBDA-E0D55F0B0C05}"/>
          </ac:picMkLst>
        </pc:picChg>
        <pc:picChg chg="del">
          <ac:chgData name="Marlan Pillay" userId="a7c8d6e8-17a6-444b-9103-7d6dfa1d861e" providerId="ADAL" clId="{89A05502-3734-47A0-8BC0-867329CC6D41}" dt="2024-11-05T16:53:32.797" v="192" actId="478"/>
          <ac:picMkLst>
            <pc:docMk/>
            <pc:sldMk cId="3684540067" sldId="292"/>
            <ac:picMk id="9" creationId="{41B02887-5559-0F3F-43F3-9EBD4F430862}"/>
          </ac:picMkLst>
        </pc:picChg>
        <pc:picChg chg="del">
          <ac:chgData name="Marlan Pillay" userId="a7c8d6e8-17a6-444b-9103-7d6dfa1d861e" providerId="ADAL" clId="{89A05502-3734-47A0-8BC0-867329CC6D41}" dt="2024-11-05T16:53:34.543" v="193" actId="478"/>
          <ac:picMkLst>
            <pc:docMk/>
            <pc:sldMk cId="3684540067" sldId="292"/>
            <ac:picMk id="10" creationId="{8A1FC0BF-9B5C-0965-5A07-D4A8C554EFC8}"/>
          </ac:picMkLst>
        </pc:picChg>
        <pc:picChg chg="del">
          <ac:chgData name="Marlan Pillay" userId="a7c8d6e8-17a6-444b-9103-7d6dfa1d861e" providerId="ADAL" clId="{89A05502-3734-47A0-8BC0-867329CC6D41}" dt="2024-11-05T16:53:39.057" v="196" actId="478"/>
          <ac:picMkLst>
            <pc:docMk/>
            <pc:sldMk cId="3684540067" sldId="292"/>
            <ac:picMk id="11" creationId="{2A1DB185-21C4-9030-82F3-221C4F419EFB}"/>
          </ac:picMkLst>
        </pc:picChg>
      </pc:sldChg>
      <pc:sldChg chg="del">
        <pc:chgData name="Marlan Pillay" userId="a7c8d6e8-17a6-444b-9103-7d6dfa1d861e" providerId="ADAL" clId="{89A05502-3734-47A0-8BC0-867329CC6D41}" dt="2024-11-05T16:35:23.024" v="7" actId="47"/>
        <pc:sldMkLst>
          <pc:docMk/>
          <pc:sldMk cId="2808299290" sldId="297"/>
        </pc:sldMkLst>
      </pc:sldChg>
      <pc:sldChg chg="del">
        <pc:chgData name="Marlan Pillay" userId="a7c8d6e8-17a6-444b-9103-7d6dfa1d861e" providerId="ADAL" clId="{89A05502-3734-47A0-8BC0-867329CC6D41}" dt="2024-11-05T16:35:26.104" v="11" actId="47"/>
        <pc:sldMkLst>
          <pc:docMk/>
          <pc:sldMk cId="266003478" sldId="298"/>
        </pc:sldMkLst>
      </pc:sldChg>
      <pc:sldChg chg="del">
        <pc:chgData name="Marlan Pillay" userId="a7c8d6e8-17a6-444b-9103-7d6dfa1d861e" providerId="ADAL" clId="{89A05502-3734-47A0-8BC0-867329CC6D41}" dt="2024-11-05T16:35:29.508" v="16" actId="47"/>
        <pc:sldMkLst>
          <pc:docMk/>
          <pc:sldMk cId="2048307703" sldId="318"/>
        </pc:sldMkLst>
      </pc:sldChg>
      <pc:sldChg chg="del">
        <pc:chgData name="Marlan Pillay" userId="a7c8d6e8-17a6-444b-9103-7d6dfa1d861e" providerId="ADAL" clId="{89A05502-3734-47A0-8BC0-867329CC6D41}" dt="2024-11-05T16:55:42.963" v="248" actId="47"/>
        <pc:sldMkLst>
          <pc:docMk/>
          <pc:sldMk cId="1514008971" sldId="1568"/>
        </pc:sldMkLst>
      </pc:sldChg>
      <pc:sldChg chg="del">
        <pc:chgData name="Marlan Pillay" userId="a7c8d6e8-17a6-444b-9103-7d6dfa1d861e" providerId="ADAL" clId="{89A05502-3734-47A0-8BC0-867329CC6D41}" dt="2024-11-05T16:35:24.704" v="8" actId="47"/>
        <pc:sldMkLst>
          <pc:docMk/>
          <pc:sldMk cId="2760650878" sldId="1569"/>
        </pc:sldMkLst>
      </pc:sldChg>
      <pc:sldChg chg="del">
        <pc:chgData name="Marlan Pillay" userId="a7c8d6e8-17a6-444b-9103-7d6dfa1d861e" providerId="ADAL" clId="{89A05502-3734-47A0-8BC0-867329CC6D41}" dt="2024-11-05T16:35:25.646" v="10" actId="47"/>
        <pc:sldMkLst>
          <pc:docMk/>
          <pc:sldMk cId="2736966816" sldId="1691"/>
        </pc:sldMkLst>
      </pc:sldChg>
      <pc:sldChg chg="del">
        <pc:chgData name="Marlan Pillay" userId="a7c8d6e8-17a6-444b-9103-7d6dfa1d861e" providerId="ADAL" clId="{89A05502-3734-47A0-8BC0-867329CC6D41}" dt="2024-11-05T16:35:31.874" v="19" actId="47"/>
        <pc:sldMkLst>
          <pc:docMk/>
          <pc:sldMk cId="1925822071" sldId="1716"/>
        </pc:sldMkLst>
      </pc:sldChg>
      <pc:sldChg chg="del">
        <pc:chgData name="Marlan Pillay" userId="a7c8d6e8-17a6-444b-9103-7d6dfa1d861e" providerId="ADAL" clId="{89A05502-3734-47A0-8BC0-867329CC6D41}" dt="2024-11-05T16:34:55.643" v="1" actId="47"/>
        <pc:sldMkLst>
          <pc:docMk/>
          <pc:sldMk cId="690505496" sldId="1729"/>
        </pc:sldMkLst>
      </pc:sldChg>
      <pc:sldChg chg="del">
        <pc:chgData name="Marlan Pillay" userId="a7c8d6e8-17a6-444b-9103-7d6dfa1d861e" providerId="ADAL" clId="{89A05502-3734-47A0-8BC0-867329CC6D41}" dt="2024-11-05T16:35:26.994" v="12" actId="47"/>
        <pc:sldMkLst>
          <pc:docMk/>
          <pc:sldMk cId="4275395001" sldId="1730"/>
        </pc:sldMkLst>
      </pc:sldChg>
      <pc:sldChg chg="del">
        <pc:chgData name="Marlan Pillay" userId="a7c8d6e8-17a6-444b-9103-7d6dfa1d861e" providerId="ADAL" clId="{89A05502-3734-47A0-8BC0-867329CC6D41}" dt="2024-11-05T16:35:31.124" v="18" actId="47"/>
        <pc:sldMkLst>
          <pc:docMk/>
          <pc:sldMk cId="405771758" sldId="1731"/>
        </pc:sldMkLst>
      </pc:sldChg>
      <pc:sldChg chg="addSp delSp modSp del mod">
        <pc:chgData name="Marlan Pillay" userId="a7c8d6e8-17a6-444b-9103-7d6dfa1d861e" providerId="ADAL" clId="{89A05502-3734-47A0-8BC0-867329CC6D41}" dt="2024-11-05T16:55:38.567" v="247" actId="47"/>
        <pc:sldMkLst>
          <pc:docMk/>
          <pc:sldMk cId="1402551759" sldId="1732"/>
        </pc:sldMkLst>
        <pc:spChg chg="add del">
          <ac:chgData name="Marlan Pillay" userId="a7c8d6e8-17a6-444b-9103-7d6dfa1d861e" providerId="ADAL" clId="{89A05502-3734-47A0-8BC0-867329CC6D41}" dt="2024-11-05T16:54:30.812" v="239" actId="22"/>
          <ac:spMkLst>
            <pc:docMk/>
            <pc:sldMk cId="1402551759" sldId="1732"/>
            <ac:spMk id="3" creationId="{E7079400-215D-574C-DA81-43C45B57299A}"/>
          </ac:spMkLst>
        </pc:spChg>
        <pc:spChg chg="mod">
          <ac:chgData name="Marlan Pillay" userId="a7c8d6e8-17a6-444b-9103-7d6dfa1d861e" providerId="ADAL" clId="{89A05502-3734-47A0-8BC0-867329CC6D41}" dt="2024-11-05T16:49:25.986" v="134" actId="20577"/>
          <ac:spMkLst>
            <pc:docMk/>
            <pc:sldMk cId="1402551759" sldId="1732"/>
            <ac:spMk id="124" creationId="{EDF4CFE9-AAD6-7231-40D3-1519EF1034ED}"/>
          </ac:spMkLst>
        </pc:spChg>
        <pc:grpChg chg="mod">
          <ac:chgData name="Marlan Pillay" userId="a7c8d6e8-17a6-444b-9103-7d6dfa1d861e" providerId="ADAL" clId="{89A05502-3734-47A0-8BC0-867329CC6D41}" dt="2024-11-05T16:54:49.016" v="240" actId="1076"/>
          <ac:grpSpMkLst>
            <pc:docMk/>
            <pc:sldMk cId="1402551759" sldId="1732"/>
            <ac:grpSpMk id="26" creationId="{D2040931-C59C-0ECF-5D85-C4FFFFB74889}"/>
          </ac:grpSpMkLst>
        </pc:grpChg>
      </pc:sldChg>
      <pc:sldChg chg="del">
        <pc:chgData name="Marlan Pillay" userId="a7c8d6e8-17a6-444b-9103-7d6dfa1d861e" providerId="ADAL" clId="{89A05502-3734-47A0-8BC0-867329CC6D41}" dt="2024-11-05T16:51:50.058" v="187" actId="47"/>
        <pc:sldMkLst>
          <pc:docMk/>
          <pc:sldMk cId="3453023635" sldId="1733"/>
        </pc:sldMkLst>
      </pc:sldChg>
      <pc:sldChg chg="del">
        <pc:chgData name="Marlan Pillay" userId="a7c8d6e8-17a6-444b-9103-7d6dfa1d861e" providerId="ADAL" clId="{89A05502-3734-47A0-8BC0-867329CC6D41}" dt="2024-11-05T16:43:46.741" v="89" actId="47"/>
        <pc:sldMkLst>
          <pc:docMk/>
          <pc:sldMk cId="3637539018" sldId="1734"/>
        </pc:sldMkLst>
      </pc:sldChg>
      <pc:sldChg chg="del">
        <pc:chgData name="Marlan Pillay" userId="a7c8d6e8-17a6-444b-9103-7d6dfa1d861e" providerId="ADAL" clId="{89A05502-3734-47A0-8BC0-867329CC6D41}" dt="2024-11-05T16:35:52.576" v="21" actId="47"/>
        <pc:sldMkLst>
          <pc:docMk/>
          <pc:sldMk cId="3511632258" sldId="1735"/>
        </pc:sldMkLst>
      </pc:sldChg>
      <pc:sldChg chg="add del">
        <pc:chgData name="Marlan Pillay" userId="a7c8d6e8-17a6-444b-9103-7d6dfa1d861e" providerId="ADAL" clId="{89A05502-3734-47A0-8BC0-867329CC6D41}" dt="2024-11-05T16:35:18.581" v="5" actId="47"/>
        <pc:sldMkLst>
          <pc:docMk/>
          <pc:sldMk cId="1770651292" sldId="1736"/>
        </pc:sldMkLst>
      </pc:sldChg>
      <pc:sldChg chg="del">
        <pc:chgData name="Marlan Pillay" userId="a7c8d6e8-17a6-444b-9103-7d6dfa1d861e" providerId="ADAL" clId="{89A05502-3734-47A0-8BC0-867329CC6D41}" dt="2024-11-05T16:35:32.748" v="20" actId="47"/>
        <pc:sldMkLst>
          <pc:docMk/>
          <pc:sldMk cId="4067622153" sldId="1737"/>
        </pc:sldMkLst>
      </pc:sldChg>
      <pc:sldChg chg="del">
        <pc:chgData name="Marlan Pillay" userId="a7c8d6e8-17a6-444b-9103-7d6dfa1d861e" providerId="ADAL" clId="{89A05502-3734-47A0-8BC0-867329CC6D41}" dt="2024-11-05T16:34:56.572" v="2" actId="47"/>
        <pc:sldMkLst>
          <pc:docMk/>
          <pc:sldMk cId="1951267711" sldId="1738"/>
        </pc:sldMkLst>
      </pc:sldChg>
      <pc:sldChg chg="del">
        <pc:chgData name="Marlan Pillay" userId="a7c8d6e8-17a6-444b-9103-7d6dfa1d861e" providerId="ADAL" clId="{89A05502-3734-47A0-8BC0-867329CC6D41}" dt="2024-11-19T07:57:34.449" v="437" actId="47"/>
        <pc:sldMkLst>
          <pc:docMk/>
          <pc:sldMk cId="2711794846" sldId="1740"/>
        </pc:sldMkLst>
      </pc:sldChg>
      <pc:sldChg chg="del">
        <pc:chgData name="Marlan Pillay" userId="a7c8d6e8-17a6-444b-9103-7d6dfa1d861e" providerId="ADAL" clId="{89A05502-3734-47A0-8BC0-867329CC6D41}" dt="2024-11-05T16:35:27.899" v="14" actId="47"/>
        <pc:sldMkLst>
          <pc:docMk/>
          <pc:sldMk cId="3154850381" sldId="1757"/>
        </pc:sldMkLst>
      </pc:sldChg>
      <pc:sldChg chg="del">
        <pc:chgData name="Marlan Pillay" userId="a7c8d6e8-17a6-444b-9103-7d6dfa1d861e" providerId="ADAL" clId="{89A05502-3734-47A0-8BC0-867329CC6D41}" dt="2024-11-05T16:50:21.931" v="135" actId="47"/>
        <pc:sldMkLst>
          <pc:docMk/>
          <pc:sldMk cId="2159889843" sldId="1764"/>
        </pc:sldMkLst>
      </pc:sldChg>
      <pc:sldChg chg="addSp modSp mod modNotesTx">
        <pc:chgData name="Marlan Pillay" userId="a7c8d6e8-17a6-444b-9103-7d6dfa1d861e" providerId="ADAL" clId="{89A05502-3734-47A0-8BC0-867329CC6D41}" dt="2024-11-19T08:25:18.166" v="611" actId="6549"/>
        <pc:sldMkLst>
          <pc:docMk/>
          <pc:sldMk cId="861628534" sldId="1787"/>
        </pc:sldMkLst>
        <pc:spChg chg="mod">
          <ac:chgData name="Marlan Pillay" userId="a7c8d6e8-17a6-444b-9103-7d6dfa1d861e" providerId="ADAL" clId="{89A05502-3734-47A0-8BC0-867329CC6D41}" dt="2024-11-05T16:45:05.853" v="100" actId="1076"/>
          <ac:spMkLst>
            <pc:docMk/>
            <pc:sldMk cId="861628534" sldId="1787"/>
            <ac:spMk id="3" creationId="{50259799-F18C-FA86-A2B5-45497585085E}"/>
          </ac:spMkLst>
        </pc:spChg>
        <pc:spChg chg="mod">
          <ac:chgData name="Marlan Pillay" userId="a7c8d6e8-17a6-444b-9103-7d6dfa1d861e" providerId="ADAL" clId="{89A05502-3734-47A0-8BC0-867329CC6D41}" dt="2024-11-05T16:44:25.117" v="96" actId="14100"/>
          <ac:spMkLst>
            <pc:docMk/>
            <pc:sldMk cId="861628534" sldId="1787"/>
            <ac:spMk id="4" creationId="{CDA39395-AE97-9BE5-5858-4FE518525383}"/>
          </ac:spMkLst>
        </pc:spChg>
        <pc:spChg chg="mod">
          <ac:chgData name="Marlan Pillay" userId="a7c8d6e8-17a6-444b-9103-7d6dfa1d861e" providerId="ADAL" clId="{89A05502-3734-47A0-8BC0-867329CC6D41}" dt="2024-11-05T16:44:51.204" v="98" actId="1076"/>
          <ac:spMkLst>
            <pc:docMk/>
            <pc:sldMk cId="861628534" sldId="1787"/>
            <ac:spMk id="89" creationId="{4286B5D3-22FA-074D-3D5F-5DC34035F529}"/>
          </ac:spMkLst>
        </pc:spChg>
        <pc:picChg chg="add mod">
          <ac:chgData name="Marlan Pillay" userId="a7c8d6e8-17a6-444b-9103-7d6dfa1d861e" providerId="ADAL" clId="{89A05502-3734-47A0-8BC0-867329CC6D41}" dt="2024-11-05T16:44:06.182" v="92" actId="1076"/>
          <ac:picMkLst>
            <pc:docMk/>
            <pc:sldMk cId="861628534" sldId="1787"/>
            <ac:picMk id="5" creationId="{290D0912-7951-59A2-693F-DB6CFB154B3D}"/>
          </ac:picMkLst>
        </pc:picChg>
        <pc:picChg chg="mod">
          <ac:chgData name="Marlan Pillay" userId="a7c8d6e8-17a6-444b-9103-7d6dfa1d861e" providerId="ADAL" clId="{89A05502-3734-47A0-8BC0-867329CC6D41}" dt="2024-11-05T16:45:12.932" v="101" actId="1076"/>
          <ac:picMkLst>
            <pc:docMk/>
            <pc:sldMk cId="861628534" sldId="1787"/>
            <ac:picMk id="87" creationId="{6558B379-6740-863B-E037-6127F49A702C}"/>
          </ac:picMkLst>
        </pc:picChg>
        <pc:picChg chg="mod">
          <ac:chgData name="Marlan Pillay" userId="a7c8d6e8-17a6-444b-9103-7d6dfa1d861e" providerId="ADAL" clId="{89A05502-3734-47A0-8BC0-867329CC6D41}" dt="2024-11-05T16:44:16.149" v="94" actId="1076"/>
          <ac:picMkLst>
            <pc:docMk/>
            <pc:sldMk cId="861628534" sldId="1787"/>
            <ac:picMk id="88" creationId="{E5C37683-5642-4E94-58F4-50C1D38E201F}"/>
          </ac:picMkLst>
        </pc:picChg>
        <pc:picChg chg="mod">
          <ac:chgData name="Marlan Pillay" userId="a7c8d6e8-17a6-444b-9103-7d6dfa1d861e" providerId="ADAL" clId="{89A05502-3734-47A0-8BC0-867329CC6D41}" dt="2024-11-05T16:44:11.845" v="93" actId="1076"/>
          <ac:picMkLst>
            <pc:docMk/>
            <pc:sldMk cId="861628534" sldId="1787"/>
            <ac:picMk id="90" creationId="{3DC0D1CB-BF3C-DDBE-F5EC-DDB9997F9C8C}"/>
          </ac:picMkLst>
        </pc:picChg>
      </pc:sldChg>
      <pc:sldChg chg="delSp modSp mod ord">
        <pc:chgData name="Marlan Pillay" userId="a7c8d6e8-17a6-444b-9103-7d6dfa1d861e" providerId="ADAL" clId="{89A05502-3734-47A0-8BC0-867329CC6D41}" dt="2024-11-19T08:15:21.260" v="508" actId="5793"/>
        <pc:sldMkLst>
          <pc:docMk/>
          <pc:sldMk cId="3394534308" sldId="1788"/>
        </pc:sldMkLst>
        <pc:spChg chg="del mod">
          <ac:chgData name="Marlan Pillay" userId="a7c8d6e8-17a6-444b-9103-7d6dfa1d861e" providerId="ADAL" clId="{89A05502-3734-47A0-8BC0-867329CC6D41}" dt="2024-11-19T08:15:12.012" v="503" actId="478"/>
          <ac:spMkLst>
            <pc:docMk/>
            <pc:sldMk cId="3394534308" sldId="1788"/>
            <ac:spMk id="2" creationId="{6B19A733-00C7-A0A5-5248-BD9CB4BDC23F}"/>
          </ac:spMkLst>
        </pc:spChg>
        <pc:spChg chg="del mod">
          <ac:chgData name="Marlan Pillay" userId="a7c8d6e8-17a6-444b-9103-7d6dfa1d861e" providerId="ADAL" clId="{89A05502-3734-47A0-8BC0-867329CC6D41}" dt="2024-11-19T08:15:13.866" v="504" actId="478"/>
          <ac:spMkLst>
            <pc:docMk/>
            <pc:sldMk cId="3394534308" sldId="1788"/>
            <ac:spMk id="3" creationId="{96FB52D0-4FB3-015F-4A6B-26FF335482EE}"/>
          </ac:spMkLst>
        </pc:spChg>
        <pc:spChg chg="mod">
          <ac:chgData name="Marlan Pillay" userId="a7c8d6e8-17a6-444b-9103-7d6dfa1d861e" providerId="ADAL" clId="{89A05502-3734-47A0-8BC0-867329CC6D41}" dt="2024-11-19T08:15:21.260" v="508" actId="5793"/>
          <ac:spMkLst>
            <pc:docMk/>
            <pc:sldMk cId="3394534308" sldId="1788"/>
            <ac:spMk id="4" creationId="{503AB020-C56F-4078-4E75-AF04070D125D}"/>
          </ac:spMkLst>
        </pc:spChg>
      </pc:sldChg>
      <pc:sldChg chg="del">
        <pc:chgData name="Marlan Pillay" userId="a7c8d6e8-17a6-444b-9103-7d6dfa1d861e" providerId="ADAL" clId="{89A05502-3734-47A0-8BC0-867329CC6D41}" dt="2024-11-19T08:01:22.326" v="448" actId="47"/>
        <pc:sldMkLst>
          <pc:docMk/>
          <pc:sldMk cId="4176501703" sldId="1789"/>
        </pc:sldMkLst>
      </pc:sldChg>
      <pc:sldChg chg="addSp delSp modSp del mod">
        <pc:chgData name="Marlan Pillay" userId="a7c8d6e8-17a6-444b-9103-7d6dfa1d861e" providerId="ADAL" clId="{89A05502-3734-47A0-8BC0-867329CC6D41}" dt="2024-11-19T08:00:19.308" v="438" actId="47"/>
        <pc:sldMkLst>
          <pc:docMk/>
          <pc:sldMk cId="1938626024" sldId="1790"/>
        </pc:sldMkLst>
        <pc:spChg chg="del mod">
          <ac:chgData name="Marlan Pillay" userId="a7c8d6e8-17a6-444b-9103-7d6dfa1d861e" providerId="ADAL" clId="{89A05502-3734-47A0-8BC0-867329CC6D41}" dt="2024-11-19T07:54:00.841" v="429" actId="478"/>
          <ac:spMkLst>
            <pc:docMk/>
            <pc:sldMk cId="1938626024" sldId="1790"/>
            <ac:spMk id="2" creationId="{C683BE1D-6E29-EEC7-6A7D-A9E1A7805943}"/>
          </ac:spMkLst>
        </pc:spChg>
        <pc:spChg chg="mod">
          <ac:chgData name="Marlan Pillay" userId="a7c8d6e8-17a6-444b-9103-7d6dfa1d861e" providerId="ADAL" clId="{89A05502-3734-47A0-8BC0-867329CC6D41}" dt="2024-11-19T07:35:12.857" v="349" actId="20577"/>
          <ac:spMkLst>
            <pc:docMk/>
            <pc:sldMk cId="1938626024" sldId="1790"/>
            <ac:spMk id="5" creationId="{FA9B521C-7DBC-F998-9155-B99D9E70A521}"/>
          </ac:spMkLst>
        </pc:spChg>
        <pc:graphicFrameChg chg="add mod modGraphic">
          <ac:chgData name="Marlan Pillay" userId="a7c8d6e8-17a6-444b-9103-7d6dfa1d861e" providerId="ADAL" clId="{89A05502-3734-47A0-8BC0-867329CC6D41}" dt="2024-11-19T07:54:49.944" v="434" actId="255"/>
          <ac:graphicFrameMkLst>
            <pc:docMk/>
            <pc:sldMk cId="1938626024" sldId="1790"/>
            <ac:graphicFrameMk id="3" creationId="{10A74361-2417-99DB-93AC-BD300DD6986C}"/>
          </ac:graphicFrameMkLst>
        </pc:graphicFrameChg>
      </pc:sldChg>
      <pc:sldChg chg="modSp mod">
        <pc:chgData name="Marlan Pillay" userId="a7c8d6e8-17a6-444b-9103-7d6dfa1d861e" providerId="ADAL" clId="{89A05502-3734-47A0-8BC0-867329CC6D41}" dt="2024-11-19T08:24:57.664" v="610" actId="20577"/>
        <pc:sldMkLst>
          <pc:docMk/>
          <pc:sldMk cId="1235109389" sldId="1791"/>
        </pc:sldMkLst>
        <pc:spChg chg="mod">
          <ac:chgData name="Marlan Pillay" userId="a7c8d6e8-17a6-444b-9103-7d6dfa1d861e" providerId="ADAL" clId="{89A05502-3734-47A0-8BC0-867329CC6D41}" dt="2024-11-19T08:14:25.165" v="499" actId="20577"/>
          <ac:spMkLst>
            <pc:docMk/>
            <pc:sldMk cId="1235109389" sldId="1791"/>
            <ac:spMk id="5" creationId="{FA9B521C-7DBC-F998-9155-B99D9E70A521}"/>
          </ac:spMkLst>
        </pc:spChg>
        <pc:graphicFrameChg chg="mod modGraphic">
          <ac:chgData name="Marlan Pillay" userId="a7c8d6e8-17a6-444b-9103-7d6dfa1d861e" providerId="ADAL" clId="{89A05502-3734-47A0-8BC0-867329CC6D41}" dt="2024-11-19T08:24:57.664" v="610" actId="20577"/>
          <ac:graphicFrameMkLst>
            <pc:docMk/>
            <pc:sldMk cId="1235109389" sldId="1791"/>
            <ac:graphicFrameMk id="3" creationId="{10A74361-2417-99DB-93AC-BD300DD6986C}"/>
          </ac:graphicFrameMkLst>
        </pc:graphicFrameChg>
      </pc:sldChg>
      <pc:sldChg chg="addSp delSp modSp mod">
        <pc:chgData name="Marlan Pillay" userId="a7c8d6e8-17a6-444b-9103-7d6dfa1d861e" providerId="ADAL" clId="{89A05502-3734-47A0-8BC0-867329CC6D41}" dt="2024-11-19T08:16:54.683" v="515" actId="1076"/>
        <pc:sldMkLst>
          <pc:docMk/>
          <pc:sldMk cId="1072166609" sldId="1792"/>
        </pc:sldMkLst>
        <pc:spChg chg="del mod">
          <ac:chgData name="Marlan Pillay" userId="a7c8d6e8-17a6-444b-9103-7d6dfa1d861e" providerId="ADAL" clId="{89A05502-3734-47A0-8BC0-867329CC6D41}" dt="2024-11-19T08:12:50.701" v="482" actId="478"/>
          <ac:spMkLst>
            <pc:docMk/>
            <pc:sldMk cId="1072166609" sldId="1792"/>
            <ac:spMk id="2" creationId="{C683BE1D-6E29-EEC7-6A7D-A9E1A7805943}"/>
          </ac:spMkLst>
        </pc:spChg>
        <pc:spChg chg="mod">
          <ac:chgData name="Marlan Pillay" userId="a7c8d6e8-17a6-444b-9103-7d6dfa1d861e" providerId="ADAL" clId="{89A05502-3734-47A0-8BC0-867329CC6D41}" dt="2024-11-19T08:14:00.467" v="496" actId="1076"/>
          <ac:spMkLst>
            <pc:docMk/>
            <pc:sldMk cId="1072166609" sldId="1792"/>
            <ac:spMk id="5" creationId="{FA9B521C-7DBC-F998-9155-B99D9E70A521}"/>
          </ac:spMkLst>
        </pc:spChg>
        <pc:picChg chg="add mod">
          <ac:chgData name="Marlan Pillay" userId="a7c8d6e8-17a6-444b-9103-7d6dfa1d861e" providerId="ADAL" clId="{89A05502-3734-47A0-8BC0-867329CC6D41}" dt="2024-11-19T08:16:54.683" v="515" actId="1076"/>
          <ac:picMkLst>
            <pc:docMk/>
            <pc:sldMk cId="1072166609" sldId="1792"/>
            <ac:picMk id="4" creationId="{BEAA72F3-A175-3FD9-2D63-A95470B0BD9B}"/>
          </ac:picMkLst>
        </pc:picChg>
      </pc:sldChg>
      <pc:sldChg chg="addSp delSp modSp mod">
        <pc:chgData name="Marlan Pillay" userId="a7c8d6e8-17a6-444b-9103-7d6dfa1d861e" providerId="ADAL" clId="{89A05502-3734-47A0-8BC0-867329CC6D41}" dt="2024-11-19T08:13:54.043" v="495" actId="1076"/>
        <pc:sldMkLst>
          <pc:docMk/>
          <pc:sldMk cId="2310958634" sldId="1793"/>
        </pc:sldMkLst>
        <pc:picChg chg="add mod">
          <ac:chgData name="Marlan Pillay" userId="a7c8d6e8-17a6-444b-9103-7d6dfa1d861e" providerId="ADAL" clId="{89A05502-3734-47A0-8BC0-867329CC6D41}" dt="2024-11-19T08:13:54.043" v="495" actId="1076"/>
          <ac:picMkLst>
            <pc:docMk/>
            <pc:sldMk cId="2310958634" sldId="1793"/>
            <ac:picMk id="3" creationId="{792695CE-83B6-49E7-EEAC-79B9372EDD6B}"/>
          </ac:picMkLst>
        </pc:picChg>
        <pc:picChg chg="del">
          <ac:chgData name="Marlan Pillay" userId="a7c8d6e8-17a6-444b-9103-7d6dfa1d861e" providerId="ADAL" clId="{89A05502-3734-47A0-8BC0-867329CC6D41}" dt="2024-11-19T08:13:38.221" v="487" actId="478"/>
          <ac:picMkLst>
            <pc:docMk/>
            <pc:sldMk cId="2310958634" sldId="1793"/>
            <ac:picMk id="4" creationId="{BEAA72F3-A175-3FD9-2D63-A95470B0BD9B}"/>
          </ac:picMkLst>
        </pc:picChg>
      </pc:sldChg>
      <pc:sldChg chg="addSp delSp modSp mod">
        <pc:chgData name="Marlan Pillay" userId="a7c8d6e8-17a6-444b-9103-7d6dfa1d861e" providerId="ADAL" clId="{89A05502-3734-47A0-8BC0-867329CC6D41}" dt="2024-11-19T08:22:03.881" v="576" actId="1076"/>
        <pc:sldMkLst>
          <pc:docMk/>
          <pc:sldMk cId="3565419610" sldId="1794"/>
        </pc:sldMkLst>
        <pc:spChg chg="del mod">
          <ac:chgData name="Marlan Pillay" userId="a7c8d6e8-17a6-444b-9103-7d6dfa1d861e" providerId="ADAL" clId="{89A05502-3734-47A0-8BC0-867329CC6D41}" dt="2024-11-19T08:19:41.218" v="522" actId="478"/>
          <ac:spMkLst>
            <pc:docMk/>
            <pc:sldMk cId="3565419610" sldId="1794"/>
            <ac:spMk id="2" creationId="{C683BE1D-6E29-EEC7-6A7D-A9E1A7805943}"/>
          </ac:spMkLst>
        </pc:spChg>
        <pc:spChg chg="mod">
          <ac:chgData name="Marlan Pillay" userId="a7c8d6e8-17a6-444b-9103-7d6dfa1d861e" providerId="ADAL" clId="{89A05502-3734-47A0-8BC0-867329CC6D41}" dt="2024-11-19T08:21:54.645" v="574" actId="20577"/>
          <ac:spMkLst>
            <pc:docMk/>
            <pc:sldMk cId="3565419610" sldId="1794"/>
            <ac:spMk id="5" creationId="{FA9B521C-7DBC-F998-9155-B99D9E70A521}"/>
          </ac:spMkLst>
        </pc:spChg>
        <pc:spChg chg="add del mod">
          <ac:chgData name="Marlan Pillay" userId="a7c8d6e8-17a6-444b-9103-7d6dfa1d861e" providerId="ADAL" clId="{89A05502-3734-47A0-8BC0-867329CC6D41}" dt="2024-11-19T08:20:03.422" v="547" actId="478"/>
          <ac:spMkLst>
            <pc:docMk/>
            <pc:sldMk cId="3565419610" sldId="1794"/>
            <ac:spMk id="6" creationId="{0C8BB7FE-916F-FF20-AE90-46538BFC916A}"/>
          </ac:spMkLst>
        </pc:spChg>
        <pc:picChg chg="add del mod">
          <ac:chgData name="Marlan Pillay" userId="a7c8d6e8-17a6-444b-9103-7d6dfa1d861e" providerId="ADAL" clId="{89A05502-3734-47A0-8BC0-867329CC6D41}" dt="2024-11-19T08:22:01.622" v="575" actId="1076"/>
          <ac:picMkLst>
            <pc:docMk/>
            <pc:sldMk cId="3565419610" sldId="1794"/>
            <ac:picMk id="4" creationId="{7C0C1E2E-A3C2-B74F-9372-E37DD5B49DFF}"/>
          </ac:picMkLst>
        </pc:picChg>
        <pc:picChg chg="add mod">
          <ac:chgData name="Marlan Pillay" userId="a7c8d6e8-17a6-444b-9103-7d6dfa1d861e" providerId="ADAL" clId="{89A05502-3734-47A0-8BC0-867329CC6D41}" dt="2024-11-19T08:22:03.881" v="576" actId="1076"/>
          <ac:picMkLst>
            <pc:docMk/>
            <pc:sldMk cId="3565419610" sldId="1794"/>
            <ac:picMk id="8" creationId="{14B8B419-0E9E-7514-66D2-4D6773DC4C4E}"/>
          </ac:picMkLst>
        </pc:picChg>
      </pc:sldChg>
      <pc:sldChg chg="del">
        <pc:chgData name="Marlan Pillay" userId="a7c8d6e8-17a6-444b-9103-7d6dfa1d861e" providerId="ADAL" clId="{89A05502-3734-47A0-8BC0-867329CC6D41}" dt="2024-11-05T16:35:28.462" v="15" actId="47"/>
        <pc:sldMkLst>
          <pc:docMk/>
          <pc:sldMk cId="2192668611" sldId="1856"/>
        </pc:sldMkLst>
      </pc:sldChg>
      <pc:sldChg chg="del">
        <pc:chgData name="Marlan Pillay" userId="a7c8d6e8-17a6-444b-9103-7d6dfa1d861e" providerId="ADAL" clId="{89A05502-3734-47A0-8BC0-867329CC6D41}" dt="2024-11-05T16:35:30.207" v="17" actId="47"/>
        <pc:sldMkLst>
          <pc:docMk/>
          <pc:sldMk cId="571511789" sldId="1861"/>
        </pc:sldMkLst>
      </pc:sldChg>
      <pc:sldChg chg="del">
        <pc:chgData name="Marlan Pillay" userId="a7c8d6e8-17a6-444b-9103-7d6dfa1d861e" providerId="ADAL" clId="{89A05502-3734-47A0-8BC0-867329CC6D41}" dt="2024-11-05T16:35:27.496" v="13" actId="47"/>
        <pc:sldMkLst>
          <pc:docMk/>
          <pc:sldMk cId="760674785" sldId="1875"/>
        </pc:sldMkLst>
      </pc:sldChg>
      <pc:sldChg chg="modSp add del mod">
        <pc:chgData name="Marlan Pillay" userId="a7c8d6e8-17a6-444b-9103-7d6dfa1d861e" providerId="ADAL" clId="{89A05502-3734-47A0-8BC0-867329CC6D41}" dt="2024-11-05T16:54:17.677" v="237" actId="47"/>
        <pc:sldMkLst>
          <pc:docMk/>
          <pc:sldMk cId="1806050993" sldId="1876"/>
        </pc:sldMkLst>
        <pc:spChg chg="mod">
          <ac:chgData name="Marlan Pillay" userId="a7c8d6e8-17a6-444b-9103-7d6dfa1d861e" providerId="ADAL" clId="{89A05502-3734-47A0-8BC0-867329CC6D41}" dt="2024-11-05T16:36:17.651" v="66" actId="20577"/>
          <ac:spMkLst>
            <pc:docMk/>
            <pc:sldMk cId="1806050993" sldId="1876"/>
            <ac:spMk id="2" creationId="{28A2A579-768F-796B-F965-6CAECE229BA9}"/>
          </ac:spMkLst>
        </pc:spChg>
        <pc:spChg chg="mod">
          <ac:chgData name="Marlan Pillay" userId="a7c8d6e8-17a6-444b-9103-7d6dfa1d861e" providerId="ADAL" clId="{89A05502-3734-47A0-8BC0-867329CC6D41}" dt="2024-11-05T16:47:22.631" v="124" actId="5793"/>
          <ac:spMkLst>
            <pc:docMk/>
            <pc:sldMk cId="1806050993" sldId="1876"/>
            <ac:spMk id="31" creationId="{53FF4AB1-FEF8-DAAD-44A1-DF2E6A940196}"/>
          </ac:spMkLst>
        </pc:spChg>
      </pc:sldChg>
      <pc:sldMasterChg chg="delSldLayout">
        <pc:chgData name="Marlan Pillay" userId="a7c8d6e8-17a6-444b-9103-7d6dfa1d861e" providerId="ADAL" clId="{89A05502-3734-47A0-8BC0-867329CC6D41}" dt="2024-11-05T16:55:42.963" v="248" actId="47"/>
        <pc:sldMasterMkLst>
          <pc:docMk/>
          <pc:sldMasterMk cId="212211425" sldId="2147483699"/>
        </pc:sldMasterMkLst>
        <pc:sldLayoutChg chg="del">
          <pc:chgData name="Marlan Pillay" userId="a7c8d6e8-17a6-444b-9103-7d6dfa1d861e" providerId="ADAL" clId="{89A05502-3734-47A0-8BC0-867329CC6D41}" dt="2024-11-05T16:35:31.124" v="18" actId="47"/>
          <pc:sldLayoutMkLst>
            <pc:docMk/>
            <pc:sldMasterMk cId="212211425" sldId="2147483699"/>
            <pc:sldLayoutMk cId="3191987089" sldId="2147483711"/>
          </pc:sldLayoutMkLst>
        </pc:sldLayoutChg>
        <pc:sldLayoutChg chg="del">
          <pc:chgData name="Marlan Pillay" userId="a7c8d6e8-17a6-444b-9103-7d6dfa1d861e" providerId="ADAL" clId="{89A05502-3734-47A0-8BC0-867329CC6D41}" dt="2024-11-05T16:55:42.963" v="248" actId="47"/>
          <pc:sldLayoutMkLst>
            <pc:docMk/>
            <pc:sldMasterMk cId="212211425" sldId="2147483699"/>
            <pc:sldLayoutMk cId="1077708001" sldId="2147483712"/>
          </pc:sldLayoutMkLst>
        </pc:sldLayoutChg>
        <pc:sldLayoutChg chg="del">
          <pc:chgData name="Marlan Pillay" userId="a7c8d6e8-17a6-444b-9103-7d6dfa1d861e" providerId="ADAL" clId="{89A05502-3734-47A0-8BC0-867329CC6D41}" dt="2024-11-05T16:51:50.058" v="187" actId="47"/>
          <pc:sldLayoutMkLst>
            <pc:docMk/>
            <pc:sldMasterMk cId="212211425" sldId="2147483699"/>
            <pc:sldLayoutMk cId="3710308896" sldId="2147483714"/>
          </pc:sldLayoutMkLst>
        </pc:sldLayoutChg>
        <pc:sldLayoutChg chg="del">
          <pc:chgData name="Marlan Pillay" userId="a7c8d6e8-17a6-444b-9103-7d6dfa1d861e" providerId="ADAL" clId="{89A05502-3734-47A0-8BC0-867329CC6D41}" dt="2024-11-05T16:35:26.104" v="11" actId="47"/>
          <pc:sldLayoutMkLst>
            <pc:docMk/>
            <pc:sldMasterMk cId="212211425" sldId="2147483699"/>
            <pc:sldLayoutMk cId="3582175823" sldId="2147483717"/>
          </pc:sldLayoutMkLst>
        </pc:sldLayoutChg>
        <pc:sldLayoutChg chg="del">
          <pc:chgData name="Marlan Pillay" userId="a7c8d6e8-17a6-444b-9103-7d6dfa1d861e" providerId="ADAL" clId="{89A05502-3734-47A0-8BC0-867329CC6D41}" dt="2024-11-05T16:35:30.207" v="17" actId="47"/>
          <pc:sldLayoutMkLst>
            <pc:docMk/>
            <pc:sldMasterMk cId="212211425" sldId="2147483699"/>
            <pc:sldLayoutMk cId="3056049382" sldId="2147483718"/>
          </pc:sldLayoutMkLst>
        </pc:sldLayoutChg>
        <pc:sldLayoutChg chg="del">
          <pc:chgData name="Marlan Pillay" userId="a7c8d6e8-17a6-444b-9103-7d6dfa1d861e" providerId="ADAL" clId="{89A05502-3734-47A0-8BC0-867329CC6D41}" dt="2024-11-05T16:50:21.931" v="135" actId="47"/>
          <pc:sldLayoutMkLst>
            <pc:docMk/>
            <pc:sldMasterMk cId="212211425" sldId="2147483699"/>
            <pc:sldLayoutMk cId="3585915770" sldId="2147483719"/>
          </pc:sldLayoutMkLst>
        </pc:sldLayoutChg>
        <pc:sldLayoutChg chg="del">
          <pc:chgData name="Marlan Pillay" userId="a7c8d6e8-17a6-444b-9103-7d6dfa1d861e" providerId="ADAL" clId="{89A05502-3734-47A0-8BC0-867329CC6D41}" dt="2024-11-05T16:52:54.135" v="188" actId="47"/>
          <pc:sldLayoutMkLst>
            <pc:docMk/>
            <pc:sldMasterMk cId="212211425" sldId="2147483699"/>
            <pc:sldLayoutMk cId="1209946914" sldId="2147483723"/>
          </pc:sldLayoutMkLst>
        </pc:sldLayoutChg>
      </pc:sldMaster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23" name="Line 7"/>
          <p:cNvSpPr>
            <a:spLocks noChangeShapeType="1"/>
          </p:cNvSpPr>
          <p:nvPr/>
        </p:nvSpPr>
        <p:spPr bwMode="auto">
          <a:xfrm>
            <a:off x="490666" y="364820"/>
            <a:ext cx="6029069" cy="14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018" tIns="43009" rIns="86018" bIns="43009"/>
          <a:lstStyle/>
          <a:p>
            <a:endParaRPr lang="en-GB"/>
          </a:p>
        </p:txBody>
      </p:sp>
      <p:sp>
        <p:nvSpPr>
          <p:cNvPr id="86026" name="Line 10"/>
          <p:cNvSpPr>
            <a:spLocks noChangeShapeType="1"/>
          </p:cNvSpPr>
          <p:nvPr/>
        </p:nvSpPr>
        <p:spPr bwMode="auto">
          <a:xfrm>
            <a:off x="490666" y="8656164"/>
            <a:ext cx="6029069" cy="14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018" tIns="43009" rIns="86018" bIns="43009"/>
          <a:lstStyle/>
          <a:p>
            <a:endParaRPr lang="en-GB"/>
          </a:p>
        </p:txBody>
      </p:sp>
      <p:pic>
        <p:nvPicPr>
          <p:cNvPr id="6" name="Picture 42" descr="unfccc-letter-es-e-heade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0681" y="8682923"/>
            <a:ext cx="641157" cy="58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eader Placeholder 3"/>
          <p:cNvSpPr>
            <a:spLocks noGrp="1"/>
          </p:cNvSpPr>
          <p:nvPr>
            <p:ph type="hdr" sz="quarter"/>
          </p:nvPr>
        </p:nvSpPr>
        <p:spPr>
          <a:xfrm>
            <a:off x="1" y="1"/>
            <a:ext cx="3038049" cy="464315"/>
          </a:xfrm>
          <a:prstGeom prst="rect">
            <a:avLst/>
          </a:prstGeom>
        </p:spPr>
        <p:txBody>
          <a:bodyPr vert="horz" lIns="86018" tIns="43009" rIns="86018" bIns="43009" rtlCol="0"/>
          <a:lstStyle>
            <a:lvl1pPr algn="l">
              <a:defRPr sz="1100"/>
            </a:lvl1pPr>
          </a:lstStyle>
          <a:p>
            <a:endParaRPr lang="en-GB"/>
          </a:p>
        </p:txBody>
      </p:sp>
    </p:spTree>
    <p:extLst>
      <p:ext uri="{BB962C8B-B14F-4D97-AF65-F5344CB8AC3E}">
        <p14:creationId xmlns:p14="http://schemas.microsoft.com/office/powerpoint/2010/main" val="2807914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6" name="Rectangle 4"/>
          <p:cNvSpPr>
            <a:spLocks noGrp="1" noRot="1" noChangeAspect="1" noChangeArrowheads="1" noTextEdit="1"/>
          </p:cNvSpPr>
          <p:nvPr>
            <p:ph type="sldImg" idx="2"/>
          </p:nvPr>
        </p:nvSpPr>
        <p:spPr bwMode="auto">
          <a:xfrm>
            <a:off x="406400" y="698500"/>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4997" name="Rectangle 5"/>
          <p:cNvSpPr>
            <a:spLocks noGrp="1" noChangeArrowheads="1"/>
          </p:cNvSpPr>
          <p:nvPr>
            <p:ph type="body" sz="quarter" idx="3"/>
          </p:nvPr>
        </p:nvSpPr>
        <p:spPr bwMode="auto">
          <a:xfrm>
            <a:off x="934302" y="4416763"/>
            <a:ext cx="5141796" cy="418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4" tIns="46586" rIns="93174" bIns="4658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5011" name="Line 19"/>
          <p:cNvSpPr>
            <a:spLocks noChangeShapeType="1"/>
          </p:cNvSpPr>
          <p:nvPr/>
        </p:nvSpPr>
        <p:spPr bwMode="auto">
          <a:xfrm>
            <a:off x="490666" y="364820"/>
            <a:ext cx="6029069" cy="14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018" tIns="43009" rIns="86018" bIns="43009"/>
          <a:lstStyle/>
          <a:p>
            <a:endParaRPr lang="en-GB"/>
          </a:p>
        </p:txBody>
      </p:sp>
      <p:sp>
        <p:nvSpPr>
          <p:cNvPr id="85012" name="Line 20"/>
          <p:cNvSpPr>
            <a:spLocks noChangeShapeType="1"/>
          </p:cNvSpPr>
          <p:nvPr/>
        </p:nvSpPr>
        <p:spPr bwMode="auto">
          <a:xfrm>
            <a:off x="490666" y="8656164"/>
            <a:ext cx="6029069" cy="14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018" tIns="43009" rIns="86018" bIns="43009"/>
          <a:lstStyle/>
          <a:p>
            <a:endParaRPr lang="en-GB"/>
          </a:p>
        </p:txBody>
      </p:sp>
      <p:sp>
        <p:nvSpPr>
          <p:cNvPr id="85013" name="Rectangle 21"/>
          <p:cNvSpPr>
            <a:spLocks noGrp="1" noChangeArrowheads="1"/>
          </p:cNvSpPr>
          <p:nvPr>
            <p:ph type="hdr" sz="quarter"/>
          </p:nvPr>
        </p:nvSpPr>
        <p:spPr bwMode="auto">
          <a:xfrm>
            <a:off x="484396" y="139873"/>
            <a:ext cx="6027501" cy="16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defTabSz="930365">
              <a:spcBef>
                <a:spcPct val="0"/>
              </a:spcBef>
              <a:defRPr sz="1100">
                <a:cs typeface="Arial" charset="0"/>
              </a:defRPr>
            </a:lvl1pPr>
          </a:lstStyle>
          <a:p>
            <a:r>
              <a:rPr lang="en-GB"/>
              <a:t>Presentation title</a:t>
            </a:r>
          </a:p>
        </p:txBody>
      </p:sp>
      <p:pic>
        <p:nvPicPr>
          <p:cNvPr id="8" name="Picture 42" descr="unfccc-letter-es-e-heade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66" y="8656164"/>
            <a:ext cx="641157" cy="58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9266967"/>
      </p:ext>
    </p:extLst>
  </p:cSld>
  <p:clrMap bg1="lt1" tx1="dk1" bg2="lt2" tx2="dk2" accent1="accent1" accent2="accent2" accent3="accent3" accent4="accent4" accent5="accent5" accent6="accent6" hlink="hlink" folHlink="folHlink"/>
  <p:hf ftr="0" dt="0"/>
  <p:notesStyle>
    <a:lvl1pPr marL="271463" indent="-271463" algn="l" rtl="0" fontAlgn="base">
      <a:spcBef>
        <a:spcPct val="30000"/>
      </a:spcBef>
      <a:spcAft>
        <a:spcPct val="0"/>
      </a:spcAft>
      <a:buChar char="•"/>
      <a:defRPr sz="1200" kern="1200">
        <a:solidFill>
          <a:schemeClr val="tx1"/>
        </a:solidFill>
        <a:latin typeface="Arial" charset="0"/>
        <a:ea typeface="+mn-ea"/>
        <a:cs typeface="Arial" charset="0"/>
      </a:defRPr>
    </a:lvl1pPr>
    <a:lvl2pPr marL="546100" indent="-273050" algn="l" rtl="0" fontAlgn="base">
      <a:spcBef>
        <a:spcPct val="30000"/>
      </a:spcBef>
      <a:spcAft>
        <a:spcPct val="0"/>
      </a:spcAft>
      <a:buChar char="•"/>
      <a:defRPr sz="1200" kern="1200">
        <a:solidFill>
          <a:schemeClr val="tx1"/>
        </a:solidFill>
        <a:latin typeface="Arial" charset="0"/>
        <a:ea typeface="+mn-ea"/>
        <a:cs typeface="Arial" charset="0"/>
      </a:defRPr>
    </a:lvl2pPr>
    <a:lvl3pPr marL="800100" indent="-252413" algn="l" rtl="0" fontAlgn="base">
      <a:spcBef>
        <a:spcPct val="30000"/>
      </a:spcBef>
      <a:spcAft>
        <a:spcPct val="0"/>
      </a:spcAft>
      <a:buChar char="•"/>
      <a:defRPr sz="1200" kern="1200">
        <a:solidFill>
          <a:schemeClr val="tx1"/>
        </a:solidFill>
        <a:latin typeface="Arial" charset="0"/>
        <a:ea typeface="+mn-ea"/>
        <a:cs typeface="Arial" charset="0"/>
      </a:defRPr>
    </a:lvl3pPr>
    <a:lvl4pPr marL="1073150" indent="-271463" algn="l" rtl="0" fontAlgn="base">
      <a:spcBef>
        <a:spcPct val="30000"/>
      </a:spcBef>
      <a:spcAft>
        <a:spcPct val="0"/>
      </a:spcAft>
      <a:buChar char="•"/>
      <a:defRPr sz="1200" kern="1200">
        <a:solidFill>
          <a:schemeClr val="tx1"/>
        </a:solidFill>
        <a:latin typeface="Arial" charset="0"/>
        <a:ea typeface="+mn-ea"/>
        <a:cs typeface="Arial" charset="0"/>
      </a:defRPr>
    </a:lvl4pPr>
    <a:lvl5pPr marL="1346200" indent="-271463" algn="l" rtl="0" fontAlgn="base">
      <a:spcBef>
        <a:spcPct val="30000"/>
      </a:spcBef>
      <a:spcAft>
        <a:spcPct val="0"/>
      </a:spcAft>
      <a:buChar char="•"/>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GB"/>
              <a:t>Presentation title</a:t>
            </a:r>
          </a:p>
        </p:txBody>
      </p:sp>
    </p:spTree>
    <p:extLst>
      <p:ext uri="{BB962C8B-B14F-4D97-AF65-F5344CB8AC3E}">
        <p14:creationId xmlns:p14="http://schemas.microsoft.com/office/powerpoint/2010/main" val="2959027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easy to briefly provide all the achievements of the CGE’s 25 years of work. I will be highlighting here a few key areas and activities.</a:t>
            </a:r>
          </a:p>
        </p:txBody>
      </p:sp>
      <p:sp>
        <p:nvSpPr>
          <p:cNvPr id="4" name="Slide Number Placeholder 3"/>
          <p:cNvSpPr>
            <a:spLocks noGrp="1"/>
          </p:cNvSpPr>
          <p:nvPr>
            <p:ph type="sldNum" sz="quarter" idx="5"/>
          </p:nvPr>
        </p:nvSpPr>
        <p:spPr/>
        <p:txBody>
          <a:bodyPr/>
          <a:lstStyle/>
          <a:p>
            <a:fld id="{79EFDBA5-B20A-F642-B617-E2D24BE95B98}" type="slidenum">
              <a:rPr lang="en-GB" smtClean="0"/>
              <a:t>2</a:t>
            </a:fld>
            <a:endParaRPr lang="en-GB"/>
          </a:p>
        </p:txBody>
      </p:sp>
    </p:spTree>
    <p:extLst>
      <p:ext uri="{BB962C8B-B14F-4D97-AF65-F5344CB8AC3E}">
        <p14:creationId xmlns:p14="http://schemas.microsoft.com/office/powerpoint/2010/main" val="3588224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9B03CB-90A7-4C6C-B489-2EB493762EA5}" type="slidenum">
              <a:rPr lang="en-US" smtClean="0"/>
              <a:t>8</a:t>
            </a:fld>
            <a:endParaRPr lang="en-US" dirty="0"/>
          </a:p>
        </p:txBody>
      </p:sp>
    </p:spTree>
    <p:extLst>
      <p:ext uri="{BB962C8B-B14F-4D97-AF65-F5344CB8AC3E}">
        <p14:creationId xmlns:p14="http://schemas.microsoft.com/office/powerpoint/2010/main" val="18745612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3106" name="Rectangle 34"/>
          <p:cNvSpPr>
            <a:spLocks noChangeArrowheads="1"/>
          </p:cNvSpPr>
          <p:nvPr/>
        </p:nvSpPr>
        <p:spPr bwMode="auto">
          <a:xfrm>
            <a:off x="0" y="1265239"/>
            <a:ext cx="12192000" cy="432593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3100" name="Rectangle 28"/>
          <p:cNvSpPr>
            <a:spLocks noGrp="1" noChangeArrowheads="1"/>
          </p:cNvSpPr>
          <p:nvPr>
            <p:ph type="ctrTitle"/>
          </p:nvPr>
        </p:nvSpPr>
        <p:spPr>
          <a:xfrm>
            <a:off x="836085" y="2205038"/>
            <a:ext cx="10509249" cy="1204912"/>
          </a:xfrm>
        </p:spPr>
        <p:txBody>
          <a:bodyPr anchor="b"/>
          <a:lstStyle>
            <a:lvl1pPr>
              <a:lnSpc>
                <a:spcPts val="3600"/>
              </a:lnSpc>
              <a:defRPr sz="3000">
                <a:solidFill>
                  <a:schemeClr val="bg1"/>
                </a:solidFill>
              </a:defRPr>
            </a:lvl1pPr>
          </a:lstStyle>
          <a:p>
            <a:pPr lvl="0"/>
            <a:r>
              <a:rPr lang="en-US" noProof="0"/>
              <a:t>Click to edit Master title style</a:t>
            </a:r>
            <a:endParaRPr lang="en-GB" noProof="0"/>
          </a:p>
        </p:txBody>
      </p:sp>
      <p:sp>
        <p:nvSpPr>
          <p:cNvPr id="3101" name="Rectangle 29"/>
          <p:cNvSpPr>
            <a:spLocks noGrp="1" noChangeArrowheads="1"/>
          </p:cNvSpPr>
          <p:nvPr>
            <p:ph type="subTitle" idx="1"/>
          </p:nvPr>
        </p:nvSpPr>
        <p:spPr>
          <a:xfrm>
            <a:off x="833967" y="3922714"/>
            <a:ext cx="10509251" cy="758825"/>
          </a:xfrm>
        </p:spPr>
        <p:txBody>
          <a:bodyPr/>
          <a:lstStyle>
            <a:lvl1pPr marL="0" indent="0">
              <a:buFontTx/>
              <a:buNone/>
              <a:defRPr>
                <a:solidFill>
                  <a:schemeClr val="bg1"/>
                </a:solidFill>
              </a:defRPr>
            </a:lvl1pPr>
          </a:lstStyle>
          <a:p>
            <a:pPr lvl="0"/>
            <a:r>
              <a:rPr lang="en-US" noProof="0"/>
              <a:t>Click to edit Master subtitle style</a:t>
            </a:r>
            <a:endParaRPr lang="en-GB" noProof="0"/>
          </a:p>
        </p:txBody>
      </p:sp>
      <p:sp>
        <p:nvSpPr>
          <p:cNvPr id="3108" name="Rectangle 36"/>
          <p:cNvSpPr>
            <a:spLocks noGrp="1" noChangeArrowheads="1"/>
          </p:cNvSpPr>
          <p:nvPr>
            <p:ph type="dt" sz="quarter" idx="2"/>
          </p:nvPr>
        </p:nvSpPr>
        <p:spPr bwMode="auto">
          <a:xfrm>
            <a:off x="4364568" y="6505575"/>
            <a:ext cx="6974417" cy="179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1200"/>
            </a:lvl1pPr>
          </a:lstStyle>
          <a:p>
            <a:r>
              <a:rPr lang="en-GB"/>
              <a:t>UNFCCC secretariat, programme</a:t>
            </a:r>
            <a:endParaRPr lang="de-DE"/>
          </a:p>
        </p:txBody>
      </p:sp>
      <p:sp>
        <p:nvSpPr>
          <p:cNvPr id="3109" name="Rectangle 37"/>
          <p:cNvSpPr>
            <a:spLocks noGrp="1" noChangeArrowheads="1"/>
          </p:cNvSpPr>
          <p:nvPr>
            <p:ph type="ftr" sz="quarter" idx="3"/>
          </p:nvPr>
        </p:nvSpPr>
        <p:spPr bwMode="auto">
          <a:xfrm>
            <a:off x="4364568" y="6261100"/>
            <a:ext cx="6974417" cy="179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1200" b="1" i="1"/>
            </a:lvl1pPr>
          </a:lstStyle>
          <a:p>
            <a:r>
              <a:rPr lang="de-DE"/>
              <a:t>Firstname Lastname, Job Title</a:t>
            </a:r>
          </a:p>
        </p:txBody>
      </p:sp>
      <p:sp>
        <p:nvSpPr>
          <p:cNvPr id="3110" name="Line 38"/>
          <p:cNvSpPr>
            <a:spLocks noChangeShapeType="1"/>
          </p:cNvSpPr>
          <p:nvPr/>
        </p:nvSpPr>
        <p:spPr bwMode="auto">
          <a:xfrm>
            <a:off x="842433" y="777875"/>
            <a:ext cx="10500784"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sp>
        <p:nvSpPr>
          <p:cNvPr id="3111" name="Line 39"/>
          <p:cNvSpPr>
            <a:spLocks noChangeShapeType="1"/>
          </p:cNvSpPr>
          <p:nvPr/>
        </p:nvSpPr>
        <p:spPr bwMode="auto">
          <a:xfrm>
            <a:off x="842433" y="6078539"/>
            <a:ext cx="10500784"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pic>
        <p:nvPicPr>
          <p:cNvPr id="3112" name="Picture 40" descr="unfccc_schriftzug_b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67" y="309564"/>
            <a:ext cx="10488084" cy="314325"/>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unfccc-letter-es-e-heade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900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6434" y="309563"/>
            <a:ext cx="2622551" cy="52816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46667" y="309563"/>
            <a:ext cx="7666567" cy="5281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30258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803553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52954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679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46667" y="1263651"/>
            <a:ext cx="51435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367" y="1263651"/>
            <a:ext cx="51435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7447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91887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07118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484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205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3510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5315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16756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6434" y="309563"/>
            <a:ext cx="2622551" cy="52816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46667" y="309563"/>
            <a:ext cx="7666567" cy="5281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69092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0" y="1262064"/>
            <a:ext cx="12192000" cy="432593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59747" name="Rectangle 3"/>
          <p:cNvSpPr>
            <a:spLocks noGrp="1" noChangeArrowheads="1"/>
          </p:cNvSpPr>
          <p:nvPr>
            <p:ph type="ctrTitle"/>
          </p:nvPr>
        </p:nvSpPr>
        <p:spPr>
          <a:xfrm>
            <a:off x="836085" y="2205038"/>
            <a:ext cx="10509249" cy="1439862"/>
          </a:xfrm>
        </p:spPr>
        <p:txBody>
          <a:bodyPr/>
          <a:lstStyle>
            <a:lvl1pPr>
              <a:lnSpc>
                <a:spcPts val="5600"/>
              </a:lnSpc>
              <a:defRPr sz="5000">
                <a:solidFill>
                  <a:schemeClr val="bg1"/>
                </a:solidFill>
              </a:defRPr>
            </a:lvl1pPr>
          </a:lstStyle>
          <a:p>
            <a:pPr lvl="0"/>
            <a:r>
              <a:rPr lang="en-GB" noProof="0"/>
              <a:t>Click to edit Master title style</a:t>
            </a:r>
          </a:p>
        </p:txBody>
      </p:sp>
      <p:sp>
        <p:nvSpPr>
          <p:cNvPr id="159748" name="Rectangle 4"/>
          <p:cNvSpPr>
            <a:spLocks noGrp="1" noChangeArrowheads="1"/>
          </p:cNvSpPr>
          <p:nvPr>
            <p:ph type="subTitle" idx="1"/>
          </p:nvPr>
        </p:nvSpPr>
        <p:spPr>
          <a:xfrm>
            <a:off x="833967" y="3922714"/>
            <a:ext cx="10509251" cy="758825"/>
          </a:xfrm>
        </p:spPr>
        <p:txBody>
          <a:bodyPr/>
          <a:lstStyle>
            <a:lvl1pPr marL="0" indent="0">
              <a:buFontTx/>
              <a:buNone/>
              <a:defRPr>
                <a:solidFill>
                  <a:schemeClr val="bg1"/>
                </a:solidFill>
              </a:defRPr>
            </a:lvl1pPr>
          </a:lstStyle>
          <a:p>
            <a:pPr lvl="0"/>
            <a:r>
              <a:rPr lang="en-GB" noProof="0"/>
              <a:t>Click to edit Master subtitle style</a:t>
            </a:r>
          </a:p>
        </p:txBody>
      </p:sp>
      <p:sp>
        <p:nvSpPr>
          <p:cNvPr id="159751" name="Rectangle 7"/>
          <p:cNvSpPr>
            <a:spLocks noGrp="1" noChangeArrowheads="1"/>
          </p:cNvSpPr>
          <p:nvPr>
            <p:ph type="dt" sz="quarter" idx="2"/>
          </p:nvPr>
        </p:nvSpPr>
        <p:spPr bwMode="auto">
          <a:xfrm>
            <a:off x="4364568" y="6505575"/>
            <a:ext cx="6974417" cy="179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1200"/>
            </a:lvl1pPr>
          </a:lstStyle>
          <a:p>
            <a:r>
              <a:rPr lang="en-GB"/>
              <a:t>UNFCCC secretariat, programme</a:t>
            </a:r>
            <a:endParaRPr lang="de-DE"/>
          </a:p>
        </p:txBody>
      </p:sp>
      <p:sp>
        <p:nvSpPr>
          <p:cNvPr id="159752" name="Rectangle 8"/>
          <p:cNvSpPr>
            <a:spLocks noGrp="1" noChangeArrowheads="1"/>
          </p:cNvSpPr>
          <p:nvPr>
            <p:ph type="ftr" sz="quarter" idx="3"/>
          </p:nvPr>
        </p:nvSpPr>
        <p:spPr bwMode="auto">
          <a:xfrm>
            <a:off x="4364568" y="6261100"/>
            <a:ext cx="6974417" cy="179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1200" b="1" i="1"/>
            </a:lvl1pPr>
          </a:lstStyle>
          <a:p>
            <a:r>
              <a:rPr lang="de-DE"/>
              <a:t>Firstname Lastname, Job Title</a:t>
            </a:r>
          </a:p>
        </p:txBody>
      </p:sp>
      <p:sp>
        <p:nvSpPr>
          <p:cNvPr id="159753" name="Line 9"/>
          <p:cNvSpPr>
            <a:spLocks noChangeShapeType="1"/>
          </p:cNvSpPr>
          <p:nvPr/>
        </p:nvSpPr>
        <p:spPr bwMode="auto">
          <a:xfrm>
            <a:off x="842433" y="777875"/>
            <a:ext cx="10500784"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sp>
        <p:nvSpPr>
          <p:cNvPr id="159754" name="Line 10"/>
          <p:cNvSpPr>
            <a:spLocks noChangeShapeType="1"/>
          </p:cNvSpPr>
          <p:nvPr/>
        </p:nvSpPr>
        <p:spPr bwMode="auto">
          <a:xfrm>
            <a:off x="842433" y="6078539"/>
            <a:ext cx="10500784"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pic>
        <p:nvPicPr>
          <p:cNvPr id="159755" name="Picture 11" descr="unfccc_schriftzug_b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67" y="309564"/>
            <a:ext cx="10488084" cy="314325"/>
          </a:xfrm>
          <a:prstGeom prst="rect">
            <a:avLst/>
          </a:prstGeom>
          <a:noFill/>
          <a:extLst>
            <a:ext uri="{909E8E84-426E-40DD-AFC4-6F175D3DCCD1}">
              <a14:hiddenFill xmlns:a14="http://schemas.microsoft.com/office/drawing/2010/main">
                <a:solidFill>
                  <a:srgbClr val="FFFFFF"/>
                </a:solidFill>
              </a14:hiddenFill>
            </a:ext>
          </a:extLst>
        </p:spPr>
      </p:pic>
      <p:pic>
        <p:nvPicPr>
          <p:cNvPr id="159757" name="Picture 13" descr="unfccc-letter-es-e-heade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4438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7926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46667" y="1263651"/>
            <a:ext cx="51435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367" y="1263651"/>
            <a:ext cx="51435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09496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17201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54533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83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07727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6788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2129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01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6434" y="309563"/>
            <a:ext cx="2622551" cy="52816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46667" y="309563"/>
            <a:ext cx="7666567" cy="5281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997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0" y="1262064"/>
            <a:ext cx="12192000" cy="4325937"/>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59747" name="Rectangle 3"/>
          <p:cNvSpPr>
            <a:spLocks noGrp="1" noChangeArrowheads="1"/>
          </p:cNvSpPr>
          <p:nvPr>
            <p:ph type="ctrTitle"/>
          </p:nvPr>
        </p:nvSpPr>
        <p:spPr>
          <a:xfrm>
            <a:off x="836085" y="2205038"/>
            <a:ext cx="10509249" cy="1439862"/>
          </a:xfrm>
        </p:spPr>
        <p:txBody>
          <a:bodyPr/>
          <a:lstStyle>
            <a:lvl1pPr>
              <a:lnSpc>
                <a:spcPts val="5600"/>
              </a:lnSpc>
              <a:defRPr sz="5000">
                <a:solidFill>
                  <a:schemeClr val="bg1"/>
                </a:solidFill>
              </a:defRPr>
            </a:lvl1pPr>
          </a:lstStyle>
          <a:p>
            <a:pPr lvl="0"/>
            <a:r>
              <a:rPr lang="en-GB" noProof="0"/>
              <a:t>Click to edit Master title style</a:t>
            </a:r>
          </a:p>
        </p:txBody>
      </p:sp>
      <p:sp>
        <p:nvSpPr>
          <p:cNvPr id="159748" name="Rectangle 4"/>
          <p:cNvSpPr>
            <a:spLocks noGrp="1" noChangeArrowheads="1"/>
          </p:cNvSpPr>
          <p:nvPr>
            <p:ph type="subTitle" idx="1"/>
          </p:nvPr>
        </p:nvSpPr>
        <p:spPr>
          <a:xfrm>
            <a:off x="833967" y="3922714"/>
            <a:ext cx="10509251" cy="758825"/>
          </a:xfrm>
        </p:spPr>
        <p:txBody>
          <a:bodyPr/>
          <a:lstStyle>
            <a:lvl1pPr marL="0" indent="0">
              <a:buFontTx/>
              <a:buNone/>
              <a:defRPr>
                <a:solidFill>
                  <a:schemeClr val="bg1"/>
                </a:solidFill>
              </a:defRPr>
            </a:lvl1pPr>
          </a:lstStyle>
          <a:p>
            <a:pPr lvl="0"/>
            <a:r>
              <a:rPr lang="en-GB" noProof="0"/>
              <a:t>Click to edit Master subtitle style</a:t>
            </a:r>
          </a:p>
        </p:txBody>
      </p:sp>
      <p:sp>
        <p:nvSpPr>
          <p:cNvPr id="159751" name="Rectangle 7"/>
          <p:cNvSpPr>
            <a:spLocks noGrp="1" noChangeArrowheads="1"/>
          </p:cNvSpPr>
          <p:nvPr>
            <p:ph type="dt" sz="quarter" idx="2"/>
          </p:nvPr>
        </p:nvSpPr>
        <p:spPr bwMode="auto">
          <a:xfrm>
            <a:off x="4364568" y="6505575"/>
            <a:ext cx="6974417" cy="179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1200"/>
            </a:lvl1pPr>
          </a:lstStyle>
          <a:p>
            <a:r>
              <a:rPr lang="en-US"/>
              <a:t>UNFCCC secretariat, programme</a:t>
            </a:r>
            <a:endParaRPr lang="de-DE"/>
          </a:p>
        </p:txBody>
      </p:sp>
      <p:sp>
        <p:nvSpPr>
          <p:cNvPr id="159752" name="Rectangle 8"/>
          <p:cNvSpPr>
            <a:spLocks noGrp="1" noChangeArrowheads="1"/>
          </p:cNvSpPr>
          <p:nvPr>
            <p:ph type="ftr" sz="quarter" idx="3"/>
          </p:nvPr>
        </p:nvSpPr>
        <p:spPr bwMode="auto">
          <a:xfrm>
            <a:off x="4364568" y="6261100"/>
            <a:ext cx="6974417" cy="179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spcBef>
                <a:spcPct val="0"/>
              </a:spcBef>
              <a:defRPr sz="1200" b="1" i="1"/>
            </a:lvl1pPr>
          </a:lstStyle>
          <a:p>
            <a:r>
              <a:rPr lang="en-IE"/>
              <a:t>Mitigation and Transparency Support Unit Mitigation, Data and Analysis Programme, UNFCCC</a:t>
            </a:r>
            <a:endParaRPr lang="de-DE"/>
          </a:p>
        </p:txBody>
      </p:sp>
      <p:sp>
        <p:nvSpPr>
          <p:cNvPr id="159753" name="Line 9"/>
          <p:cNvSpPr>
            <a:spLocks noChangeShapeType="1"/>
          </p:cNvSpPr>
          <p:nvPr/>
        </p:nvSpPr>
        <p:spPr bwMode="auto">
          <a:xfrm>
            <a:off x="842433" y="777875"/>
            <a:ext cx="10500784"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sp>
        <p:nvSpPr>
          <p:cNvPr id="159754" name="Line 10"/>
          <p:cNvSpPr>
            <a:spLocks noChangeShapeType="1"/>
          </p:cNvSpPr>
          <p:nvPr/>
        </p:nvSpPr>
        <p:spPr bwMode="auto">
          <a:xfrm>
            <a:off x="842433" y="6078539"/>
            <a:ext cx="10500784"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pic>
        <p:nvPicPr>
          <p:cNvPr id="159755" name="Picture 11" descr="unfccc_schriftzug_bi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467" y="309564"/>
            <a:ext cx="10488084" cy="314325"/>
          </a:xfrm>
          <a:prstGeom prst="rect">
            <a:avLst/>
          </a:prstGeom>
          <a:noFill/>
          <a:extLst>
            <a:ext uri="{909E8E84-426E-40DD-AFC4-6F175D3DCCD1}">
              <a14:hiddenFill xmlns:a14="http://schemas.microsoft.com/office/drawing/2010/main">
                <a:solidFill>
                  <a:srgbClr val="FFFFFF"/>
                </a:solidFill>
              </a14:hiddenFill>
            </a:ext>
          </a:extLst>
        </p:spPr>
      </p:pic>
      <p:pic>
        <p:nvPicPr>
          <p:cNvPr id="159757" name="Picture 13" descr="unfccc-letter-es-e-heade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2379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2363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37372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46667" y="1263651"/>
            <a:ext cx="51435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367" y="1263651"/>
            <a:ext cx="51435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97611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67039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4731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46667" y="1263651"/>
            <a:ext cx="51435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3367" y="1263651"/>
            <a:ext cx="5143500" cy="4327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345763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033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0036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7128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77214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16434" y="309563"/>
            <a:ext cx="2622551" cy="52816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46667" y="309563"/>
            <a:ext cx="7666567" cy="52816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51104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037804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900286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35340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06640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1118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2604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127425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04963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27245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0810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7029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14272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Slide Blanc">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70505EF1-A7D9-4C01-9C22-60304AD57A0D}"/>
              </a:ext>
            </a:extLst>
          </p:cNvPr>
          <p:cNvSpPr/>
          <p:nvPr userDrawn="1"/>
        </p:nvSpPr>
        <p:spPr>
          <a:xfrm>
            <a:off x="-1138" y="-2383"/>
            <a:ext cx="12192000" cy="7607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1">
            <a:extLst>
              <a:ext uri="{FF2B5EF4-FFF2-40B4-BE49-F238E27FC236}">
                <a16:creationId xmlns:a16="http://schemas.microsoft.com/office/drawing/2014/main" id="{40F3A6DC-E615-43C1-9AB7-BC13E96272B6}"/>
              </a:ext>
            </a:extLst>
          </p:cNvPr>
          <p:cNvSpPr/>
          <p:nvPr userDrawn="1"/>
        </p:nvSpPr>
        <p:spPr>
          <a:xfrm rot="10800000">
            <a:off x="8991600" y="-14515"/>
            <a:ext cx="3201534" cy="760782"/>
          </a:xfrm>
          <a:custGeom>
            <a:avLst/>
            <a:gdLst>
              <a:gd name="connsiteX0" fmla="*/ 0 w 7808686"/>
              <a:gd name="connsiteY0" fmla="*/ 0 h 6858000"/>
              <a:gd name="connsiteX1" fmla="*/ 7808686 w 7808686"/>
              <a:gd name="connsiteY1" fmla="*/ 0 h 6858000"/>
              <a:gd name="connsiteX2" fmla="*/ 7808686 w 7808686"/>
              <a:gd name="connsiteY2" fmla="*/ 6858000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4630057 w 7808686"/>
              <a:gd name="connsiteY2" fmla="*/ 6858000 h 6858000"/>
              <a:gd name="connsiteX3" fmla="*/ 0 w 7808686"/>
              <a:gd name="connsiteY3" fmla="*/ 6858000 h 6858000"/>
              <a:gd name="connsiteX4" fmla="*/ 0 w 7808686"/>
              <a:gd name="connsiteY4" fmla="*/ 0 h 6858000"/>
              <a:gd name="connsiteX0" fmla="*/ 0 w 7808686"/>
              <a:gd name="connsiteY0" fmla="*/ 0 h 6872514"/>
              <a:gd name="connsiteX1" fmla="*/ 7808686 w 7808686"/>
              <a:gd name="connsiteY1" fmla="*/ 0 h 6872514"/>
              <a:gd name="connsiteX2" fmla="*/ 5979886 w 7808686"/>
              <a:gd name="connsiteY2" fmla="*/ 6872514 h 6872514"/>
              <a:gd name="connsiteX3" fmla="*/ 0 w 7808686"/>
              <a:gd name="connsiteY3" fmla="*/ 6858000 h 6872514"/>
              <a:gd name="connsiteX4" fmla="*/ 0 w 7808686"/>
              <a:gd name="connsiteY4" fmla="*/ 0 h 6872514"/>
              <a:gd name="connsiteX0" fmla="*/ 0 w 7808686"/>
              <a:gd name="connsiteY0" fmla="*/ 0 h 6872514"/>
              <a:gd name="connsiteX1" fmla="*/ 7808686 w 7808686"/>
              <a:gd name="connsiteY1" fmla="*/ 0 h 6872514"/>
              <a:gd name="connsiteX2" fmla="*/ 5500914 w 7808686"/>
              <a:gd name="connsiteY2" fmla="*/ 6872514 h 6872514"/>
              <a:gd name="connsiteX3" fmla="*/ 0 w 7808686"/>
              <a:gd name="connsiteY3" fmla="*/ 6858000 h 6872514"/>
              <a:gd name="connsiteX4" fmla="*/ 0 w 7808686"/>
              <a:gd name="connsiteY4" fmla="*/ 0 h 6872514"/>
              <a:gd name="connsiteX0" fmla="*/ 0 w 7808686"/>
              <a:gd name="connsiteY0" fmla="*/ 0 h 6858000"/>
              <a:gd name="connsiteX1" fmla="*/ 7808686 w 7808686"/>
              <a:gd name="connsiteY1" fmla="*/ 0 h 6858000"/>
              <a:gd name="connsiteX2" fmla="*/ 5706767 w 7808686"/>
              <a:gd name="connsiteY2" fmla="*/ 6857999 h 6858000"/>
              <a:gd name="connsiteX3" fmla="*/ 0 w 7808686"/>
              <a:gd name="connsiteY3" fmla="*/ 6858000 h 6858000"/>
              <a:gd name="connsiteX4" fmla="*/ 0 w 7808686"/>
              <a:gd name="connsiteY4" fmla="*/ 0 h 6858000"/>
              <a:gd name="connsiteX0" fmla="*/ 0 w 7808686"/>
              <a:gd name="connsiteY0" fmla="*/ 0 h 6858000"/>
              <a:gd name="connsiteX1" fmla="*/ 7808686 w 7808686"/>
              <a:gd name="connsiteY1" fmla="*/ 0 h 6858000"/>
              <a:gd name="connsiteX2" fmla="*/ 6042994 w 7808686"/>
              <a:gd name="connsiteY2" fmla="*/ 6832599 h 6858000"/>
              <a:gd name="connsiteX3" fmla="*/ 0 w 7808686"/>
              <a:gd name="connsiteY3" fmla="*/ 6858000 h 6858000"/>
              <a:gd name="connsiteX4" fmla="*/ 0 w 7808686"/>
              <a:gd name="connsiteY4" fmla="*/ 0 h 6858000"/>
              <a:gd name="connsiteX0" fmla="*/ 0 w 7808686"/>
              <a:gd name="connsiteY0" fmla="*/ 0 h 6870699"/>
              <a:gd name="connsiteX1" fmla="*/ 7808686 w 7808686"/>
              <a:gd name="connsiteY1" fmla="*/ 0 h 6870699"/>
              <a:gd name="connsiteX2" fmla="*/ 6024982 w 7808686"/>
              <a:gd name="connsiteY2" fmla="*/ 6870699 h 6870699"/>
              <a:gd name="connsiteX3" fmla="*/ 0 w 7808686"/>
              <a:gd name="connsiteY3" fmla="*/ 6858000 h 6870699"/>
              <a:gd name="connsiteX4" fmla="*/ 0 w 7808686"/>
              <a:gd name="connsiteY4" fmla="*/ 0 h 6870699"/>
              <a:gd name="connsiteX0" fmla="*/ 0 w 7808686"/>
              <a:gd name="connsiteY0" fmla="*/ 0 h 6858000"/>
              <a:gd name="connsiteX1" fmla="*/ 7808686 w 7808686"/>
              <a:gd name="connsiteY1" fmla="*/ 0 h 6858000"/>
              <a:gd name="connsiteX2" fmla="*/ 6027985 w 7808686"/>
              <a:gd name="connsiteY2" fmla="*/ 6857999 h 6858000"/>
              <a:gd name="connsiteX3" fmla="*/ 0 w 7808686"/>
              <a:gd name="connsiteY3" fmla="*/ 6858000 h 6858000"/>
              <a:gd name="connsiteX4" fmla="*/ 0 w 7808686"/>
              <a:gd name="connsiteY4" fmla="*/ 0 h 6858000"/>
              <a:gd name="connsiteX0" fmla="*/ 0 w 18240593"/>
              <a:gd name="connsiteY0" fmla="*/ 14894 h 6858000"/>
              <a:gd name="connsiteX1" fmla="*/ 18240593 w 18240593"/>
              <a:gd name="connsiteY1" fmla="*/ 0 h 6858000"/>
              <a:gd name="connsiteX2" fmla="*/ 16459892 w 18240593"/>
              <a:gd name="connsiteY2" fmla="*/ 6857999 h 6858000"/>
              <a:gd name="connsiteX3" fmla="*/ 10431907 w 18240593"/>
              <a:gd name="connsiteY3" fmla="*/ 6858000 h 6858000"/>
              <a:gd name="connsiteX4" fmla="*/ 0 w 18240593"/>
              <a:gd name="connsiteY4" fmla="*/ 14894 h 6858000"/>
              <a:gd name="connsiteX0" fmla="*/ 28153 w 18268746"/>
              <a:gd name="connsiteY0" fmla="*/ 14894 h 6887782"/>
              <a:gd name="connsiteX1" fmla="*/ 18268746 w 18268746"/>
              <a:gd name="connsiteY1" fmla="*/ 0 h 6887782"/>
              <a:gd name="connsiteX2" fmla="*/ 16488045 w 18268746"/>
              <a:gd name="connsiteY2" fmla="*/ 6857999 h 6887782"/>
              <a:gd name="connsiteX3" fmla="*/ 0 w 18268746"/>
              <a:gd name="connsiteY3" fmla="*/ 6887782 h 6887782"/>
              <a:gd name="connsiteX4" fmla="*/ 28153 w 18268746"/>
              <a:gd name="connsiteY4" fmla="*/ 14894 h 6887782"/>
              <a:gd name="connsiteX0" fmla="*/ 0 w 18240593"/>
              <a:gd name="connsiteY0" fmla="*/ 14894 h 6858000"/>
              <a:gd name="connsiteX1" fmla="*/ 18240593 w 18240593"/>
              <a:gd name="connsiteY1" fmla="*/ 0 h 6858000"/>
              <a:gd name="connsiteX2" fmla="*/ 16459892 w 18240593"/>
              <a:gd name="connsiteY2" fmla="*/ 6857999 h 6858000"/>
              <a:gd name="connsiteX3" fmla="*/ 436424 w 18240593"/>
              <a:gd name="connsiteY3" fmla="*/ 6723998 h 6858000"/>
              <a:gd name="connsiteX4" fmla="*/ 0 w 18240593"/>
              <a:gd name="connsiteY4" fmla="*/ 14894 h 6858000"/>
              <a:gd name="connsiteX0" fmla="*/ 56307 w 18296900"/>
              <a:gd name="connsiteY0" fmla="*/ 14894 h 6872894"/>
              <a:gd name="connsiteX1" fmla="*/ 18296900 w 18296900"/>
              <a:gd name="connsiteY1" fmla="*/ 0 h 6872894"/>
              <a:gd name="connsiteX2" fmla="*/ 16516199 w 18296900"/>
              <a:gd name="connsiteY2" fmla="*/ 6857999 h 6872894"/>
              <a:gd name="connsiteX3" fmla="*/ 0 w 18296900"/>
              <a:gd name="connsiteY3" fmla="*/ 6872894 h 6872894"/>
              <a:gd name="connsiteX4" fmla="*/ 56307 w 18296900"/>
              <a:gd name="connsiteY4" fmla="*/ 14894 h 6872894"/>
              <a:gd name="connsiteX0" fmla="*/ 14071 w 18296900"/>
              <a:gd name="connsiteY0" fmla="*/ 29782 h 6872894"/>
              <a:gd name="connsiteX1" fmla="*/ 18296900 w 18296900"/>
              <a:gd name="connsiteY1" fmla="*/ 0 h 6872894"/>
              <a:gd name="connsiteX2" fmla="*/ 16516199 w 18296900"/>
              <a:gd name="connsiteY2" fmla="*/ 6857999 h 6872894"/>
              <a:gd name="connsiteX3" fmla="*/ 0 w 18296900"/>
              <a:gd name="connsiteY3" fmla="*/ 6872894 h 6872894"/>
              <a:gd name="connsiteX4" fmla="*/ 14071 w 18296900"/>
              <a:gd name="connsiteY4" fmla="*/ 29782 h 6872894"/>
              <a:gd name="connsiteX0" fmla="*/ 1801997 w 20084826"/>
              <a:gd name="connsiteY0" fmla="*/ 29782 h 6872894"/>
              <a:gd name="connsiteX1" fmla="*/ 20084826 w 20084826"/>
              <a:gd name="connsiteY1" fmla="*/ 0 h 6872894"/>
              <a:gd name="connsiteX2" fmla="*/ 18304125 w 20084826"/>
              <a:gd name="connsiteY2" fmla="*/ 6857999 h 6872894"/>
              <a:gd name="connsiteX3" fmla="*/ 0 w 20084826"/>
              <a:gd name="connsiteY3" fmla="*/ 6872894 h 6872894"/>
              <a:gd name="connsiteX4" fmla="*/ 1801997 w 20084826"/>
              <a:gd name="connsiteY4" fmla="*/ 29782 h 6872894"/>
              <a:gd name="connsiteX0" fmla="*/ 14071 w 20084826"/>
              <a:gd name="connsiteY0" fmla="*/ 29782 h 6872894"/>
              <a:gd name="connsiteX1" fmla="*/ 20084826 w 20084826"/>
              <a:gd name="connsiteY1" fmla="*/ 0 h 6872894"/>
              <a:gd name="connsiteX2" fmla="*/ 18304125 w 20084826"/>
              <a:gd name="connsiteY2" fmla="*/ 6857999 h 6872894"/>
              <a:gd name="connsiteX3" fmla="*/ 0 w 20084826"/>
              <a:gd name="connsiteY3" fmla="*/ 6872894 h 6872894"/>
              <a:gd name="connsiteX4" fmla="*/ 14071 w 20084826"/>
              <a:gd name="connsiteY4" fmla="*/ 29782 h 6872894"/>
              <a:gd name="connsiteX0" fmla="*/ 1354 w 20086186"/>
              <a:gd name="connsiteY0" fmla="*/ 14894 h 6872894"/>
              <a:gd name="connsiteX1" fmla="*/ 20086186 w 20086186"/>
              <a:gd name="connsiteY1" fmla="*/ 0 h 6872894"/>
              <a:gd name="connsiteX2" fmla="*/ 18305485 w 20086186"/>
              <a:gd name="connsiteY2" fmla="*/ 6857999 h 6872894"/>
              <a:gd name="connsiteX3" fmla="*/ 1360 w 20086186"/>
              <a:gd name="connsiteY3" fmla="*/ 6872894 h 6872894"/>
              <a:gd name="connsiteX4" fmla="*/ 1354 w 20086186"/>
              <a:gd name="connsiteY4" fmla="*/ 14894 h 6872894"/>
              <a:gd name="connsiteX0" fmla="*/ 1354 w 20107487"/>
              <a:gd name="connsiteY0" fmla="*/ 14894 h 6948759"/>
              <a:gd name="connsiteX1" fmla="*/ 20086186 w 20107487"/>
              <a:gd name="connsiteY1" fmla="*/ 0 h 6948759"/>
              <a:gd name="connsiteX2" fmla="*/ 20107487 w 20107487"/>
              <a:gd name="connsiteY2" fmla="*/ 6948759 h 6948759"/>
              <a:gd name="connsiteX3" fmla="*/ 1360 w 20107487"/>
              <a:gd name="connsiteY3" fmla="*/ 6872894 h 6948759"/>
              <a:gd name="connsiteX4" fmla="*/ 1354 w 20107487"/>
              <a:gd name="connsiteY4" fmla="*/ 14894 h 6948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07487" h="6948759">
                <a:moveTo>
                  <a:pt x="1354" y="14894"/>
                </a:moveTo>
                <a:lnTo>
                  <a:pt x="20086186" y="0"/>
                </a:lnTo>
                <a:cubicBezTo>
                  <a:pt x="20093286" y="2316253"/>
                  <a:pt x="20100387" y="4632506"/>
                  <a:pt x="20107487" y="6948759"/>
                </a:cubicBezTo>
                <a:lnTo>
                  <a:pt x="1360" y="6872894"/>
                </a:lnTo>
                <a:cubicBezTo>
                  <a:pt x="6050" y="4591857"/>
                  <a:pt x="-3336" y="2295931"/>
                  <a:pt x="1354" y="14894"/>
                </a:cubicBezTo>
                <a:close/>
              </a:path>
            </a:pathLst>
          </a:custGeom>
          <a:solidFill>
            <a:srgbClr val="4B92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descr="Et billede, der indeholder tekst, indendørs&#10;&#10;Automatisk genereret beskrivelse">
            <a:extLst>
              <a:ext uri="{FF2B5EF4-FFF2-40B4-BE49-F238E27FC236}">
                <a16:creationId xmlns:a16="http://schemas.microsoft.com/office/drawing/2014/main" id="{8838BF55-3AB6-4600-871F-2133AF032D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51159" y="105037"/>
            <a:ext cx="2409602" cy="514230"/>
          </a:xfrm>
          <a:prstGeom prst="rect">
            <a:avLst/>
          </a:prstGeom>
        </p:spPr>
      </p:pic>
      <p:sp>
        <p:nvSpPr>
          <p:cNvPr id="10" name="Pladsholder til tekst 11">
            <a:extLst>
              <a:ext uri="{FF2B5EF4-FFF2-40B4-BE49-F238E27FC236}">
                <a16:creationId xmlns:a16="http://schemas.microsoft.com/office/drawing/2014/main" id="{A5DDA80C-4FC2-433D-93C1-3D89479EE7BD}"/>
              </a:ext>
            </a:extLst>
          </p:cNvPr>
          <p:cNvSpPr>
            <a:spLocks noGrp="1"/>
          </p:cNvSpPr>
          <p:nvPr>
            <p:ph type="body" sz="quarter" idx="10" hasCustomPrompt="1"/>
          </p:nvPr>
        </p:nvSpPr>
        <p:spPr>
          <a:xfrm>
            <a:off x="265001" y="197606"/>
            <a:ext cx="7177200" cy="329092"/>
          </a:xfrm>
          <a:prstGeom prst="rect">
            <a:avLst/>
          </a:prstGeom>
        </p:spPr>
        <p:txBody>
          <a:bodyPr lIns="0" tIns="0" rIns="0" bIns="0" anchor="ctr">
            <a:normAutofit/>
          </a:bodyPr>
          <a:lstStyle>
            <a:lvl1pPr marL="0" indent="0">
              <a:buNone/>
              <a:defRPr sz="2000" b="1">
                <a:solidFill>
                  <a:srgbClr val="4B92D8"/>
                </a:solidFill>
                <a:latin typeface="Arial" panose="020B0604020202020204" pitchFamily="34" charset="0"/>
                <a:cs typeface="Arial" panose="020B0604020202020204" pitchFamily="34" charset="0"/>
              </a:defRPr>
            </a:lvl1pPr>
          </a:lstStyle>
          <a:p>
            <a:pPr lvl="0"/>
            <a:r>
              <a:rPr lang="da-DK"/>
              <a:t>Slide Title</a:t>
            </a:r>
          </a:p>
        </p:txBody>
      </p:sp>
      <p:pic>
        <p:nvPicPr>
          <p:cNvPr id="6146" name="Picture 2" descr="white electic windmill">
            <a:extLst>
              <a:ext uri="{FF2B5EF4-FFF2-40B4-BE49-F238E27FC236}">
                <a16:creationId xmlns:a16="http://schemas.microsoft.com/office/drawing/2014/main" id="{D5C69659-1641-4CEE-AFAA-D2FF0CC47307}"/>
              </a:ext>
            </a:extLst>
          </p:cNvPr>
          <p:cNvPicPr>
            <a:picLocks noChangeAspect="1" noChangeArrowheads="1"/>
          </p:cNvPicPr>
          <p:nvPr userDrawn="1"/>
        </p:nvPicPr>
        <p:blipFill rotWithShape="1">
          <a:blip r:embed="rId3">
            <a:alphaModFix amt="15000"/>
            <a:extLst>
              <a:ext uri="{28A0092B-C50C-407E-A947-70E740481C1C}">
                <a14:useLocalDpi xmlns:a14="http://schemas.microsoft.com/office/drawing/2010/main" val="0"/>
              </a:ext>
            </a:extLst>
          </a:blip>
          <a:srcRect t="6442" r="19035" b="6993"/>
          <a:stretch/>
        </p:blipFill>
        <p:spPr bwMode="auto">
          <a:xfrm>
            <a:off x="2320691" y="19050"/>
            <a:ext cx="9871310" cy="68389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white electic windmill">
            <a:extLst>
              <a:ext uri="{FF2B5EF4-FFF2-40B4-BE49-F238E27FC236}">
                <a16:creationId xmlns:a16="http://schemas.microsoft.com/office/drawing/2014/main" id="{4BD848A3-7233-4B1E-B989-0BB41E58A7B9}"/>
              </a:ext>
            </a:extLst>
          </p:cNvPr>
          <p:cNvPicPr>
            <a:picLocks noChangeAspect="1" noChangeArrowheads="1"/>
          </p:cNvPicPr>
          <p:nvPr userDrawn="1"/>
        </p:nvPicPr>
        <p:blipFill rotWithShape="1">
          <a:blip r:embed="rId3">
            <a:alphaModFix amt="15000"/>
            <a:extLst>
              <a:ext uri="{28A0092B-C50C-407E-A947-70E740481C1C}">
                <a14:useLocalDpi xmlns:a14="http://schemas.microsoft.com/office/drawing/2010/main" val="0"/>
              </a:ext>
            </a:extLst>
          </a:blip>
          <a:srcRect t="6442" r="80321" b="6993"/>
          <a:stretch/>
        </p:blipFill>
        <p:spPr bwMode="auto">
          <a:xfrm>
            <a:off x="-80865" y="4534"/>
            <a:ext cx="2399284" cy="683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89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2">
            <a:extLst>
              <a:ext uri="{FF2B5EF4-FFF2-40B4-BE49-F238E27FC236}">
                <a16:creationId xmlns:a16="http://schemas.microsoft.com/office/drawing/2014/main" id="{B3EC13DA-CA2B-1F3E-D650-D26015D43403}"/>
              </a:ext>
            </a:extLst>
          </p:cNvPr>
          <p:cNvSpPr>
            <a:spLocks noGrp="1"/>
          </p:cNvSpPr>
          <p:nvPr>
            <p:ph type="title" hasCustomPrompt="1"/>
          </p:nvPr>
        </p:nvSpPr>
        <p:spPr>
          <a:xfrm>
            <a:off x="1379349" y="467419"/>
            <a:ext cx="10275375" cy="622079"/>
          </a:xfrm>
        </p:spPr>
        <p:txBody>
          <a:bodyPr anchor="ctr">
            <a:normAutofit/>
          </a:bodyPr>
          <a:lstStyle>
            <a:lvl1pPr rtl="0">
              <a:defRPr sz="28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sp>
        <p:nvSpPr>
          <p:cNvPr id="3" name="Text Placeholder 10">
            <a:extLst>
              <a:ext uri="{FF2B5EF4-FFF2-40B4-BE49-F238E27FC236}">
                <a16:creationId xmlns:a16="http://schemas.microsoft.com/office/drawing/2014/main" id="{30B5A34C-50E6-0082-3E58-6960C303BD65}"/>
              </a:ext>
            </a:extLst>
          </p:cNvPr>
          <p:cNvSpPr>
            <a:spLocks noGrp="1"/>
          </p:cNvSpPr>
          <p:nvPr>
            <p:ph type="body" sz="quarter" idx="13" hasCustomPrompt="1"/>
          </p:nvPr>
        </p:nvSpPr>
        <p:spPr>
          <a:xfrm>
            <a:off x="1379348" y="1099526"/>
            <a:ext cx="10275376" cy="393619"/>
          </a:xfrm>
          <a:prstGeom prst="rect">
            <a:avLst/>
          </a:prstGeom>
        </p:spPr>
        <p:txBody>
          <a:bodyPr anchor="ctr">
            <a:noAutofit/>
          </a:bodyPr>
          <a:lstStyle>
            <a:lvl1pPr marL="0" indent="0" rtl="0">
              <a:buNone/>
              <a:defRPr sz="2000">
                <a:solidFill>
                  <a:srgbClr val="FF914D"/>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Subtitle</a:t>
            </a:r>
          </a:p>
        </p:txBody>
      </p:sp>
      <p:sp>
        <p:nvSpPr>
          <p:cNvPr id="4" name="Text Placeholder 10">
            <a:extLst>
              <a:ext uri="{FF2B5EF4-FFF2-40B4-BE49-F238E27FC236}">
                <a16:creationId xmlns:a16="http://schemas.microsoft.com/office/drawing/2014/main" id="{B5936712-1ECA-53A4-D4C8-1C5389675265}"/>
              </a:ext>
            </a:extLst>
          </p:cNvPr>
          <p:cNvSpPr>
            <a:spLocks noGrp="1"/>
          </p:cNvSpPr>
          <p:nvPr>
            <p:ph type="body" sz="quarter" idx="11" hasCustomPrompt="1"/>
          </p:nvPr>
        </p:nvSpPr>
        <p:spPr>
          <a:xfrm>
            <a:off x="1379348" y="2119933"/>
            <a:ext cx="5021452" cy="3520529"/>
          </a:xfrm>
          <a:prstGeom prst="rect">
            <a:avLst/>
          </a:prstGeom>
        </p:spPr>
        <p:txBody>
          <a:bodyP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Text</a:t>
            </a:r>
          </a:p>
        </p:txBody>
      </p:sp>
      <p:sp>
        <p:nvSpPr>
          <p:cNvPr id="5" name="Picture Placeholder 8">
            <a:extLst>
              <a:ext uri="{FF2B5EF4-FFF2-40B4-BE49-F238E27FC236}">
                <a16:creationId xmlns:a16="http://schemas.microsoft.com/office/drawing/2014/main" id="{1AB9EF5D-EA05-47D4-DCDC-C6C44A766B84}"/>
              </a:ext>
            </a:extLst>
          </p:cNvPr>
          <p:cNvSpPr>
            <a:spLocks noGrp="1"/>
          </p:cNvSpPr>
          <p:nvPr>
            <p:ph type="pic" sz="quarter" idx="10"/>
          </p:nvPr>
        </p:nvSpPr>
        <p:spPr>
          <a:xfrm>
            <a:off x="6896747" y="2119933"/>
            <a:ext cx="4757978" cy="3550597"/>
          </a:xfrm>
          <a:prstGeom prst="rect">
            <a:avLst/>
          </a:prstGeom>
        </p:spPr>
        <p:txBody>
          <a:bodyPr/>
          <a:lstStyle>
            <a:lvl1pPr rtl="0">
              <a:defRPr/>
            </a:lvl1pPr>
          </a:lstStyle>
          <a:p>
            <a:endParaRPr lang="en-US" dirty="0"/>
          </a:p>
        </p:txBody>
      </p:sp>
    </p:spTree>
    <p:extLst>
      <p:ext uri="{BB962C8B-B14F-4D97-AF65-F5344CB8AC3E}">
        <p14:creationId xmlns:p14="http://schemas.microsoft.com/office/powerpoint/2010/main" val="21944881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QR co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18592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EE61EE51-8B23-A18D-747C-110736CB3825}"/>
              </a:ext>
            </a:extLst>
          </p:cNvPr>
          <p:cNvSpPr>
            <a:spLocks noGrp="1"/>
          </p:cNvSpPr>
          <p:nvPr>
            <p:ph type="body" sz="quarter" idx="10" hasCustomPrompt="1"/>
          </p:nvPr>
        </p:nvSpPr>
        <p:spPr>
          <a:xfrm>
            <a:off x="5225144" y="4197201"/>
            <a:ext cx="6350822" cy="335043"/>
          </a:xfrm>
        </p:spPr>
        <p:txBody>
          <a:bodyPr>
            <a:noAutofit/>
          </a:bodyPr>
          <a:lstStyle>
            <a:lvl1pPr marL="0" indent="0" algn="r">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Presenter</a:t>
            </a:r>
          </a:p>
        </p:txBody>
      </p:sp>
      <p:sp>
        <p:nvSpPr>
          <p:cNvPr id="7" name="Text Placeholder 13">
            <a:extLst>
              <a:ext uri="{FF2B5EF4-FFF2-40B4-BE49-F238E27FC236}">
                <a16:creationId xmlns:a16="http://schemas.microsoft.com/office/drawing/2014/main" id="{FACAA979-E4C7-4FF1-0306-C77FA9FA3710}"/>
              </a:ext>
            </a:extLst>
          </p:cNvPr>
          <p:cNvSpPr>
            <a:spLocks noGrp="1"/>
          </p:cNvSpPr>
          <p:nvPr>
            <p:ph type="body" sz="quarter" idx="12" hasCustomPrompt="1"/>
          </p:nvPr>
        </p:nvSpPr>
        <p:spPr>
          <a:xfrm>
            <a:off x="5225144" y="4578866"/>
            <a:ext cx="6350821" cy="335044"/>
          </a:xfrm>
        </p:spPr>
        <p:txBody>
          <a:bodyPr>
            <a:noAutofit/>
          </a:bodyPr>
          <a:lstStyle>
            <a:lvl1pPr marL="0" indent="0" algn="r">
              <a:buNone/>
              <a:defRPr sz="2000" b="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3200" b="1">
                <a:solidFill>
                  <a:schemeClr val="bg1"/>
                </a:solidFill>
              </a:defRPr>
            </a:lvl2pPr>
            <a:lvl3pPr marL="914400" indent="0">
              <a:buNone/>
              <a:defRPr sz="3200" b="1">
                <a:solidFill>
                  <a:schemeClr val="bg1"/>
                </a:solidFill>
              </a:defRPr>
            </a:lvl3pPr>
            <a:lvl4pPr marL="1371600" indent="0">
              <a:buNone/>
              <a:defRPr sz="3200" b="1">
                <a:solidFill>
                  <a:schemeClr val="bg1"/>
                </a:solidFill>
              </a:defRPr>
            </a:lvl4pPr>
            <a:lvl5pPr marL="1828800" indent="0">
              <a:buNone/>
              <a:defRPr sz="3200" b="1">
                <a:solidFill>
                  <a:schemeClr val="bg1"/>
                </a:solidFill>
              </a:defRPr>
            </a:lvl5pPr>
          </a:lstStyle>
          <a:p>
            <a:pPr lvl="0"/>
            <a:r>
              <a:rPr lang="en-GB"/>
              <a:t>Date</a:t>
            </a:r>
          </a:p>
        </p:txBody>
      </p:sp>
      <p:sp>
        <p:nvSpPr>
          <p:cNvPr id="8" name="Text Placeholder 5">
            <a:extLst>
              <a:ext uri="{FF2B5EF4-FFF2-40B4-BE49-F238E27FC236}">
                <a16:creationId xmlns:a16="http://schemas.microsoft.com/office/drawing/2014/main" id="{A22F950A-7F8D-8851-151D-DC4AE50B5154}"/>
              </a:ext>
            </a:extLst>
          </p:cNvPr>
          <p:cNvSpPr>
            <a:spLocks noGrp="1"/>
          </p:cNvSpPr>
          <p:nvPr>
            <p:ph type="body" sz="quarter" idx="13" hasCustomPrompt="1"/>
          </p:nvPr>
        </p:nvSpPr>
        <p:spPr>
          <a:xfrm>
            <a:off x="5225144" y="960118"/>
            <a:ext cx="6332163" cy="3124866"/>
          </a:xfrm>
        </p:spPr>
        <p:txBody>
          <a:bodyPr/>
          <a:lstStyle>
            <a:lvl1pPr marL="0" indent="0" algn="r">
              <a:buNone/>
              <a:defRPr sz="48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pPr lvl="0"/>
            <a:r>
              <a:rPr lang="en-US"/>
              <a:t>Title</a:t>
            </a:r>
          </a:p>
        </p:txBody>
      </p:sp>
    </p:spTree>
    <p:extLst>
      <p:ext uri="{BB962C8B-B14F-4D97-AF65-F5344CB8AC3E}">
        <p14:creationId xmlns:p14="http://schemas.microsoft.com/office/powerpoint/2010/main" val="256375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60901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10">
            <a:extLst>
              <a:ext uri="{FF2B5EF4-FFF2-40B4-BE49-F238E27FC236}">
                <a16:creationId xmlns:a16="http://schemas.microsoft.com/office/drawing/2014/main" id="{ADA4137F-907D-0C47-F8F8-2322B6040F1D}"/>
              </a:ext>
            </a:extLst>
          </p:cNvPr>
          <p:cNvSpPr>
            <a:spLocks noGrp="1"/>
          </p:cNvSpPr>
          <p:nvPr>
            <p:ph type="body" sz="quarter" idx="11" hasCustomPrompt="1"/>
          </p:nvPr>
        </p:nvSpPr>
        <p:spPr>
          <a:xfrm>
            <a:off x="3011471" y="2433266"/>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0" name="Text Placeholder 10">
            <a:extLst>
              <a:ext uri="{FF2B5EF4-FFF2-40B4-BE49-F238E27FC236}">
                <a16:creationId xmlns:a16="http://schemas.microsoft.com/office/drawing/2014/main" id="{ABCE401A-D4DB-E336-505D-CA7888D5D7BC}"/>
              </a:ext>
            </a:extLst>
          </p:cNvPr>
          <p:cNvSpPr>
            <a:spLocks noGrp="1"/>
          </p:cNvSpPr>
          <p:nvPr>
            <p:ph type="body" sz="quarter" idx="14" hasCustomPrompt="1"/>
          </p:nvPr>
        </p:nvSpPr>
        <p:spPr>
          <a:xfrm>
            <a:off x="3014784" y="3291344"/>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a:t>Click to add text</a:t>
            </a:r>
          </a:p>
        </p:txBody>
      </p:sp>
      <p:sp>
        <p:nvSpPr>
          <p:cNvPr id="21" name="Text Placeholder 10">
            <a:extLst>
              <a:ext uri="{FF2B5EF4-FFF2-40B4-BE49-F238E27FC236}">
                <a16:creationId xmlns:a16="http://schemas.microsoft.com/office/drawing/2014/main" id="{BF9840A0-AC05-1B4F-6C8E-5173B9E38FE7}"/>
              </a:ext>
            </a:extLst>
          </p:cNvPr>
          <p:cNvSpPr>
            <a:spLocks noGrp="1"/>
          </p:cNvSpPr>
          <p:nvPr>
            <p:ph type="body" sz="quarter" idx="15" hasCustomPrompt="1"/>
          </p:nvPr>
        </p:nvSpPr>
        <p:spPr>
          <a:xfrm>
            <a:off x="3018097" y="4139483"/>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dirty="0"/>
              <a:t>Click to add text</a:t>
            </a:r>
          </a:p>
        </p:txBody>
      </p:sp>
      <p:sp>
        <p:nvSpPr>
          <p:cNvPr id="2" name="Title 12">
            <a:extLst>
              <a:ext uri="{FF2B5EF4-FFF2-40B4-BE49-F238E27FC236}">
                <a16:creationId xmlns:a16="http://schemas.microsoft.com/office/drawing/2014/main" id="{716AD7B5-71ED-29B8-4D62-CAEBC97625CC}"/>
              </a:ext>
            </a:extLst>
          </p:cNvPr>
          <p:cNvSpPr>
            <a:spLocks noGrp="1"/>
          </p:cNvSpPr>
          <p:nvPr>
            <p:ph type="title" hasCustomPrompt="1"/>
          </p:nvPr>
        </p:nvSpPr>
        <p:spPr>
          <a:xfrm>
            <a:off x="1379349" y="467419"/>
            <a:ext cx="10275375" cy="622079"/>
          </a:xfrm>
        </p:spPr>
        <p:txBody>
          <a:bodyPr anchor="ctr">
            <a:normAutofit/>
          </a:bodyPr>
          <a:lstStyle>
            <a:lvl1pPr rtl="0">
              <a:defRPr sz="2800" b="1">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a:t>
            </a:r>
          </a:p>
        </p:txBody>
      </p:sp>
      <p:sp>
        <p:nvSpPr>
          <p:cNvPr id="3" name="Text Placeholder 10">
            <a:extLst>
              <a:ext uri="{FF2B5EF4-FFF2-40B4-BE49-F238E27FC236}">
                <a16:creationId xmlns:a16="http://schemas.microsoft.com/office/drawing/2014/main" id="{8CA7BE17-F36A-3A3A-D629-E66B9AFA10D9}"/>
              </a:ext>
            </a:extLst>
          </p:cNvPr>
          <p:cNvSpPr>
            <a:spLocks noGrp="1"/>
          </p:cNvSpPr>
          <p:nvPr>
            <p:ph type="body" sz="quarter" idx="13" hasCustomPrompt="1"/>
          </p:nvPr>
        </p:nvSpPr>
        <p:spPr>
          <a:xfrm>
            <a:off x="1379348" y="1099526"/>
            <a:ext cx="10275376" cy="393619"/>
          </a:xfrm>
          <a:prstGeom prst="rect">
            <a:avLst/>
          </a:prstGeom>
        </p:spPr>
        <p:txBody>
          <a:bodyPr anchor="ctr">
            <a:noAutofit/>
          </a:bodyPr>
          <a:lstStyle>
            <a:lvl1pPr marL="0" indent="0" rtl="0">
              <a:buNone/>
              <a:defRPr sz="2000">
                <a:solidFill>
                  <a:srgbClr val="FF914D"/>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panose="020B0604020202020204" pitchFamily="34" charset="0"/>
                <a:cs typeface="Helvetica" panose="020B0604020202020204" pitchFamily="34" charset="0"/>
              </a:defRPr>
            </a:lvl2pPr>
            <a:lvl3pPr>
              <a:defRPr>
                <a:solidFill>
                  <a:schemeClr val="bg1"/>
                </a:solidFill>
                <a:latin typeface="Helvetica" panose="020B0604020202020204" pitchFamily="34" charset="0"/>
                <a:cs typeface="Helvetica" panose="020B0604020202020204" pitchFamily="34" charset="0"/>
              </a:defRPr>
            </a:lvl3pPr>
            <a:lvl4pPr>
              <a:defRPr>
                <a:solidFill>
                  <a:schemeClr val="bg1"/>
                </a:solidFill>
                <a:latin typeface="Helvetica" panose="020B0604020202020204" pitchFamily="34" charset="0"/>
                <a:cs typeface="Helvetica" panose="020B0604020202020204" pitchFamily="34" charset="0"/>
              </a:defRPr>
            </a:lvl4pPr>
            <a:lvl5pPr>
              <a:defRPr>
                <a:solidFill>
                  <a:schemeClr val="bg1"/>
                </a:solidFill>
                <a:latin typeface="Helvetica" panose="020B0604020202020204" pitchFamily="34" charset="0"/>
                <a:cs typeface="Helvetica" panose="020B0604020202020204" pitchFamily="34" charset="0"/>
              </a:defRPr>
            </a:lvl5pPr>
          </a:lstStyle>
          <a:p>
            <a:pPr lvl="0"/>
            <a:r>
              <a:rPr lang="en-US"/>
              <a:t>Subtitle</a:t>
            </a:r>
          </a:p>
        </p:txBody>
      </p:sp>
      <p:sp>
        <p:nvSpPr>
          <p:cNvPr id="7" name="Text Placeholder 10">
            <a:extLst>
              <a:ext uri="{FF2B5EF4-FFF2-40B4-BE49-F238E27FC236}">
                <a16:creationId xmlns:a16="http://schemas.microsoft.com/office/drawing/2014/main" id="{8EFBC579-E76A-4F49-2BDA-A06310A6DCA8}"/>
              </a:ext>
            </a:extLst>
          </p:cNvPr>
          <p:cNvSpPr>
            <a:spLocks noGrp="1"/>
          </p:cNvSpPr>
          <p:nvPr>
            <p:ph type="body" sz="quarter" idx="16" hasCustomPrompt="1"/>
          </p:nvPr>
        </p:nvSpPr>
        <p:spPr>
          <a:xfrm>
            <a:off x="3018097" y="4987622"/>
            <a:ext cx="6808727" cy="514278"/>
          </a:xfrm>
          <a:prstGeom prst="rect">
            <a:avLst/>
          </a:prstGeom>
        </p:spPr>
        <p:txBody>
          <a:bodyPr anchor="ctr">
            <a:normAutofit/>
          </a:bodyPr>
          <a:lstStyle>
            <a:lvl1pPr marL="0" marR="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2">
                    <a:lumMod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1200">
                <a:solidFill>
                  <a:schemeClr val="bg1"/>
                </a:solidFill>
                <a:latin typeface="Helvetica" panose="020B0604020202020204" pitchFamily="34" charset="0"/>
                <a:cs typeface="Helvetica" panose="020B0604020202020204" pitchFamily="34" charset="0"/>
              </a:defRPr>
            </a:lvl2pPr>
            <a:lvl3pPr>
              <a:defRPr sz="1200">
                <a:solidFill>
                  <a:schemeClr val="bg1"/>
                </a:solidFill>
                <a:latin typeface="Helvetica" panose="020B0604020202020204" pitchFamily="34" charset="0"/>
                <a:cs typeface="Helvetica" panose="020B0604020202020204" pitchFamily="34" charset="0"/>
              </a:defRPr>
            </a:lvl3pPr>
            <a:lvl4pPr>
              <a:defRPr sz="1200">
                <a:solidFill>
                  <a:schemeClr val="bg1"/>
                </a:solidFill>
                <a:latin typeface="Helvetica" panose="020B0604020202020204" pitchFamily="34" charset="0"/>
                <a:cs typeface="Helvetica" panose="020B0604020202020204" pitchFamily="34" charset="0"/>
              </a:defRPr>
            </a:lvl4pPr>
            <a:lvl5pPr>
              <a:defRPr sz="1200">
                <a:solidFill>
                  <a:schemeClr val="bg1"/>
                </a:solidFill>
                <a:latin typeface="Helvetica" panose="020B0604020202020204" pitchFamily="34" charset="0"/>
                <a:cs typeface="Helvetica" panose="020B0604020202020204" pitchFamily="34" charset="0"/>
              </a:defRPr>
            </a:lvl5pPr>
          </a:lstStyle>
          <a:p>
            <a:pPr lvl="0"/>
            <a:r>
              <a:rPr lang="en-US" dirty="0"/>
              <a:t>Click to add text</a:t>
            </a:r>
          </a:p>
        </p:txBody>
      </p:sp>
    </p:spTree>
    <p:extLst>
      <p:ext uri="{BB962C8B-B14F-4D97-AF65-F5344CB8AC3E}">
        <p14:creationId xmlns:p14="http://schemas.microsoft.com/office/powerpoint/2010/main" val="635422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78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9457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5192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050" name="Rectangle 26"/>
          <p:cNvSpPr>
            <a:spLocks noChangeArrowheads="1"/>
          </p:cNvSpPr>
          <p:nvPr/>
        </p:nvSpPr>
        <p:spPr bwMode="auto">
          <a:xfrm>
            <a:off x="1" y="1263650"/>
            <a:ext cx="182033" cy="43259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051" name="Rectangle 27"/>
          <p:cNvSpPr>
            <a:spLocks noChangeArrowheads="1"/>
          </p:cNvSpPr>
          <p:nvPr/>
        </p:nvSpPr>
        <p:spPr bwMode="auto">
          <a:xfrm>
            <a:off x="12009968" y="1263650"/>
            <a:ext cx="182033" cy="43259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052" name="Rectangle 28"/>
          <p:cNvSpPr>
            <a:spLocks noGrp="1" noChangeArrowheads="1"/>
          </p:cNvSpPr>
          <p:nvPr>
            <p:ph type="title"/>
          </p:nvPr>
        </p:nvSpPr>
        <p:spPr bwMode="auto">
          <a:xfrm>
            <a:off x="846667" y="309564"/>
            <a:ext cx="1049231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US"/>
              <a:t>Click to edit Master title style</a:t>
            </a:r>
            <a:endParaRPr lang="en-GB"/>
          </a:p>
        </p:txBody>
      </p:sp>
      <p:sp>
        <p:nvSpPr>
          <p:cNvPr id="1053" name="Rectangle 29"/>
          <p:cNvSpPr>
            <a:spLocks noGrp="1" noChangeArrowheads="1"/>
          </p:cNvSpPr>
          <p:nvPr>
            <p:ph type="body" idx="1"/>
          </p:nvPr>
        </p:nvSpPr>
        <p:spPr bwMode="auto">
          <a:xfrm>
            <a:off x="846667" y="1263651"/>
            <a:ext cx="10490200" cy="4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57" name="Line 33"/>
          <p:cNvSpPr>
            <a:spLocks noChangeShapeType="1"/>
          </p:cNvSpPr>
          <p:nvPr/>
        </p:nvSpPr>
        <p:spPr bwMode="auto">
          <a:xfrm>
            <a:off x="842433" y="777875"/>
            <a:ext cx="10500784"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sp>
        <p:nvSpPr>
          <p:cNvPr id="1058" name="Line 34"/>
          <p:cNvSpPr>
            <a:spLocks noChangeShapeType="1"/>
          </p:cNvSpPr>
          <p:nvPr/>
        </p:nvSpPr>
        <p:spPr bwMode="auto">
          <a:xfrm>
            <a:off x="842433" y="6078539"/>
            <a:ext cx="10500784"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pic>
        <p:nvPicPr>
          <p:cNvPr id="9" name="Picture 42" descr="unfccc-letter-es-e-header"/>
          <p:cNvPicPr preferRelativeResize="0">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rtl="0" eaLnBrk="1" fontAlgn="base" hangingPunct="1">
        <a:lnSpc>
          <a:spcPts val="1500"/>
        </a:lnSpc>
        <a:spcBef>
          <a:spcPct val="0"/>
        </a:spcBef>
        <a:spcAft>
          <a:spcPct val="0"/>
        </a:spcAft>
        <a:defRPr sz="1200">
          <a:solidFill>
            <a:schemeClr val="tx2"/>
          </a:solidFill>
          <a:latin typeface="+mj-lt"/>
          <a:ea typeface="+mj-ea"/>
          <a:cs typeface="+mj-cs"/>
        </a:defRPr>
      </a:lvl1pPr>
      <a:lvl2pPr algn="l" rtl="0" eaLnBrk="1" fontAlgn="base" hangingPunct="1">
        <a:lnSpc>
          <a:spcPts val="1500"/>
        </a:lnSpc>
        <a:spcBef>
          <a:spcPct val="0"/>
        </a:spcBef>
        <a:spcAft>
          <a:spcPct val="0"/>
        </a:spcAft>
        <a:defRPr sz="1200">
          <a:solidFill>
            <a:schemeClr val="tx2"/>
          </a:solidFill>
          <a:latin typeface="Arial" charset="0"/>
        </a:defRPr>
      </a:lvl2pPr>
      <a:lvl3pPr algn="l" rtl="0" eaLnBrk="1" fontAlgn="base" hangingPunct="1">
        <a:lnSpc>
          <a:spcPts val="1500"/>
        </a:lnSpc>
        <a:spcBef>
          <a:spcPct val="0"/>
        </a:spcBef>
        <a:spcAft>
          <a:spcPct val="0"/>
        </a:spcAft>
        <a:defRPr sz="1200">
          <a:solidFill>
            <a:schemeClr val="tx2"/>
          </a:solidFill>
          <a:latin typeface="Arial" charset="0"/>
        </a:defRPr>
      </a:lvl3pPr>
      <a:lvl4pPr algn="l" rtl="0" eaLnBrk="1" fontAlgn="base" hangingPunct="1">
        <a:lnSpc>
          <a:spcPts val="1500"/>
        </a:lnSpc>
        <a:spcBef>
          <a:spcPct val="0"/>
        </a:spcBef>
        <a:spcAft>
          <a:spcPct val="0"/>
        </a:spcAft>
        <a:defRPr sz="1200">
          <a:solidFill>
            <a:schemeClr val="tx2"/>
          </a:solidFill>
          <a:latin typeface="Arial" charset="0"/>
        </a:defRPr>
      </a:lvl4pPr>
      <a:lvl5pPr algn="l" rtl="0" eaLnBrk="1" fontAlgn="base" hangingPunct="1">
        <a:lnSpc>
          <a:spcPts val="1500"/>
        </a:lnSpc>
        <a:spcBef>
          <a:spcPct val="0"/>
        </a:spcBef>
        <a:spcAft>
          <a:spcPct val="0"/>
        </a:spcAft>
        <a:defRPr sz="1200">
          <a:solidFill>
            <a:schemeClr val="tx2"/>
          </a:solidFill>
          <a:latin typeface="Arial" charset="0"/>
        </a:defRPr>
      </a:lvl5pPr>
      <a:lvl6pPr marL="457200" algn="l" rtl="0" eaLnBrk="1" fontAlgn="base" hangingPunct="1">
        <a:lnSpc>
          <a:spcPts val="1500"/>
        </a:lnSpc>
        <a:spcBef>
          <a:spcPct val="0"/>
        </a:spcBef>
        <a:spcAft>
          <a:spcPct val="0"/>
        </a:spcAft>
        <a:defRPr sz="1200">
          <a:solidFill>
            <a:schemeClr val="tx2"/>
          </a:solidFill>
          <a:latin typeface="Arial" charset="0"/>
        </a:defRPr>
      </a:lvl6pPr>
      <a:lvl7pPr marL="914400" algn="l" rtl="0" eaLnBrk="1" fontAlgn="base" hangingPunct="1">
        <a:lnSpc>
          <a:spcPts val="1500"/>
        </a:lnSpc>
        <a:spcBef>
          <a:spcPct val="0"/>
        </a:spcBef>
        <a:spcAft>
          <a:spcPct val="0"/>
        </a:spcAft>
        <a:defRPr sz="1200">
          <a:solidFill>
            <a:schemeClr val="tx2"/>
          </a:solidFill>
          <a:latin typeface="Arial" charset="0"/>
        </a:defRPr>
      </a:lvl7pPr>
      <a:lvl8pPr marL="1371600" algn="l" rtl="0" eaLnBrk="1" fontAlgn="base" hangingPunct="1">
        <a:lnSpc>
          <a:spcPts val="1500"/>
        </a:lnSpc>
        <a:spcBef>
          <a:spcPct val="0"/>
        </a:spcBef>
        <a:spcAft>
          <a:spcPct val="0"/>
        </a:spcAft>
        <a:defRPr sz="1200">
          <a:solidFill>
            <a:schemeClr val="tx2"/>
          </a:solidFill>
          <a:latin typeface="Arial" charset="0"/>
        </a:defRPr>
      </a:lvl8pPr>
      <a:lvl9pPr marL="1828800" algn="l" rtl="0" eaLnBrk="1" fontAlgn="base" hangingPunct="1">
        <a:lnSpc>
          <a:spcPts val="1500"/>
        </a:lnSpc>
        <a:spcBef>
          <a:spcPct val="0"/>
        </a:spcBef>
        <a:spcAft>
          <a:spcPct val="0"/>
        </a:spcAft>
        <a:defRPr sz="1200">
          <a:solidFill>
            <a:schemeClr val="tx2"/>
          </a:solidFill>
          <a:latin typeface="Arial" charset="0"/>
        </a:defRPr>
      </a:lvl9pPr>
    </p:titleStyle>
    <p:bodyStyle>
      <a:lvl1pPr marL="269875" indent="-269875" algn="l" rtl="0" eaLnBrk="1" fontAlgn="base" hangingPunct="1">
        <a:lnSpc>
          <a:spcPts val="2400"/>
        </a:lnSpc>
        <a:spcBef>
          <a:spcPct val="0"/>
        </a:spcBef>
        <a:spcAft>
          <a:spcPct val="0"/>
        </a:spcAft>
        <a:buClr>
          <a:schemeClr val="tx1"/>
        </a:buClr>
        <a:buChar char="•"/>
        <a:defRPr sz="1500">
          <a:solidFill>
            <a:schemeClr val="tx1"/>
          </a:solidFill>
          <a:latin typeface="+mn-lt"/>
          <a:ea typeface="+mn-ea"/>
          <a:cs typeface="+mn-cs"/>
        </a:defRPr>
      </a:lvl1pPr>
      <a:lvl2pPr marL="628650" indent="-357188" algn="l" rtl="0" eaLnBrk="1" fontAlgn="base" hangingPunct="1">
        <a:lnSpc>
          <a:spcPts val="2400"/>
        </a:lnSpc>
        <a:spcBef>
          <a:spcPct val="0"/>
        </a:spcBef>
        <a:spcAft>
          <a:spcPct val="0"/>
        </a:spcAft>
        <a:buClr>
          <a:schemeClr val="tx1"/>
        </a:buClr>
        <a:buAutoNum type="alphaLcParenR"/>
        <a:defRPr sz="1500">
          <a:solidFill>
            <a:schemeClr val="tx1"/>
          </a:solidFill>
          <a:latin typeface="+mn-lt"/>
        </a:defRPr>
      </a:lvl2pPr>
      <a:lvl3pPr marL="900113" indent="-269875" algn="l" rtl="0" eaLnBrk="1" fontAlgn="base" hangingPunct="1">
        <a:lnSpc>
          <a:spcPts val="2400"/>
        </a:lnSpc>
        <a:spcBef>
          <a:spcPct val="0"/>
        </a:spcBef>
        <a:spcAft>
          <a:spcPct val="0"/>
        </a:spcAft>
        <a:buClr>
          <a:schemeClr val="tx1"/>
        </a:buClr>
        <a:buChar char="•"/>
        <a:defRPr sz="1500">
          <a:solidFill>
            <a:schemeClr val="tx1"/>
          </a:solidFill>
          <a:latin typeface="+mn-lt"/>
        </a:defRPr>
      </a:lvl3pPr>
      <a:lvl4pPr marL="1169988" indent="-268288" algn="l" rtl="0" eaLnBrk="1" fontAlgn="base" hangingPunct="1">
        <a:lnSpc>
          <a:spcPts val="2400"/>
        </a:lnSpc>
        <a:spcBef>
          <a:spcPct val="0"/>
        </a:spcBef>
        <a:spcAft>
          <a:spcPct val="0"/>
        </a:spcAft>
        <a:buClr>
          <a:schemeClr val="tx1"/>
        </a:buClr>
        <a:buChar char="•"/>
        <a:defRPr sz="1500">
          <a:solidFill>
            <a:schemeClr val="tx1"/>
          </a:solidFill>
          <a:latin typeface="+mn-lt"/>
        </a:defRPr>
      </a:lvl4pPr>
      <a:lvl5pPr marL="1438275" indent="-266700" algn="l" rtl="0" eaLnBrk="1" fontAlgn="base" hangingPunct="1">
        <a:lnSpc>
          <a:spcPts val="2400"/>
        </a:lnSpc>
        <a:spcBef>
          <a:spcPct val="0"/>
        </a:spcBef>
        <a:spcAft>
          <a:spcPct val="0"/>
        </a:spcAft>
        <a:buClr>
          <a:schemeClr val="tx1"/>
        </a:buClr>
        <a:buChar char="•"/>
        <a:defRPr sz="1500">
          <a:solidFill>
            <a:schemeClr val="tx1"/>
          </a:solidFill>
          <a:latin typeface="+mn-lt"/>
        </a:defRPr>
      </a:lvl5pPr>
      <a:lvl6pPr marL="1895475" indent="-266700" algn="l" rtl="0" eaLnBrk="1" fontAlgn="base" hangingPunct="1">
        <a:lnSpc>
          <a:spcPts val="2400"/>
        </a:lnSpc>
        <a:spcBef>
          <a:spcPct val="0"/>
        </a:spcBef>
        <a:spcAft>
          <a:spcPct val="0"/>
        </a:spcAft>
        <a:buClr>
          <a:schemeClr val="tx1"/>
        </a:buClr>
        <a:buChar char="•"/>
        <a:defRPr sz="1500">
          <a:solidFill>
            <a:schemeClr val="tx1"/>
          </a:solidFill>
          <a:latin typeface="+mn-lt"/>
        </a:defRPr>
      </a:lvl6pPr>
      <a:lvl7pPr marL="2352675" indent="-266700" algn="l" rtl="0" eaLnBrk="1" fontAlgn="base" hangingPunct="1">
        <a:lnSpc>
          <a:spcPts val="2400"/>
        </a:lnSpc>
        <a:spcBef>
          <a:spcPct val="0"/>
        </a:spcBef>
        <a:spcAft>
          <a:spcPct val="0"/>
        </a:spcAft>
        <a:buClr>
          <a:schemeClr val="tx1"/>
        </a:buClr>
        <a:buChar char="•"/>
        <a:defRPr sz="1500">
          <a:solidFill>
            <a:schemeClr val="tx1"/>
          </a:solidFill>
          <a:latin typeface="+mn-lt"/>
        </a:defRPr>
      </a:lvl7pPr>
      <a:lvl8pPr marL="2809875" indent="-266700" algn="l" rtl="0" eaLnBrk="1" fontAlgn="base" hangingPunct="1">
        <a:lnSpc>
          <a:spcPts val="2400"/>
        </a:lnSpc>
        <a:spcBef>
          <a:spcPct val="0"/>
        </a:spcBef>
        <a:spcAft>
          <a:spcPct val="0"/>
        </a:spcAft>
        <a:buClr>
          <a:schemeClr val="tx1"/>
        </a:buClr>
        <a:buChar char="•"/>
        <a:defRPr sz="1500">
          <a:solidFill>
            <a:schemeClr val="tx1"/>
          </a:solidFill>
          <a:latin typeface="+mn-lt"/>
        </a:defRPr>
      </a:lvl8pPr>
      <a:lvl9pPr marL="3267075" indent="-266700" algn="l" rtl="0" eaLnBrk="1" fontAlgn="base" hangingPunct="1">
        <a:lnSpc>
          <a:spcPts val="2400"/>
        </a:lnSpc>
        <a:spcBef>
          <a:spcPct val="0"/>
        </a:spcBef>
        <a:spcAft>
          <a:spcPct val="0"/>
        </a:spcAft>
        <a:buClr>
          <a:schemeClr val="tx1"/>
        </a:buClr>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2583" name="Rectangle 7"/>
          <p:cNvSpPr>
            <a:spLocks noChangeArrowheads="1"/>
          </p:cNvSpPr>
          <p:nvPr/>
        </p:nvSpPr>
        <p:spPr bwMode="auto">
          <a:xfrm>
            <a:off x="1" y="1263650"/>
            <a:ext cx="182033" cy="43259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52584" name="Rectangle 8"/>
          <p:cNvSpPr>
            <a:spLocks noChangeArrowheads="1"/>
          </p:cNvSpPr>
          <p:nvPr/>
        </p:nvSpPr>
        <p:spPr bwMode="auto">
          <a:xfrm>
            <a:off x="12009968" y="1263650"/>
            <a:ext cx="182033" cy="43259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52585" name="Rectangle 9"/>
          <p:cNvSpPr>
            <a:spLocks noGrp="1" noChangeArrowheads="1"/>
          </p:cNvSpPr>
          <p:nvPr>
            <p:ph type="title"/>
          </p:nvPr>
        </p:nvSpPr>
        <p:spPr bwMode="auto">
          <a:xfrm>
            <a:off x="846667" y="309564"/>
            <a:ext cx="1049231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52586" name="Rectangle 10"/>
          <p:cNvSpPr>
            <a:spLocks noGrp="1" noChangeArrowheads="1"/>
          </p:cNvSpPr>
          <p:nvPr>
            <p:ph type="body" idx="1"/>
          </p:nvPr>
        </p:nvSpPr>
        <p:spPr bwMode="auto">
          <a:xfrm>
            <a:off x="846667" y="1263651"/>
            <a:ext cx="10490200" cy="4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Master text styles</a:t>
            </a:r>
          </a:p>
        </p:txBody>
      </p:sp>
      <p:sp>
        <p:nvSpPr>
          <p:cNvPr id="152589" name="Line 13"/>
          <p:cNvSpPr>
            <a:spLocks noChangeShapeType="1"/>
          </p:cNvSpPr>
          <p:nvPr/>
        </p:nvSpPr>
        <p:spPr bwMode="auto">
          <a:xfrm>
            <a:off x="842433" y="777875"/>
            <a:ext cx="10500784"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sp>
        <p:nvSpPr>
          <p:cNvPr id="152590" name="Line 14"/>
          <p:cNvSpPr>
            <a:spLocks noChangeShapeType="1"/>
          </p:cNvSpPr>
          <p:nvPr/>
        </p:nvSpPr>
        <p:spPr bwMode="auto">
          <a:xfrm>
            <a:off x="842433" y="6078539"/>
            <a:ext cx="10500784"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pic>
        <p:nvPicPr>
          <p:cNvPr id="152592" name="Picture 16" descr="unfccc-letter-es-e-heade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rtl="0" eaLnBrk="0" fontAlgn="base" hangingPunct="0">
        <a:lnSpc>
          <a:spcPts val="1500"/>
        </a:lnSpc>
        <a:spcBef>
          <a:spcPct val="0"/>
        </a:spcBef>
        <a:spcAft>
          <a:spcPct val="0"/>
        </a:spcAft>
        <a:defRPr sz="1200">
          <a:solidFill>
            <a:schemeClr val="tx2"/>
          </a:solidFill>
          <a:latin typeface="+mj-lt"/>
          <a:ea typeface="+mj-ea"/>
          <a:cs typeface="+mj-cs"/>
        </a:defRPr>
      </a:lvl1pPr>
      <a:lvl2pPr algn="l" rtl="0" eaLnBrk="0" fontAlgn="base" hangingPunct="0">
        <a:lnSpc>
          <a:spcPts val="1500"/>
        </a:lnSpc>
        <a:spcBef>
          <a:spcPct val="0"/>
        </a:spcBef>
        <a:spcAft>
          <a:spcPct val="0"/>
        </a:spcAft>
        <a:defRPr sz="1200">
          <a:solidFill>
            <a:schemeClr val="tx2"/>
          </a:solidFill>
          <a:latin typeface="Arial" charset="0"/>
          <a:cs typeface="Arial" charset="0"/>
        </a:defRPr>
      </a:lvl2pPr>
      <a:lvl3pPr algn="l" rtl="0" eaLnBrk="0" fontAlgn="base" hangingPunct="0">
        <a:lnSpc>
          <a:spcPts val="1500"/>
        </a:lnSpc>
        <a:spcBef>
          <a:spcPct val="0"/>
        </a:spcBef>
        <a:spcAft>
          <a:spcPct val="0"/>
        </a:spcAft>
        <a:defRPr sz="1200">
          <a:solidFill>
            <a:schemeClr val="tx2"/>
          </a:solidFill>
          <a:latin typeface="Arial" charset="0"/>
          <a:cs typeface="Arial" charset="0"/>
        </a:defRPr>
      </a:lvl3pPr>
      <a:lvl4pPr algn="l" rtl="0" eaLnBrk="0" fontAlgn="base" hangingPunct="0">
        <a:lnSpc>
          <a:spcPts val="1500"/>
        </a:lnSpc>
        <a:spcBef>
          <a:spcPct val="0"/>
        </a:spcBef>
        <a:spcAft>
          <a:spcPct val="0"/>
        </a:spcAft>
        <a:defRPr sz="1200">
          <a:solidFill>
            <a:schemeClr val="tx2"/>
          </a:solidFill>
          <a:latin typeface="Arial" charset="0"/>
          <a:cs typeface="Arial" charset="0"/>
        </a:defRPr>
      </a:lvl4pPr>
      <a:lvl5pPr algn="l" rtl="0" eaLnBrk="0" fontAlgn="base" hangingPunct="0">
        <a:lnSpc>
          <a:spcPts val="1500"/>
        </a:lnSpc>
        <a:spcBef>
          <a:spcPct val="0"/>
        </a:spcBef>
        <a:spcAft>
          <a:spcPct val="0"/>
        </a:spcAft>
        <a:defRPr sz="1200">
          <a:solidFill>
            <a:schemeClr val="tx2"/>
          </a:solidFill>
          <a:latin typeface="Arial" charset="0"/>
          <a:cs typeface="Arial" charset="0"/>
        </a:defRPr>
      </a:lvl5pPr>
      <a:lvl6pPr marL="457200" algn="l" rtl="0" eaLnBrk="0" fontAlgn="base" hangingPunct="0">
        <a:lnSpc>
          <a:spcPts val="1500"/>
        </a:lnSpc>
        <a:spcBef>
          <a:spcPct val="0"/>
        </a:spcBef>
        <a:spcAft>
          <a:spcPct val="0"/>
        </a:spcAft>
        <a:defRPr sz="1200">
          <a:solidFill>
            <a:schemeClr val="tx2"/>
          </a:solidFill>
          <a:latin typeface="Arial" charset="0"/>
          <a:cs typeface="Arial" charset="0"/>
        </a:defRPr>
      </a:lvl6pPr>
      <a:lvl7pPr marL="914400" algn="l" rtl="0" eaLnBrk="0" fontAlgn="base" hangingPunct="0">
        <a:lnSpc>
          <a:spcPts val="1500"/>
        </a:lnSpc>
        <a:spcBef>
          <a:spcPct val="0"/>
        </a:spcBef>
        <a:spcAft>
          <a:spcPct val="0"/>
        </a:spcAft>
        <a:defRPr sz="1200">
          <a:solidFill>
            <a:schemeClr val="tx2"/>
          </a:solidFill>
          <a:latin typeface="Arial" charset="0"/>
          <a:cs typeface="Arial" charset="0"/>
        </a:defRPr>
      </a:lvl7pPr>
      <a:lvl8pPr marL="1371600" algn="l" rtl="0" eaLnBrk="0" fontAlgn="base" hangingPunct="0">
        <a:lnSpc>
          <a:spcPts val="1500"/>
        </a:lnSpc>
        <a:spcBef>
          <a:spcPct val="0"/>
        </a:spcBef>
        <a:spcAft>
          <a:spcPct val="0"/>
        </a:spcAft>
        <a:defRPr sz="1200">
          <a:solidFill>
            <a:schemeClr val="tx2"/>
          </a:solidFill>
          <a:latin typeface="Arial" charset="0"/>
          <a:cs typeface="Arial" charset="0"/>
        </a:defRPr>
      </a:lvl8pPr>
      <a:lvl9pPr marL="1828800" algn="l" rtl="0" eaLnBrk="0" fontAlgn="base" hangingPunct="0">
        <a:lnSpc>
          <a:spcPts val="1500"/>
        </a:lnSpc>
        <a:spcBef>
          <a:spcPct val="0"/>
        </a:spcBef>
        <a:spcAft>
          <a:spcPct val="0"/>
        </a:spcAft>
        <a:defRPr sz="1200">
          <a:solidFill>
            <a:schemeClr val="tx2"/>
          </a:solidFill>
          <a:latin typeface="Arial" charset="0"/>
          <a:cs typeface="Arial" charset="0"/>
        </a:defRPr>
      </a:lvl9pPr>
    </p:titleStyle>
    <p:bodyStyle>
      <a:lvl1pPr marL="342900" indent="-342900" algn="ctr" rtl="0" fontAlgn="base">
        <a:lnSpc>
          <a:spcPts val="2900"/>
        </a:lnSpc>
        <a:spcBef>
          <a:spcPct val="0"/>
        </a:spcBef>
        <a:spcAft>
          <a:spcPct val="0"/>
        </a:spcAft>
        <a:defRPr sz="2400" i="1">
          <a:solidFill>
            <a:schemeClr val="tx1"/>
          </a:solidFill>
          <a:latin typeface="+mn-lt"/>
          <a:ea typeface="+mn-ea"/>
          <a:cs typeface="+mn-cs"/>
        </a:defRPr>
      </a:lvl1pPr>
      <a:lvl2pPr marL="742950" indent="-285750" algn="ctr" rtl="0" fontAlgn="base">
        <a:spcBef>
          <a:spcPct val="20000"/>
        </a:spcBef>
        <a:spcAft>
          <a:spcPct val="0"/>
        </a:spcAft>
        <a:defRPr sz="2800">
          <a:solidFill>
            <a:schemeClr val="tx1"/>
          </a:solidFill>
          <a:latin typeface="+mn-lt"/>
          <a:cs typeface="+mn-cs"/>
        </a:defRPr>
      </a:lvl2pPr>
      <a:lvl3pPr marL="1143000" indent="-228600" algn="ctr" rtl="0" fontAlgn="base">
        <a:spcBef>
          <a:spcPct val="20000"/>
        </a:spcBef>
        <a:spcAft>
          <a:spcPct val="0"/>
        </a:spcAft>
        <a:defRPr sz="2400">
          <a:solidFill>
            <a:schemeClr val="tx1"/>
          </a:solidFill>
          <a:latin typeface="+mn-lt"/>
          <a:cs typeface="+mn-cs"/>
        </a:defRPr>
      </a:lvl3pPr>
      <a:lvl4pPr marL="1600200" indent="-228600" algn="ctr" rtl="0" fontAlgn="base">
        <a:spcBef>
          <a:spcPct val="20000"/>
        </a:spcBef>
        <a:spcAft>
          <a:spcPct val="0"/>
        </a:spcAft>
        <a:defRPr sz="2000">
          <a:solidFill>
            <a:schemeClr val="tx1"/>
          </a:solidFill>
          <a:latin typeface="+mn-lt"/>
          <a:cs typeface="+mn-cs"/>
        </a:defRPr>
      </a:lvl4pPr>
      <a:lvl5pPr marL="2057400" indent="-228600" algn="ctr" rtl="0" fontAlgn="base">
        <a:spcBef>
          <a:spcPct val="20000"/>
        </a:spcBef>
        <a:spcAft>
          <a:spcPct val="0"/>
        </a:spcAft>
        <a:defRPr sz="2000">
          <a:solidFill>
            <a:schemeClr val="tx1"/>
          </a:solidFill>
          <a:latin typeface="+mn-lt"/>
          <a:cs typeface="+mn-cs"/>
        </a:defRPr>
      </a:lvl5pPr>
      <a:lvl6pPr marL="2514600" indent="-228600" algn="ctr" rtl="0" fontAlgn="base">
        <a:spcBef>
          <a:spcPct val="20000"/>
        </a:spcBef>
        <a:spcAft>
          <a:spcPct val="0"/>
        </a:spcAft>
        <a:defRPr sz="2000">
          <a:solidFill>
            <a:schemeClr val="tx1"/>
          </a:solidFill>
          <a:latin typeface="+mn-lt"/>
          <a:cs typeface="+mn-cs"/>
        </a:defRPr>
      </a:lvl6pPr>
      <a:lvl7pPr marL="2971800" indent="-228600" algn="ctr" rtl="0" fontAlgn="base">
        <a:spcBef>
          <a:spcPct val="20000"/>
        </a:spcBef>
        <a:spcAft>
          <a:spcPct val="0"/>
        </a:spcAft>
        <a:defRPr sz="2000">
          <a:solidFill>
            <a:schemeClr val="tx1"/>
          </a:solidFill>
          <a:latin typeface="+mn-lt"/>
          <a:cs typeface="+mn-cs"/>
        </a:defRPr>
      </a:lvl7pPr>
      <a:lvl8pPr marL="3429000" indent="-228600" algn="ctr" rtl="0" fontAlgn="base">
        <a:spcBef>
          <a:spcPct val="20000"/>
        </a:spcBef>
        <a:spcAft>
          <a:spcPct val="0"/>
        </a:spcAft>
        <a:defRPr sz="2000">
          <a:solidFill>
            <a:schemeClr val="tx1"/>
          </a:solidFill>
          <a:latin typeface="+mn-lt"/>
          <a:cs typeface="+mn-cs"/>
        </a:defRPr>
      </a:lvl8pPr>
      <a:lvl9pPr marL="3886200" indent="-228600" algn="ctr" rtl="0" fontAlgn="base">
        <a:spcBef>
          <a:spcPct val="20000"/>
        </a:spcBef>
        <a:spcAft>
          <a:spcPct val="0"/>
        </a:spcAft>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1" y="1263650"/>
            <a:ext cx="182033" cy="43259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58723" name="Rectangle 3"/>
          <p:cNvSpPr>
            <a:spLocks noChangeArrowheads="1"/>
          </p:cNvSpPr>
          <p:nvPr/>
        </p:nvSpPr>
        <p:spPr bwMode="auto">
          <a:xfrm>
            <a:off x="12009968" y="1263650"/>
            <a:ext cx="182033" cy="43259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58724" name="Rectangle 4"/>
          <p:cNvSpPr>
            <a:spLocks noGrp="1" noChangeArrowheads="1"/>
          </p:cNvSpPr>
          <p:nvPr>
            <p:ph type="title"/>
          </p:nvPr>
        </p:nvSpPr>
        <p:spPr bwMode="auto">
          <a:xfrm>
            <a:off x="846667" y="309564"/>
            <a:ext cx="1049231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58725" name="Rectangle 5"/>
          <p:cNvSpPr>
            <a:spLocks noGrp="1" noChangeArrowheads="1"/>
          </p:cNvSpPr>
          <p:nvPr>
            <p:ph type="body" idx="1"/>
          </p:nvPr>
        </p:nvSpPr>
        <p:spPr bwMode="auto">
          <a:xfrm>
            <a:off x="846667" y="1263651"/>
            <a:ext cx="10490200" cy="4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8727" name="Line 7"/>
          <p:cNvSpPr>
            <a:spLocks noChangeShapeType="1"/>
          </p:cNvSpPr>
          <p:nvPr/>
        </p:nvSpPr>
        <p:spPr bwMode="auto">
          <a:xfrm>
            <a:off x="842433" y="777875"/>
            <a:ext cx="10500784"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sp>
        <p:nvSpPr>
          <p:cNvPr id="158728" name="Line 8"/>
          <p:cNvSpPr>
            <a:spLocks noChangeShapeType="1"/>
          </p:cNvSpPr>
          <p:nvPr/>
        </p:nvSpPr>
        <p:spPr bwMode="auto">
          <a:xfrm>
            <a:off x="842433" y="6078539"/>
            <a:ext cx="10500784"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pic>
        <p:nvPicPr>
          <p:cNvPr id="158730" name="Picture 10" descr="unfccc-letter-es-e-heade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fontAlgn="base">
        <a:lnSpc>
          <a:spcPts val="1500"/>
        </a:lnSpc>
        <a:spcBef>
          <a:spcPct val="0"/>
        </a:spcBef>
        <a:spcAft>
          <a:spcPct val="0"/>
        </a:spcAft>
        <a:defRPr sz="1200">
          <a:solidFill>
            <a:schemeClr val="tx2"/>
          </a:solidFill>
          <a:latin typeface="+mj-lt"/>
          <a:ea typeface="+mj-ea"/>
          <a:cs typeface="+mj-cs"/>
        </a:defRPr>
      </a:lvl1pPr>
      <a:lvl2pPr algn="l" rtl="0" fontAlgn="base">
        <a:lnSpc>
          <a:spcPts val="1500"/>
        </a:lnSpc>
        <a:spcBef>
          <a:spcPct val="0"/>
        </a:spcBef>
        <a:spcAft>
          <a:spcPct val="0"/>
        </a:spcAft>
        <a:defRPr sz="1200">
          <a:solidFill>
            <a:schemeClr val="tx2"/>
          </a:solidFill>
          <a:latin typeface="Arial" charset="0"/>
          <a:cs typeface="Arial" charset="0"/>
        </a:defRPr>
      </a:lvl2pPr>
      <a:lvl3pPr algn="l" rtl="0" fontAlgn="base">
        <a:lnSpc>
          <a:spcPts val="1500"/>
        </a:lnSpc>
        <a:spcBef>
          <a:spcPct val="0"/>
        </a:spcBef>
        <a:spcAft>
          <a:spcPct val="0"/>
        </a:spcAft>
        <a:defRPr sz="1200">
          <a:solidFill>
            <a:schemeClr val="tx2"/>
          </a:solidFill>
          <a:latin typeface="Arial" charset="0"/>
          <a:cs typeface="Arial" charset="0"/>
        </a:defRPr>
      </a:lvl3pPr>
      <a:lvl4pPr algn="l" rtl="0" fontAlgn="base">
        <a:lnSpc>
          <a:spcPts val="1500"/>
        </a:lnSpc>
        <a:spcBef>
          <a:spcPct val="0"/>
        </a:spcBef>
        <a:spcAft>
          <a:spcPct val="0"/>
        </a:spcAft>
        <a:defRPr sz="1200">
          <a:solidFill>
            <a:schemeClr val="tx2"/>
          </a:solidFill>
          <a:latin typeface="Arial" charset="0"/>
          <a:cs typeface="Arial" charset="0"/>
        </a:defRPr>
      </a:lvl4pPr>
      <a:lvl5pPr algn="l" rtl="0" fontAlgn="base">
        <a:lnSpc>
          <a:spcPts val="1500"/>
        </a:lnSpc>
        <a:spcBef>
          <a:spcPct val="0"/>
        </a:spcBef>
        <a:spcAft>
          <a:spcPct val="0"/>
        </a:spcAft>
        <a:defRPr sz="1200">
          <a:solidFill>
            <a:schemeClr val="tx2"/>
          </a:solidFill>
          <a:latin typeface="Arial" charset="0"/>
          <a:cs typeface="Arial" charset="0"/>
        </a:defRPr>
      </a:lvl5pPr>
      <a:lvl6pPr marL="457200" algn="l" rtl="0" fontAlgn="base">
        <a:lnSpc>
          <a:spcPts val="1500"/>
        </a:lnSpc>
        <a:spcBef>
          <a:spcPct val="0"/>
        </a:spcBef>
        <a:spcAft>
          <a:spcPct val="0"/>
        </a:spcAft>
        <a:defRPr sz="1200">
          <a:solidFill>
            <a:schemeClr val="tx2"/>
          </a:solidFill>
          <a:latin typeface="Arial" charset="0"/>
          <a:cs typeface="Arial" charset="0"/>
        </a:defRPr>
      </a:lvl6pPr>
      <a:lvl7pPr marL="914400" algn="l" rtl="0" fontAlgn="base">
        <a:lnSpc>
          <a:spcPts val="1500"/>
        </a:lnSpc>
        <a:spcBef>
          <a:spcPct val="0"/>
        </a:spcBef>
        <a:spcAft>
          <a:spcPct val="0"/>
        </a:spcAft>
        <a:defRPr sz="1200">
          <a:solidFill>
            <a:schemeClr val="tx2"/>
          </a:solidFill>
          <a:latin typeface="Arial" charset="0"/>
          <a:cs typeface="Arial" charset="0"/>
        </a:defRPr>
      </a:lvl7pPr>
      <a:lvl8pPr marL="1371600" algn="l" rtl="0" fontAlgn="base">
        <a:lnSpc>
          <a:spcPts val="1500"/>
        </a:lnSpc>
        <a:spcBef>
          <a:spcPct val="0"/>
        </a:spcBef>
        <a:spcAft>
          <a:spcPct val="0"/>
        </a:spcAft>
        <a:defRPr sz="1200">
          <a:solidFill>
            <a:schemeClr val="tx2"/>
          </a:solidFill>
          <a:latin typeface="Arial" charset="0"/>
          <a:cs typeface="Arial" charset="0"/>
        </a:defRPr>
      </a:lvl8pPr>
      <a:lvl9pPr marL="1828800" algn="l" rtl="0" fontAlgn="base">
        <a:lnSpc>
          <a:spcPts val="1500"/>
        </a:lnSpc>
        <a:spcBef>
          <a:spcPct val="0"/>
        </a:spcBef>
        <a:spcAft>
          <a:spcPct val="0"/>
        </a:spcAft>
        <a:defRPr sz="1200">
          <a:solidFill>
            <a:schemeClr val="tx2"/>
          </a:solidFill>
          <a:latin typeface="Arial" charset="0"/>
          <a:cs typeface="Arial" charset="0"/>
        </a:defRPr>
      </a:lvl9pPr>
    </p:titleStyle>
    <p:bodyStyle>
      <a:lvl1pPr marL="269875" indent="-269875" algn="l" rtl="0" fontAlgn="base">
        <a:lnSpc>
          <a:spcPts val="2400"/>
        </a:lnSpc>
        <a:spcBef>
          <a:spcPct val="0"/>
        </a:spcBef>
        <a:spcAft>
          <a:spcPct val="0"/>
        </a:spcAft>
        <a:buClr>
          <a:schemeClr val="tx1"/>
        </a:buClr>
        <a:buChar char="•"/>
        <a:defRPr sz="1500">
          <a:solidFill>
            <a:schemeClr val="tx1"/>
          </a:solidFill>
          <a:latin typeface="+mn-lt"/>
          <a:ea typeface="+mn-ea"/>
          <a:cs typeface="+mn-cs"/>
        </a:defRPr>
      </a:lvl1pPr>
      <a:lvl2pPr marL="628650" indent="-357188" algn="l" rtl="0" fontAlgn="base">
        <a:lnSpc>
          <a:spcPts val="2400"/>
        </a:lnSpc>
        <a:spcBef>
          <a:spcPct val="0"/>
        </a:spcBef>
        <a:spcAft>
          <a:spcPct val="0"/>
        </a:spcAft>
        <a:buClr>
          <a:schemeClr val="tx1"/>
        </a:buClr>
        <a:buAutoNum type="alphaLcParenR"/>
        <a:defRPr sz="1500">
          <a:solidFill>
            <a:schemeClr val="tx1"/>
          </a:solidFill>
          <a:latin typeface="+mn-lt"/>
          <a:cs typeface="+mn-cs"/>
        </a:defRPr>
      </a:lvl2pPr>
      <a:lvl3pPr marL="900113" indent="-269875" algn="l" rtl="0" fontAlgn="base">
        <a:lnSpc>
          <a:spcPts val="2400"/>
        </a:lnSpc>
        <a:spcBef>
          <a:spcPct val="0"/>
        </a:spcBef>
        <a:spcAft>
          <a:spcPct val="0"/>
        </a:spcAft>
        <a:buClr>
          <a:schemeClr val="tx1"/>
        </a:buClr>
        <a:buChar char="•"/>
        <a:defRPr sz="1500">
          <a:solidFill>
            <a:schemeClr val="tx1"/>
          </a:solidFill>
          <a:latin typeface="+mn-lt"/>
          <a:cs typeface="+mn-cs"/>
        </a:defRPr>
      </a:lvl3pPr>
      <a:lvl4pPr marL="1169988" indent="-268288" algn="l" rtl="0" fontAlgn="base">
        <a:lnSpc>
          <a:spcPts val="2400"/>
        </a:lnSpc>
        <a:spcBef>
          <a:spcPct val="0"/>
        </a:spcBef>
        <a:spcAft>
          <a:spcPct val="0"/>
        </a:spcAft>
        <a:buClr>
          <a:schemeClr val="tx1"/>
        </a:buClr>
        <a:buChar char="•"/>
        <a:defRPr sz="1500">
          <a:solidFill>
            <a:schemeClr val="tx1"/>
          </a:solidFill>
          <a:latin typeface="+mn-lt"/>
          <a:cs typeface="+mn-cs"/>
        </a:defRPr>
      </a:lvl4pPr>
      <a:lvl5pPr marL="1438275" indent="-266700" algn="l" rtl="0" fontAlgn="base">
        <a:lnSpc>
          <a:spcPts val="2400"/>
        </a:lnSpc>
        <a:spcBef>
          <a:spcPct val="0"/>
        </a:spcBef>
        <a:spcAft>
          <a:spcPct val="0"/>
        </a:spcAft>
        <a:buClr>
          <a:schemeClr val="tx1"/>
        </a:buClr>
        <a:buChar char="•"/>
        <a:defRPr sz="1500">
          <a:solidFill>
            <a:schemeClr val="tx1"/>
          </a:solidFill>
          <a:latin typeface="+mn-lt"/>
          <a:cs typeface="+mn-cs"/>
        </a:defRPr>
      </a:lvl5pPr>
      <a:lvl6pPr marL="1895475" indent="-266700" algn="l" rtl="0" fontAlgn="base">
        <a:lnSpc>
          <a:spcPts val="2400"/>
        </a:lnSpc>
        <a:spcBef>
          <a:spcPct val="0"/>
        </a:spcBef>
        <a:spcAft>
          <a:spcPct val="0"/>
        </a:spcAft>
        <a:buClr>
          <a:schemeClr val="tx1"/>
        </a:buClr>
        <a:buChar char="•"/>
        <a:defRPr sz="1500">
          <a:solidFill>
            <a:schemeClr val="tx1"/>
          </a:solidFill>
          <a:latin typeface="+mn-lt"/>
          <a:cs typeface="+mn-cs"/>
        </a:defRPr>
      </a:lvl6pPr>
      <a:lvl7pPr marL="2352675" indent="-266700" algn="l" rtl="0" fontAlgn="base">
        <a:lnSpc>
          <a:spcPts val="2400"/>
        </a:lnSpc>
        <a:spcBef>
          <a:spcPct val="0"/>
        </a:spcBef>
        <a:spcAft>
          <a:spcPct val="0"/>
        </a:spcAft>
        <a:buClr>
          <a:schemeClr val="tx1"/>
        </a:buClr>
        <a:buChar char="•"/>
        <a:defRPr sz="1500">
          <a:solidFill>
            <a:schemeClr val="tx1"/>
          </a:solidFill>
          <a:latin typeface="+mn-lt"/>
          <a:cs typeface="+mn-cs"/>
        </a:defRPr>
      </a:lvl7pPr>
      <a:lvl8pPr marL="2809875" indent="-266700" algn="l" rtl="0" fontAlgn="base">
        <a:lnSpc>
          <a:spcPts val="2400"/>
        </a:lnSpc>
        <a:spcBef>
          <a:spcPct val="0"/>
        </a:spcBef>
        <a:spcAft>
          <a:spcPct val="0"/>
        </a:spcAft>
        <a:buClr>
          <a:schemeClr val="tx1"/>
        </a:buClr>
        <a:buChar char="•"/>
        <a:defRPr sz="1500">
          <a:solidFill>
            <a:schemeClr val="tx1"/>
          </a:solidFill>
          <a:latin typeface="+mn-lt"/>
          <a:cs typeface="+mn-cs"/>
        </a:defRPr>
      </a:lvl8pPr>
      <a:lvl9pPr marL="3267075" indent="-266700" algn="l" rtl="0" fontAlgn="base">
        <a:lnSpc>
          <a:spcPts val="2400"/>
        </a:lnSpc>
        <a:spcBef>
          <a:spcPct val="0"/>
        </a:spcBef>
        <a:spcAft>
          <a:spcPct val="0"/>
        </a:spcAft>
        <a:buClr>
          <a:schemeClr val="tx1"/>
        </a:buClr>
        <a:buChar char="•"/>
        <a:defRPr sz="15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chemeClr val="bg1"/>
        </a:solidFill>
        <a:effectLst/>
      </p:bgPr>
    </p:bg>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1" y="1263650"/>
            <a:ext cx="182033" cy="432593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58723" name="Rectangle 3"/>
          <p:cNvSpPr>
            <a:spLocks noChangeArrowheads="1"/>
          </p:cNvSpPr>
          <p:nvPr/>
        </p:nvSpPr>
        <p:spPr bwMode="auto">
          <a:xfrm>
            <a:off x="12009968" y="1263650"/>
            <a:ext cx="182033" cy="4325938"/>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500"/>
          </a:p>
        </p:txBody>
      </p:sp>
      <p:sp>
        <p:nvSpPr>
          <p:cNvPr id="158724" name="Rectangle 4"/>
          <p:cNvSpPr>
            <a:spLocks noGrp="1" noChangeArrowheads="1"/>
          </p:cNvSpPr>
          <p:nvPr>
            <p:ph type="title"/>
          </p:nvPr>
        </p:nvSpPr>
        <p:spPr bwMode="auto">
          <a:xfrm>
            <a:off x="846667" y="309564"/>
            <a:ext cx="10492317"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158725" name="Rectangle 5"/>
          <p:cNvSpPr>
            <a:spLocks noGrp="1" noChangeArrowheads="1"/>
          </p:cNvSpPr>
          <p:nvPr>
            <p:ph type="body" idx="1"/>
          </p:nvPr>
        </p:nvSpPr>
        <p:spPr bwMode="auto">
          <a:xfrm>
            <a:off x="846667" y="1263651"/>
            <a:ext cx="10490200" cy="432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8727" name="Line 7"/>
          <p:cNvSpPr>
            <a:spLocks noChangeShapeType="1"/>
          </p:cNvSpPr>
          <p:nvPr/>
        </p:nvSpPr>
        <p:spPr bwMode="auto">
          <a:xfrm>
            <a:off x="842433" y="777875"/>
            <a:ext cx="10500784" cy="1588"/>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sp>
        <p:nvSpPr>
          <p:cNvPr id="158728" name="Line 8"/>
          <p:cNvSpPr>
            <a:spLocks noChangeShapeType="1"/>
          </p:cNvSpPr>
          <p:nvPr/>
        </p:nvSpPr>
        <p:spPr bwMode="auto">
          <a:xfrm>
            <a:off x="842433" y="6078539"/>
            <a:ext cx="10500784" cy="1587"/>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500"/>
          </a:p>
        </p:txBody>
      </p:sp>
      <p:pic>
        <p:nvPicPr>
          <p:cNvPr id="158730" name="Picture 10" descr="unfccc-letter-es-e-heade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500" y="6105525"/>
            <a:ext cx="86571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5802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rtl="0" fontAlgn="base">
        <a:lnSpc>
          <a:spcPts val="1500"/>
        </a:lnSpc>
        <a:spcBef>
          <a:spcPct val="0"/>
        </a:spcBef>
        <a:spcAft>
          <a:spcPct val="0"/>
        </a:spcAft>
        <a:defRPr sz="1200">
          <a:solidFill>
            <a:schemeClr val="tx2"/>
          </a:solidFill>
          <a:latin typeface="+mj-lt"/>
          <a:ea typeface="+mj-ea"/>
          <a:cs typeface="+mj-cs"/>
        </a:defRPr>
      </a:lvl1pPr>
      <a:lvl2pPr algn="l" rtl="0" fontAlgn="base">
        <a:lnSpc>
          <a:spcPts val="1500"/>
        </a:lnSpc>
        <a:spcBef>
          <a:spcPct val="0"/>
        </a:spcBef>
        <a:spcAft>
          <a:spcPct val="0"/>
        </a:spcAft>
        <a:defRPr sz="1200">
          <a:solidFill>
            <a:schemeClr val="tx2"/>
          </a:solidFill>
          <a:latin typeface="Arial" charset="0"/>
          <a:cs typeface="Arial" charset="0"/>
        </a:defRPr>
      </a:lvl2pPr>
      <a:lvl3pPr algn="l" rtl="0" fontAlgn="base">
        <a:lnSpc>
          <a:spcPts val="1500"/>
        </a:lnSpc>
        <a:spcBef>
          <a:spcPct val="0"/>
        </a:spcBef>
        <a:spcAft>
          <a:spcPct val="0"/>
        </a:spcAft>
        <a:defRPr sz="1200">
          <a:solidFill>
            <a:schemeClr val="tx2"/>
          </a:solidFill>
          <a:latin typeface="Arial" charset="0"/>
          <a:cs typeface="Arial" charset="0"/>
        </a:defRPr>
      </a:lvl3pPr>
      <a:lvl4pPr algn="l" rtl="0" fontAlgn="base">
        <a:lnSpc>
          <a:spcPts val="1500"/>
        </a:lnSpc>
        <a:spcBef>
          <a:spcPct val="0"/>
        </a:spcBef>
        <a:spcAft>
          <a:spcPct val="0"/>
        </a:spcAft>
        <a:defRPr sz="1200">
          <a:solidFill>
            <a:schemeClr val="tx2"/>
          </a:solidFill>
          <a:latin typeface="Arial" charset="0"/>
          <a:cs typeface="Arial" charset="0"/>
        </a:defRPr>
      </a:lvl4pPr>
      <a:lvl5pPr algn="l" rtl="0" fontAlgn="base">
        <a:lnSpc>
          <a:spcPts val="1500"/>
        </a:lnSpc>
        <a:spcBef>
          <a:spcPct val="0"/>
        </a:spcBef>
        <a:spcAft>
          <a:spcPct val="0"/>
        </a:spcAft>
        <a:defRPr sz="1200">
          <a:solidFill>
            <a:schemeClr val="tx2"/>
          </a:solidFill>
          <a:latin typeface="Arial" charset="0"/>
          <a:cs typeface="Arial" charset="0"/>
        </a:defRPr>
      </a:lvl5pPr>
      <a:lvl6pPr marL="457200" algn="l" rtl="0" fontAlgn="base">
        <a:lnSpc>
          <a:spcPts val="1500"/>
        </a:lnSpc>
        <a:spcBef>
          <a:spcPct val="0"/>
        </a:spcBef>
        <a:spcAft>
          <a:spcPct val="0"/>
        </a:spcAft>
        <a:defRPr sz="1200">
          <a:solidFill>
            <a:schemeClr val="tx2"/>
          </a:solidFill>
          <a:latin typeface="Arial" charset="0"/>
          <a:cs typeface="Arial" charset="0"/>
        </a:defRPr>
      </a:lvl6pPr>
      <a:lvl7pPr marL="914400" algn="l" rtl="0" fontAlgn="base">
        <a:lnSpc>
          <a:spcPts val="1500"/>
        </a:lnSpc>
        <a:spcBef>
          <a:spcPct val="0"/>
        </a:spcBef>
        <a:spcAft>
          <a:spcPct val="0"/>
        </a:spcAft>
        <a:defRPr sz="1200">
          <a:solidFill>
            <a:schemeClr val="tx2"/>
          </a:solidFill>
          <a:latin typeface="Arial" charset="0"/>
          <a:cs typeface="Arial" charset="0"/>
        </a:defRPr>
      </a:lvl7pPr>
      <a:lvl8pPr marL="1371600" algn="l" rtl="0" fontAlgn="base">
        <a:lnSpc>
          <a:spcPts val="1500"/>
        </a:lnSpc>
        <a:spcBef>
          <a:spcPct val="0"/>
        </a:spcBef>
        <a:spcAft>
          <a:spcPct val="0"/>
        </a:spcAft>
        <a:defRPr sz="1200">
          <a:solidFill>
            <a:schemeClr val="tx2"/>
          </a:solidFill>
          <a:latin typeface="Arial" charset="0"/>
          <a:cs typeface="Arial" charset="0"/>
        </a:defRPr>
      </a:lvl8pPr>
      <a:lvl9pPr marL="1828800" algn="l" rtl="0" fontAlgn="base">
        <a:lnSpc>
          <a:spcPts val="1500"/>
        </a:lnSpc>
        <a:spcBef>
          <a:spcPct val="0"/>
        </a:spcBef>
        <a:spcAft>
          <a:spcPct val="0"/>
        </a:spcAft>
        <a:defRPr sz="1200">
          <a:solidFill>
            <a:schemeClr val="tx2"/>
          </a:solidFill>
          <a:latin typeface="Arial" charset="0"/>
          <a:cs typeface="Arial" charset="0"/>
        </a:defRPr>
      </a:lvl9pPr>
    </p:titleStyle>
    <p:bodyStyle>
      <a:lvl1pPr marL="269875" indent="-269875" algn="l" rtl="0" fontAlgn="base">
        <a:lnSpc>
          <a:spcPts val="2400"/>
        </a:lnSpc>
        <a:spcBef>
          <a:spcPct val="0"/>
        </a:spcBef>
        <a:spcAft>
          <a:spcPct val="0"/>
        </a:spcAft>
        <a:buClr>
          <a:schemeClr val="tx1"/>
        </a:buClr>
        <a:buChar char="•"/>
        <a:defRPr sz="1500">
          <a:solidFill>
            <a:schemeClr val="tx1"/>
          </a:solidFill>
          <a:latin typeface="+mn-lt"/>
          <a:ea typeface="+mn-ea"/>
          <a:cs typeface="+mn-cs"/>
        </a:defRPr>
      </a:lvl1pPr>
      <a:lvl2pPr marL="628650" indent="-357188" algn="l" rtl="0" fontAlgn="base">
        <a:lnSpc>
          <a:spcPts val="2400"/>
        </a:lnSpc>
        <a:spcBef>
          <a:spcPct val="0"/>
        </a:spcBef>
        <a:spcAft>
          <a:spcPct val="0"/>
        </a:spcAft>
        <a:buClr>
          <a:schemeClr val="tx1"/>
        </a:buClr>
        <a:buAutoNum type="alphaLcParenR"/>
        <a:defRPr sz="1500">
          <a:solidFill>
            <a:schemeClr val="tx1"/>
          </a:solidFill>
          <a:latin typeface="+mn-lt"/>
          <a:cs typeface="+mn-cs"/>
        </a:defRPr>
      </a:lvl2pPr>
      <a:lvl3pPr marL="900113" indent="-269875" algn="l" rtl="0" fontAlgn="base">
        <a:lnSpc>
          <a:spcPts val="2400"/>
        </a:lnSpc>
        <a:spcBef>
          <a:spcPct val="0"/>
        </a:spcBef>
        <a:spcAft>
          <a:spcPct val="0"/>
        </a:spcAft>
        <a:buClr>
          <a:schemeClr val="tx1"/>
        </a:buClr>
        <a:buChar char="•"/>
        <a:defRPr sz="1500">
          <a:solidFill>
            <a:schemeClr val="tx1"/>
          </a:solidFill>
          <a:latin typeface="+mn-lt"/>
          <a:cs typeface="+mn-cs"/>
        </a:defRPr>
      </a:lvl3pPr>
      <a:lvl4pPr marL="1169988" indent="-268288" algn="l" rtl="0" fontAlgn="base">
        <a:lnSpc>
          <a:spcPts val="2400"/>
        </a:lnSpc>
        <a:spcBef>
          <a:spcPct val="0"/>
        </a:spcBef>
        <a:spcAft>
          <a:spcPct val="0"/>
        </a:spcAft>
        <a:buClr>
          <a:schemeClr val="tx1"/>
        </a:buClr>
        <a:buChar char="•"/>
        <a:defRPr sz="1500">
          <a:solidFill>
            <a:schemeClr val="tx1"/>
          </a:solidFill>
          <a:latin typeface="+mn-lt"/>
          <a:cs typeface="+mn-cs"/>
        </a:defRPr>
      </a:lvl4pPr>
      <a:lvl5pPr marL="1438275" indent="-266700" algn="l" rtl="0" fontAlgn="base">
        <a:lnSpc>
          <a:spcPts val="2400"/>
        </a:lnSpc>
        <a:spcBef>
          <a:spcPct val="0"/>
        </a:spcBef>
        <a:spcAft>
          <a:spcPct val="0"/>
        </a:spcAft>
        <a:buClr>
          <a:schemeClr val="tx1"/>
        </a:buClr>
        <a:buChar char="•"/>
        <a:defRPr sz="1500">
          <a:solidFill>
            <a:schemeClr val="tx1"/>
          </a:solidFill>
          <a:latin typeface="+mn-lt"/>
          <a:cs typeface="+mn-cs"/>
        </a:defRPr>
      </a:lvl5pPr>
      <a:lvl6pPr marL="1895475" indent="-266700" algn="l" rtl="0" fontAlgn="base">
        <a:lnSpc>
          <a:spcPts val="2400"/>
        </a:lnSpc>
        <a:spcBef>
          <a:spcPct val="0"/>
        </a:spcBef>
        <a:spcAft>
          <a:spcPct val="0"/>
        </a:spcAft>
        <a:buClr>
          <a:schemeClr val="tx1"/>
        </a:buClr>
        <a:buChar char="•"/>
        <a:defRPr sz="1500">
          <a:solidFill>
            <a:schemeClr val="tx1"/>
          </a:solidFill>
          <a:latin typeface="+mn-lt"/>
          <a:cs typeface="+mn-cs"/>
        </a:defRPr>
      </a:lvl6pPr>
      <a:lvl7pPr marL="2352675" indent="-266700" algn="l" rtl="0" fontAlgn="base">
        <a:lnSpc>
          <a:spcPts val="2400"/>
        </a:lnSpc>
        <a:spcBef>
          <a:spcPct val="0"/>
        </a:spcBef>
        <a:spcAft>
          <a:spcPct val="0"/>
        </a:spcAft>
        <a:buClr>
          <a:schemeClr val="tx1"/>
        </a:buClr>
        <a:buChar char="•"/>
        <a:defRPr sz="1500">
          <a:solidFill>
            <a:schemeClr val="tx1"/>
          </a:solidFill>
          <a:latin typeface="+mn-lt"/>
          <a:cs typeface="+mn-cs"/>
        </a:defRPr>
      </a:lvl7pPr>
      <a:lvl8pPr marL="2809875" indent="-266700" algn="l" rtl="0" fontAlgn="base">
        <a:lnSpc>
          <a:spcPts val="2400"/>
        </a:lnSpc>
        <a:spcBef>
          <a:spcPct val="0"/>
        </a:spcBef>
        <a:spcAft>
          <a:spcPct val="0"/>
        </a:spcAft>
        <a:buClr>
          <a:schemeClr val="tx1"/>
        </a:buClr>
        <a:buChar char="•"/>
        <a:defRPr sz="1500">
          <a:solidFill>
            <a:schemeClr val="tx1"/>
          </a:solidFill>
          <a:latin typeface="+mn-lt"/>
          <a:cs typeface="+mn-cs"/>
        </a:defRPr>
      </a:lvl8pPr>
      <a:lvl9pPr marL="3267075" indent="-266700" algn="l" rtl="0" fontAlgn="base">
        <a:lnSpc>
          <a:spcPts val="2400"/>
        </a:lnSpc>
        <a:spcBef>
          <a:spcPct val="0"/>
        </a:spcBef>
        <a:spcAft>
          <a:spcPct val="0"/>
        </a:spcAft>
        <a:buClr>
          <a:schemeClr val="tx1"/>
        </a:buClr>
        <a:buChar char="•"/>
        <a:defRPr sz="15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122114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6" r:id="rId12"/>
    <p:sldLayoutId id="2147483720" r:id="rId13"/>
    <p:sldLayoutId id="2147483721" r:id="rId14"/>
    <p:sldLayoutId id="2147483722" r:id="rId15"/>
    <p:sldLayoutId id="214748372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0.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0.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9.xml"/><Relationship Id="rId5" Type="http://schemas.openxmlformats.org/officeDocument/2006/relationships/image" Target="../media/image21.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5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unfccc.int/ETF_online_workshops_2024" TargetMode="External"/><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image" Target="../media/image30.png"/><Relationship Id="rId5" Type="http://schemas.openxmlformats.org/officeDocument/2006/relationships/hyperlink" Target="https://unfccc.int/event/in-session-facilitative-dialogue-on-sharing-of-experience-in-gathering-analyzing-and-managing-data" TargetMode="External"/><Relationship Id="rId4" Type="http://schemas.openxmlformats.org/officeDocument/2006/relationships/hyperlink" Target="https://unfccc.int/event/in-person-workshop-on-support-available-to-developing-country-parties-for-preparing-their-biennial" TargetMode="External"/><Relationship Id="rId9"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hyperlink" Target="https://unfccc.int/event/in-person-workshop-on-support-available-to-developing-country-parties-for-preparing-their-biennial" TargetMode="External"/><Relationship Id="rId7" Type="http://schemas.openxmlformats.org/officeDocument/2006/relationships/image" Target="../media/image18.png"/><Relationship Id="rId2" Type="http://schemas.openxmlformats.org/officeDocument/2006/relationships/hyperlink" Target="https://unfccc.int/ETF_online_workshops_2024" TargetMode="External"/><Relationship Id="rId1" Type="http://schemas.openxmlformats.org/officeDocument/2006/relationships/slideLayout" Target="../slideLayouts/slideLayout60.xml"/><Relationship Id="rId6" Type="http://schemas.openxmlformats.org/officeDocument/2006/relationships/image" Target="../media/image17.png"/><Relationship Id="rId5" Type="http://schemas.openxmlformats.org/officeDocument/2006/relationships/hyperlink" Target="https://unfccc.int/sites/default/files/resource/cma1014_04.pdf?download" TargetMode="External"/><Relationship Id="rId4" Type="http://schemas.openxmlformats.org/officeDocument/2006/relationships/hyperlink" Target="https://unfccc.int/event/in-session-facilitative-dialogue-on-sharing-of-experience-in-gathering-analyzing-and-managing-dat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6B19A733-00C7-A0A5-5248-BD9CB4BDC23F}"/>
              </a:ext>
            </a:extLst>
          </p:cNvPr>
          <p:cNvSpPr>
            <a:spLocks noGrp="1"/>
          </p:cNvSpPr>
          <p:nvPr>
            <p:ph type="body" sz="quarter" idx="10"/>
          </p:nvPr>
        </p:nvSpPr>
        <p:spPr/>
        <p:txBody>
          <a:bodyPr/>
          <a:lstStyle/>
          <a:p>
            <a:r>
              <a:rPr lang="en-GB" dirty="0"/>
              <a:t>UNFCCC Transparency division</a:t>
            </a:r>
          </a:p>
        </p:txBody>
      </p:sp>
      <p:sp>
        <p:nvSpPr>
          <p:cNvPr id="3" name="Marcador de texto 2">
            <a:extLst>
              <a:ext uri="{FF2B5EF4-FFF2-40B4-BE49-F238E27FC236}">
                <a16:creationId xmlns:a16="http://schemas.microsoft.com/office/drawing/2014/main" id="{96FB52D0-4FB3-015F-4A6B-26FF335482EE}"/>
              </a:ext>
            </a:extLst>
          </p:cNvPr>
          <p:cNvSpPr>
            <a:spLocks noGrp="1"/>
          </p:cNvSpPr>
          <p:nvPr>
            <p:ph type="body" sz="quarter" idx="12"/>
          </p:nvPr>
        </p:nvSpPr>
        <p:spPr>
          <a:xfrm>
            <a:off x="5318663" y="4532244"/>
            <a:ext cx="6350821" cy="335044"/>
          </a:xfrm>
        </p:spPr>
        <p:txBody>
          <a:bodyPr/>
          <a:lstStyle/>
          <a:p>
            <a:r>
              <a:rPr lang="en-GB" dirty="0"/>
              <a:t>19 November 2024</a:t>
            </a:r>
          </a:p>
        </p:txBody>
      </p:sp>
      <p:sp>
        <p:nvSpPr>
          <p:cNvPr id="4" name="Marcador de texto 3">
            <a:extLst>
              <a:ext uri="{FF2B5EF4-FFF2-40B4-BE49-F238E27FC236}">
                <a16:creationId xmlns:a16="http://schemas.microsoft.com/office/drawing/2014/main" id="{503AB020-C56F-4078-4E75-AF04070D125D}"/>
              </a:ext>
            </a:extLst>
          </p:cNvPr>
          <p:cNvSpPr>
            <a:spLocks noGrp="1"/>
          </p:cNvSpPr>
          <p:nvPr>
            <p:ph type="body" sz="quarter" idx="13"/>
          </p:nvPr>
        </p:nvSpPr>
        <p:spPr>
          <a:xfrm>
            <a:off x="65559" y="1723145"/>
            <a:ext cx="11557307" cy="3124866"/>
          </a:xfrm>
        </p:spPr>
        <p:txBody>
          <a:bodyPr>
            <a:normAutofit/>
          </a:bodyPr>
          <a:lstStyle/>
          <a:p>
            <a:endParaRPr lang="en-US" sz="3900" dirty="0"/>
          </a:p>
          <a:p>
            <a:r>
              <a:rPr lang="en-US" sz="2800" dirty="0"/>
              <a:t>Provision of support to developing country Parties for  ETF</a:t>
            </a:r>
          </a:p>
          <a:p>
            <a:endParaRPr lang="en-GB" dirty="0"/>
          </a:p>
        </p:txBody>
      </p:sp>
      <p:pic>
        <p:nvPicPr>
          <p:cNvPr id="5" name="Imagen 4">
            <a:extLst>
              <a:ext uri="{FF2B5EF4-FFF2-40B4-BE49-F238E27FC236}">
                <a16:creationId xmlns:a16="http://schemas.microsoft.com/office/drawing/2014/main" id="{AF9BF105-A7C8-3517-1DDD-471A6090E84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8398" y="300376"/>
            <a:ext cx="1763572" cy="524369"/>
          </a:xfrm>
          <a:prstGeom prst="rect">
            <a:avLst/>
          </a:prstGeom>
        </p:spPr>
      </p:pic>
      <p:pic>
        <p:nvPicPr>
          <p:cNvPr id="9" name="Imagen 8">
            <a:extLst>
              <a:ext uri="{FF2B5EF4-FFF2-40B4-BE49-F238E27FC236}">
                <a16:creationId xmlns:a16="http://schemas.microsoft.com/office/drawing/2014/main" id="{63B1CAF4-94A1-35BC-C4F8-46B9BAE1D8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8641" y="234994"/>
            <a:ext cx="1500463" cy="655131"/>
          </a:xfrm>
          <a:prstGeom prst="rect">
            <a:avLst/>
          </a:prstGeom>
        </p:spPr>
      </p:pic>
      <p:pic>
        <p:nvPicPr>
          <p:cNvPr id="10" name="Imagen 9">
            <a:extLst>
              <a:ext uri="{FF2B5EF4-FFF2-40B4-BE49-F238E27FC236}">
                <a16:creationId xmlns:a16="http://schemas.microsoft.com/office/drawing/2014/main" id="{B02F97E1-970B-896E-534C-1B5BEF10A690}"/>
              </a:ext>
            </a:extLst>
          </p:cNvPr>
          <p:cNvPicPr>
            <a:picLocks noChangeAspect="1"/>
          </p:cNvPicPr>
          <p:nvPr/>
        </p:nvPicPr>
        <p:blipFill>
          <a:blip r:embed="rId5" cstate="screen">
            <a:extLst>
              <a:ext uri="{28A0092B-C50C-407E-A947-70E740481C1C}">
                <a14:useLocalDpi xmlns:a14="http://schemas.microsoft.com/office/drawing/2010/main"/>
              </a:ext>
            </a:extLst>
          </a:blip>
          <a:srcRect t="17485" b="9155"/>
          <a:stretch/>
        </p:blipFill>
        <p:spPr>
          <a:xfrm>
            <a:off x="6447700" y="5428526"/>
            <a:ext cx="5409550" cy="1111170"/>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EA57E278-594B-710C-AEC5-2ABAD85DE9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5775" y="181685"/>
            <a:ext cx="1323752" cy="744611"/>
          </a:xfrm>
          <a:prstGeom prst="rect">
            <a:avLst/>
          </a:prstGeom>
        </p:spPr>
      </p:pic>
    </p:spTree>
    <p:extLst>
      <p:ext uri="{BB962C8B-B14F-4D97-AF65-F5344CB8AC3E}">
        <p14:creationId xmlns:p14="http://schemas.microsoft.com/office/powerpoint/2010/main" val="2446624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a:xfrm>
            <a:off x="1379349" y="519374"/>
            <a:ext cx="10275375" cy="622079"/>
          </a:xfrm>
        </p:spPr>
        <p:txBody>
          <a:bodyPr/>
          <a:lstStyle/>
          <a:p>
            <a:r>
              <a:rPr lang="en-GB" dirty="0"/>
              <a:t>Support available</a:t>
            </a:r>
          </a:p>
        </p:txBody>
      </p:sp>
      <p:pic>
        <p:nvPicPr>
          <p:cNvPr id="12" name="Imagen 11">
            <a:extLst>
              <a:ext uri="{FF2B5EF4-FFF2-40B4-BE49-F238E27FC236}">
                <a16:creationId xmlns:a16="http://schemas.microsoft.com/office/drawing/2014/main" id="{02B7764F-CADF-F968-9691-8EDCF543FA29}"/>
              </a:ext>
            </a:extLst>
          </p:cNvPr>
          <p:cNvPicPr>
            <a:picLocks noChangeAspect="1"/>
          </p:cNvPicPr>
          <p:nvPr/>
        </p:nvPicPr>
        <p:blipFill>
          <a:blip r:embed="rId2" cstate="screen">
            <a:extLst>
              <a:ext uri="{28A0092B-C50C-407E-A947-70E740481C1C}">
                <a14:useLocalDpi xmlns:a14="http://schemas.microsoft.com/office/drawing/2010/main" val="0"/>
              </a:ext>
            </a:extLst>
          </a:blip>
          <a:srcRect r="60868" b="5400"/>
          <a:stretch/>
        </p:blipFill>
        <p:spPr>
          <a:xfrm>
            <a:off x="264010" y="5993390"/>
            <a:ext cx="696689" cy="592606"/>
          </a:xfrm>
          <a:prstGeom prst="rect">
            <a:avLst/>
          </a:prstGeom>
        </p:spPr>
      </p:pic>
      <p:pic>
        <p:nvPicPr>
          <p:cNvPr id="13" name="Imagen 12">
            <a:extLst>
              <a:ext uri="{FF2B5EF4-FFF2-40B4-BE49-F238E27FC236}">
                <a16:creationId xmlns:a16="http://schemas.microsoft.com/office/drawing/2014/main" id="{A3CF8DF2-5BF1-8945-56BC-A6B44154F2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21" t="21175" r="7502" b="12916"/>
          <a:stretch/>
        </p:blipFill>
        <p:spPr>
          <a:xfrm>
            <a:off x="8675256" y="5958816"/>
            <a:ext cx="3230567" cy="718999"/>
          </a:xfrm>
          <a:prstGeom prst="rect">
            <a:avLst/>
          </a:prstGeom>
        </p:spPr>
      </p:pic>
      <p:pic>
        <p:nvPicPr>
          <p:cNvPr id="4" name="Picture 3">
            <a:extLst>
              <a:ext uri="{FF2B5EF4-FFF2-40B4-BE49-F238E27FC236}">
                <a16:creationId xmlns:a16="http://schemas.microsoft.com/office/drawing/2014/main" id="{7C0C1E2E-A3C2-B74F-9372-E37DD5B49DFF}"/>
              </a:ext>
            </a:extLst>
          </p:cNvPr>
          <p:cNvPicPr>
            <a:picLocks noChangeAspect="1"/>
          </p:cNvPicPr>
          <p:nvPr/>
        </p:nvPicPr>
        <p:blipFill>
          <a:blip r:embed="rId4"/>
          <a:stretch>
            <a:fillRect/>
          </a:stretch>
        </p:blipFill>
        <p:spPr>
          <a:xfrm>
            <a:off x="1126953" y="1141453"/>
            <a:ext cx="7816605" cy="5054687"/>
          </a:xfrm>
          <a:prstGeom prst="rect">
            <a:avLst/>
          </a:prstGeom>
        </p:spPr>
      </p:pic>
      <p:pic>
        <p:nvPicPr>
          <p:cNvPr id="8" name="Picture 7">
            <a:extLst>
              <a:ext uri="{FF2B5EF4-FFF2-40B4-BE49-F238E27FC236}">
                <a16:creationId xmlns:a16="http://schemas.microsoft.com/office/drawing/2014/main" id="{14B8B419-0E9E-7514-66D2-4D6773DC4C4E}"/>
              </a:ext>
            </a:extLst>
          </p:cNvPr>
          <p:cNvPicPr>
            <a:picLocks noChangeAspect="1"/>
          </p:cNvPicPr>
          <p:nvPr/>
        </p:nvPicPr>
        <p:blipFill>
          <a:blip r:embed="rId5"/>
          <a:stretch>
            <a:fillRect/>
          </a:stretch>
        </p:blipFill>
        <p:spPr>
          <a:xfrm>
            <a:off x="9198464" y="1880655"/>
            <a:ext cx="2286198" cy="2286198"/>
          </a:xfrm>
          <a:prstGeom prst="rect">
            <a:avLst/>
          </a:prstGeom>
        </p:spPr>
      </p:pic>
    </p:spTree>
    <p:extLst>
      <p:ext uri="{BB962C8B-B14F-4D97-AF65-F5344CB8AC3E}">
        <p14:creationId xmlns:p14="http://schemas.microsoft.com/office/powerpoint/2010/main" val="3565419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467C57C-C04B-9294-516C-DD902BC7C30C}"/>
              </a:ext>
            </a:extLst>
          </p:cNvPr>
          <p:cNvSpPr txBox="1"/>
          <p:nvPr/>
        </p:nvSpPr>
        <p:spPr>
          <a:xfrm>
            <a:off x="1424081" y="4822148"/>
            <a:ext cx="2689412" cy="369332"/>
          </a:xfrm>
          <a:prstGeom prst="rect">
            <a:avLst/>
          </a:prstGeom>
          <a:noFill/>
        </p:spPr>
        <p:txBody>
          <a:bodyPr wrap="square">
            <a:spAutoFit/>
          </a:bodyPr>
          <a:lstStyle/>
          <a:p>
            <a:pPr algn="l"/>
            <a:endParaRPr lang="es-419" b="0" i="0" u="none" strike="noStrike" dirty="0">
              <a:solidFill>
                <a:srgbClr val="000000"/>
              </a:solidFill>
              <a:effectLst/>
            </a:endParaRPr>
          </a:p>
        </p:txBody>
      </p:sp>
      <p:sp>
        <p:nvSpPr>
          <p:cNvPr id="4" name="Text Placeholder 1">
            <a:extLst>
              <a:ext uri="{FF2B5EF4-FFF2-40B4-BE49-F238E27FC236}">
                <a16:creationId xmlns:a16="http://schemas.microsoft.com/office/drawing/2014/main" id="{88D11EBA-A5ED-EA00-083E-2AE7F885EF74}"/>
              </a:ext>
            </a:extLst>
          </p:cNvPr>
          <p:cNvSpPr txBox="1">
            <a:spLocks/>
          </p:cNvSpPr>
          <p:nvPr/>
        </p:nvSpPr>
        <p:spPr>
          <a:xfrm>
            <a:off x="1424081" y="5074917"/>
            <a:ext cx="2847468" cy="100584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dirty="0"/>
              <a:t>Join our LinkedIn Community</a:t>
            </a:r>
          </a:p>
        </p:txBody>
      </p:sp>
      <p:grpSp>
        <p:nvGrpSpPr>
          <p:cNvPr id="14" name="Grupo 13">
            <a:extLst>
              <a:ext uri="{FF2B5EF4-FFF2-40B4-BE49-F238E27FC236}">
                <a16:creationId xmlns:a16="http://schemas.microsoft.com/office/drawing/2014/main" id="{4F98F4B0-2C28-8B2E-C642-C3E61D1470DC}"/>
              </a:ext>
            </a:extLst>
          </p:cNvPr>
          <p:cNvGrpSpPr/>
          <p:nvPr/>
        </p:nvGrpSpPr>
        <p:grpSpPr>
          <a:xfrm>
            <a:off x="1464973" y="2150490"/>
            <a:ext cx="2540541" cy="2479092"/>
            <a:chOff x="720785" y="2061876"/>
            <a:chExt cx="2540541" cy="2479092"/>
          </a:xfrm>
        </p:grpSpPr>
        <p:sp>
          <p:nvSpPr>
            <p:cNvPr id="7" name="Rectángulo redondeado 6">
              <a:extLst>
                <a:ext uri="{FF2B5EF4-FFF2-40B4-BE49-F238E27FC236}">
                  <a16:creationId xmlns:a16="http://schemas.microsoft.com/office/drawing/2014/main" id="{91EA0BA4-3732-60BE-AE06-ACDB31D1B11F}"/>
                </a:ext>
              </a:extLst>
            </p:cNvPr>
            <p:cNvSpPr/>
            <p:nvPr/>
          </p:nvSpPr>
          <p:spPr>
            <a:xfrm>
              <a:off x="720785" y="2061876"/>
              <a:ext cx="2540541" cy="2479092"/>
            </a:xfrm>
            <a:prstGeom prst="roundRect">
              <a:avLst>
                <a:gd name="adj" fmla="val 685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Imagen 7">
              <a:extLst>
                <a:ext uri="{FF2B5EF4-FFF2-40B4-BE49-F238E27FC236}">
                  <a16:creationId xmlns:a16="http://schemas.microsoft.com/office/drawing/2014/main" id="{28E26A2E-5279-DA5D-B493-E6803ACF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999" y="2118147"/>
              <a:ext cx="2372112" cy="2366551"/>
            </a:xfrm>
            <a:prstGeom prst="rect">
              <a:avLst/>
            </a:prstGeom>
          </p:spPr>
        </p:pic>
      </p:grpSp>
      <p:sp>
        <p:nvSpPr>
          <p:cNvPr id="5" name="Text Placeholder 1">
            <a:extLst>
              <a:ext uri="{FF2B5EF4-FFF2-40B4-BE49-F238E27FC236}">
                <a16:creationId xmlns:a16="http://schemas.microsoft.com/office/drawing/2014/main" id="{F7FA473F-6FB4-4A79-9AFD-8ED1CB947F00}"/>
              </a:ext>
            </a:extLst>
          </p:cNvPr>
          <p:cNvSpPr txBox="1">
            <a:spLocks/>
          </p:cNvSpPr>
          <p:nvPr/>
        </p:nvSpPr>
        <p:spPr>
          <a:xfrm>
            <a:off x="5249630" y="5075473"/>
            <a:ext cx="4005038" cy="100584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4000" b="1" kern="12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dirty="0"/>
              <a:t>Explore all COP29 </a:t>
            </a:r>
            <a:br>
              <a:rPr lang="en-US" sz="2400" dirty="0"/>
            </a:br>
            <a:r>
              <a:rPr lang="en-US" sz="2400" dirty="0"/>
              <a:t>Transparency Events</a:t>
            </a:r>
          </a:p>
        </p:txBody>
      </p:sp>
      <p:grpSp>
        <p:nvGrpSpPr>
          <p:cNvPr id="15" name="Grupo 14">
            <a:extLst>
              <a:ext uri="{FF2B5EF4-FFF2-40B4-BE49-F238E27FC236}">
                <a16:creationId xmlns:a16="http://schemas.microsoft.com/office/drawing/2014/main" id="{793CF9CD-3270-CB38-A484-37372C7F5684}"/>
              </a:ext>
            </a:extLst>
          </p:cNvPr>
          <p:cNvGrpSpPr/>
          <p:nvPr/>
        </p:nvGrpSpPr>
        <p:grpSpPr>
          <a:xfrm>
            <a:off x="5285047" y="2150490"/>
            <a:ext cx="2540541" cy="2479092"/>
            <a:chOff x="4598558" y="2061875"/>
            <a:chExt cx="2540541" cy="2479092"/>
          </a:xfrm>
        </p:grpSpPr>
        <p:sp>
          <p:nvSpPr>
            <p:cNvPr id="9" name="Rectángulo redondeado 8">
              <a:extLst>
                <a:ext uri="{FF2B5EF4-FFF2-40B4-BE49-F238E27FC236}">
                  <a16:creationId xmlns:a16="http://schemas.microsoft.com/office/drawing/2014/main" id="{A140547F-0D47-D427-B066-52E1EE64F352}"/>
                </a:ext>
              </a:extLst>
            </p:cNvPr>
            <p:cNvSpPr/>
            <p:nvPr/>
          </p:nvSpPr>
          <p:spPr>
            <a:xfrm>
              <a:off x="4598558" y="2061875"/>
              <a:ext cx="2540541" cy="2479092"/>
            </a:xfrm>
            <a:prstGeom prst="roundRect">
              <a:avLst>
                <a:gd name="adj" fmla="val 6854"/>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Imagen 9">
              <a:extLst>
                <a:ext uri="{FF2B5EF4-FFF2-40B4-BE49-F238E27FC236}">
                  <a16:creationId xmlns:a16="http://schemas.microsoft.com/office/drawing/2014/main" id="{B9CF5682-610D-B01F-9424-52A5B42B1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2773" y="2112601"/>
              <a:ext cx="2372111" cy="2377641"/>
            </a:xfrm>
            <a:prstGeom prst="rect">
              <a:avLst/>
            </a:prstGeom>
          </p:spPr>
        </p:pic>
      </p:grpSp>
      <p:sp>
        <p:nvSpPr>
          <p:cNvPr id="13" name="Marcador de texto 1">
            <a:extLst>
              <a:ext uri="{FF2B5EF4-FFF2-40B4-BE49-F238E27FC236}">
                <a16:creationId xmlns:a16="http://schemas.microsoft.com/office/drawing/2014/main" id="{65234128-A22C-E38B-43EB-1FC7D736AF9D}"/>
              </a:ext>
            </a:extLst>
          </p:cNvPr>
          <p:cNvSpPr txBox="1">
            <a:spLocks/>
          </p:cNvSpPr>
          <p:nvPr/>
        </p:nvSpPr>
        <p:spPr>
          <a:xfrm>
            <a:off x="2736411" y="834560"/>
            <a:ext cx="8917050" cy="10058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3800" b="1" dirty="0">
                <a:solidFill>
                  <a:schemeClr val="bg1"/>
                </a:solidFill>
                <a:latin typeface="Helvetica" pitchFamily="2" charset="0"/>
              </a:rPr>
              <a:t>Let’s work </a:t>
            </a:r>
            <a:r>
              <a:rPr lang="en-GB" sz="3800" b="1" dirty="0">
                <a:solidFill>
                  <a:schemeClr val="bg1"/>
                </a:solidFill>
                <a:highlight>
                  <a:srgbClr val="8FDD7B"/>
                </a:highlight>
                <a:latin typeface="Helvetica" pitchFamily="2" charset="0"/>
              </a:rPr>
              <a:t>#Together4Transparency</a:t>
            </a:r>
            <a:r>
              <a:rPr lang="en-GB" sz="3800" b="1" dirty="0">
                <a:solidFill>
                  <a:schemeClr val="bg1"/>
                </a:solidFill>
                <a:latin typeface="Helvetica" pitchFamily="2" charset="0"/>
              </a:rPr>
              <a:t>! </a:t>
            </a:r>
          </a:p>
        </p:txBody>
      </p:sp>
      <p:sp>
        <p:nvSpPr>
          <p:cNvPr id="25" name="CuadroTexto 24">
            <a:extLst>
              <a:ext uri="{FF2B5EF4-FFF2-40B4-BE49-F238E27FC236}">
                <a16:creationId xmlns:a16="http://schemas.microsoft.com/office/drawing/2014/main" id="{7CBD09AD-60D0-ACC8-F81D-21A5DF93B1F1}"/>
              </a:ext>
            </a:extLst>
          </p:cNvPr>
          <p:cNvSpPr txBox="1"/>
          <p:nvPr/>
        </p:nvSpPr>
        <p:spPr>
          <a:xfrm>
            <a:off x="5249630" y="4680308"/>
            <a:ext cx="3167961" cy="338554"/>
          </a:xfrm>
          <a:prstGeom prst="rect">
            <a:avLst/>
          </a:prstGeom>
          <a:noFill/>
        </p:spPr>
        <p:txBody>
          <a:bodyPr wrap="square">
            <a:spAutoFit/>
          </a:bodyPr>
          <a:lstStyle>
            <a:defPPr>
              <a:defRPr lang="en-US"/>
            </a:defPPr>
            <a:lvl1pPr>
              <a:defRPr sz="1600">
                <a:solidFill>
                  <a:schemeClr val="accent6">
                    <a:lumMod val="20000"/>
                    <a:lumOff val="80000"/>
                  </a:schemeClr>
                </a:solidFill>
              </a:defRPr>
            </a:lvl1pPr>
          </a:lstStyle>
          <a:p>
            <a:r>
              <a:rPr lang="en-GB" dirty="0"/>
              <a:t>bit.ly/T4TCalendar</a:t>
            </a:r>
          </a:p>
        </p:txBody>
      </p:sp>
      <p:sp>
        <p:nvSpPr>
          <p:cNvPr id="27" name="CuadroTexto 26">
            <a:extLst>
              <a:ext uri="{FF2B5EF4-FFF2-40B4-BE49-F238E27FC236}">
                <a16:creationId xmlns:a16="http://schemas.microsoft.com/office/drawing/2014/main" id="{62CCA2B2-A4B2-2D55-A714-810033E99421}"/>
              </a:ext>
            </a:extLst>
          </p:cNvPr>
          <p:cNvSpPr txBox="1"/>
          <p:nvPr/>
        </p:nvSpPr>
        <p:spPr>
          <a:xfrm>
            <a:off x="1513513" y="4676021"/>
            <a:ext cx="2344383" cy="338554"/>
          </a:xfrm>
          <a:prstGeom prst="rect">
            <a:avLst/>
          </a:prstGeom>
          <a:noFill/>
        </p:spPr>
        <p:txBody>
          <a:bodyPr wrap="square">
            <a:spAutoFit/>
          </a:bodyPr>
          <a:lstStyle>
            <a:defPPr>
              <a:defRPr lang="en-US"/>
            </a:defPPr>
            <a:lvl1pPr>
              <a:defRPr sz="1600">
                <a:solidFill>
                  <a:schemeClr val="accent4">
                    <a:lumMod val="20000"/>
                    <a:lumOff val="80000"/>
                  </a:schemeClr>
                </a:solidFill>
              </a:defRPr>
            </a:lvl1pPr>
          </a:lstStyle>
          <a:p>
            <a:r>
              <a:rPr lang="en-GB" dirty="0">
                <a:solidFill>
                  <a:schemeClr val="accent6">
                    <a:lumMod val="20000"/>
                    <a:lumOff val="80000"/>
                  </a:schemeClr>
                </a:solidFill>
              </a:rPr>
              <a:t>bit.ly/T4TGroup</a:t>
            </a:r>
          </a:p>
        </p:txBody>
      </p:sp>
      <p:sp>
        <p:nvSpPr>
          <p:cNvPr id="41" name="Marcador de texto 1">
            <a:extLst>
              <a:ext uri="{FF2B5EF4-FFF2-40B4-BE49-F238E27FC236}">
                <a16:creationId xmlns:a16="http://schemas.microsoft.com/office/drawing/2014/main" id="{E8C7B510-3EF9-BB7C-65FA-F07F5977D24A}"/>
              </a:ext>
            </a:extLst>
          </p:cNvPr>
          <p:cNvSpPr txBox="1">
            <a:spLocks/>
          </p:cNvSpPr>
          <p:nvPr/>
        </p:nvSpPr>
        <p:spPr>
          <a:xfrm>
            <a:off x="3103220" y="382958"/>
            <a:ext cx="2545984" cy="477054"/>
          </a:xfrm>
          <a:prstGeom prst="rect">
            <a:avLst/>
          </a:prstGeom>
          <a:noFill/>
        </p:spPr>
        <p:txBody>
          <a:bodyPr wrap="square">
            <a:spAutoFit/>
          </a:bodyPr>
          <a:lstStyle>
            <a:defPPr>
              <a:defRPr lang="en-US"/>
            </a:defPPr>
            <a:lvl1pPr>
              <a:defRPr sz="1600">
                <a:solidFill>
                  <a:schemeClr val="accent6">
                    <a:lumMod val="20000"/>
                    <a:lumOff val="80000"/>
                  </a:schemeClr>
                </a:solidFil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500" dirty="0"/>
              <a:t>Thank you!</a:t>
            </a:r>
          </a:p>
        </p:txBody>
      </p:sp>
    </p:spTree>
    <p:extLst>
      <p:ext uri="{BB962C8B-B14F-4D97-AF65-F5344CB8AC3E}">
        <p14:creationId xmlns:p14="http://schemas.microsoft.com/office/powerpoint/2010/main" val="3889946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ADABA-8094-41F6-0B70-2B38534B0E2B}"/>
              </a:ext>
            </a:extLst>
          </p:cNvPr>
          <p:cNvSpPr>
            <a:spLocks noGrp="1"/>
          </p:cNvSpPr>
          <p:nvPr>
            <p:ph type="title"/>
          </p:nvPr>
        </p:nvSpPr>
        <p:spPr>
          <a:xfrm>
            <a:off x="1095530" y="269761"/>
            <a:ext cx="10275375" cy="622079"/>
          </a:xfrm>
        </p:spPr>
        <p:txBody>
          <a:bodyPr/>
          <a:lstStyle/>
          <a:p>
            <a:r>
              <a:rPr lang="en-US" dirty="0"/>
              <a:t>Overview of CGE activities and achievements </a:t>
            </a:r>
          </a:p>
        </p:txBody>
      </p:sp>
      <p:pic>
        <p:nvPicPr>
          <p:cNvPr id="7" name="Picture 6" descr="A close-up of a book&#10;&#10;Description automatically generated">
            <a:extLst>
              <a:ext uri="{FF2B5EF4-FFF2-40B4-BE49-F238E27FC236}">
                <a16:creationId xmlns:a16="http://schemas.microsoft.com/office/drawing/2014/main" id="{DFB43AF0-F49A-DA37-0F4B-858EB83B5DBE}"/>
              </a:ext>
            </a:extLst>
          </p:cNvPr>
          <p:cNvPicPr>
            <a:picLocks noChangeAspect="1"/>
          </p:cNvPicPr>
          <p:nvPr/>
        </p:nvPicPr>
        <p:blipFill>
          <a:blip r:embed="rId3"/>
          <a:stretch>
            <a:fillRect/>
          </a:stretch>
        </p:blipFill>
        <p:spPr>
          <a:xfrm>
            <a:off x="1095530" y="4618008"/>
            <a:ext cx="3130552" cy="1659192"/>
          </a:xfrm>
          <a:prstGeom prst="rect">
            <a:avLst/>
          </a:prstGeom>
        </p:spPr>
      </p:pic>
      <p:grpSp>
        <p:nvGrpSpPr>
          <p:cNvPr id="8" name="Group 7">
            <a:extLst>
              <a:ext uri="{FF2B5EF4-FFF2-40B4-BE49-F238E27FC236}">
                <a16:creationId xmlns:a16="http://schemas.microsoft.com/office/drawing/2014/main" id="{F4FE67F5-D387-E962-4E4D-230DF0B65A7D}"/>
              </a:ext>
            </a:extLst>
          </p:cNvPr>
          <p:cNvGrpSpPr/>
          <p:nvPr/>
        </p:nvGrpSpPr>
        <p:grpSpPr>
          <a:xfrm>
            <a:off x="1142899" y="1294019"/>
            <a:ext cx="2775225" cy="4028417"/>
            <a:chOff x="332936" y="2600771"/>
            <a:chExt cx="2926080" cy="5352663"/>
          </a:xfrm>
        </p:grpSpPr>
        <p:sp>
          <p:nvSpPr>
            <p:cNvPr id="9" name="TextBox 8">
              <a:extLst>
                <a:ext uri="{FF2B5EF4-FFF2-40B4-BE49-F238E27FC236}">
                  <a16:creationId xmlns:a16="http://schemas.microsoft.com/office/drawing/2014/main" id="{68EEC043-9C4A-8D59-EF5C-C015AB96A327}"/>
                </a:ext>
              </a:extLst>
            </p:cNvPr>
            <p:cNvSpPr txBox="1"/>
            <p:nvPr/>
          </p:nvSpPr>
          <p:spPr>
            <a:xfrm>
              <a:off x="332936" y="2600771"/>
              <a:ext cx="2926080" cy="488660"/>
            </a:xfrm>
            <a:prstGeom prst="rect">
              <a:avLst/>
            </a:prstGeom>
            <a:noFill/>
          </p:spPr>
          <p:txBody>
            <a:bodyPr wrap="square" lIns="0" rIns="0" rtlCol="0" anchor="b">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1">
                  <a:ln>
                    <a:noFill/>
                  </a:ln>
                  <a:solidFill>
                    <a:schemeClr val="accent4"/>
                  </a:solidFill>
                  <a:effectLst/>
                  <a:uLnTx/>
                  <a:uFillTx/>
                  <a:latin typeface="Calibri" panose="020F0502020204030204"/>
                  <a:ea typeface="+mn-ea"/>
                  <a:cs typeface="+mn-cs"/>
                </a:rPr>
                <a:t>Technical materials</a:t>
              </a:r>
              <a:endParaRPr kumimoji="0" lang="en-US" sz="2400" b="1" i="0" u="none" strike="noStrike" kern="1200" cap="none" spc="0" normalizeH="0" baseline="0" noProof="1">
                <a:ln>
                  <a:noFill/>
                </a:ln>
                <a:solidFill>
                  <a:schemeClr val="accent4"/>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FB8271B-3A10-6A35-159B-22AC3B69793D}"/>
                </a:ext>
              </a:extLst>
            </p:cNvPr>
            <p:cNvSpPr txBox="1"/>
            <p:nvPr/>
          </p:nvSpPr>
          <p:spPr>
            <a:xfrm>
              <a:off x="332936" y="3086920"/>
              <a:ext cx="2926080" cy="4866514"/>
            </a:xfrm>
            <a:prstGeom prst="rect">
              <a:avLst/>
            </a:prstGeom>
            <a:noFill/>
          </p:spPr>
          <p:txBody>
            <a:bodyPr wrap="square" lIns="0" tIns="45720" rIns="0" bIns="45720" rtlCol="0" anchor="t">
              <a:spAutoFit/>
            </a:bodyPr>
            <a:lstStyle/>
            <a:p>
              <a:pPr marL="285750" marR="0" lvl="0" indent="-285750" algn="l" defTabSz="82296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1">
                  <a:ln>
                    <a:noFill/>
                  </a:ln>
                  <a:effectLst/>
                  <a:uLnTx/>
                  <a:uFillTx/>
                  <a:latin typeface="Calibri" panose="020F0502020204030204"/>
                  <a:ea typeface="+mn-ea"/>
                  <a:cs typeface="+mn-cs"/>
                </a:rPr>
                <a:t>CGE annual capacity building needs assessment (</a:t>
              </a:r>
              <a:r>
                <a:rPr kumimoji="0" lang="en-US" sz="1600" b="1" i="0" u="none" strike="noStrike" kern="1200" cap="none" spc="0" normalizeH="0" baseline="0" noProof="1">
                  <a:ln>
                    <a:noFill/>
                  </a:ln>
                  <a:effectLst/>
                  <a:uLnTx/>
                  <a:uFillTx/>
                  <a:latin typeface="Calibri" panose="020F0502020204030204"/>
                  <a:ea typeface="+mn-ea"/>
                  <a:cs typeface="+mn-cs"/>
                </a:rPr>
                <a:t>CBNA</a:t>
              </a:r>
              <a:r>
                <a:rPr kumimoji="0" lang="en-US" sz="1600" b="0" i="0" u="none" strike="noStrike" kern="1200" cap="none" spc="0" normalizeH="0" baseline="0" noProof="1">
                  <a:ln>
                    <a:noFill/>
                  </a:ln>
                  <a:effectLst/>
                  <a:uLnTx/>
                  <a:uFillTx/>
                  <a:latin typeface="Calibri" panose="020F0502020204030204"/>
                  <a:ea typeface="+mn-ea"/>
                  <a:cs typeface="+mn-cs"/>
                </a:rPr>
                <a:t>) reports</a:t>
              </a:r>
              <a:endParaRPr lang="en-US" sz="1600" b="0" i="0" u="none" strike="noStrike" kern="1200" cap="none" spc="0" normalizeH="0" baseline="0" noProof="1">
                <a:ln>
                  <a:noFill/>
                </a:ln>
                <a:effectLst/>
                <a:uLnTx/>
                <a:uFillTx/>
                <a:latin typeface="Calibri" panose="020F0502020204030204"/>
                <a:cs typeface="Calibri"/>
              </a:endParaRPr>
            </a:p>
            <a:p>
              <a:pPr marL="285750" indent="-285750" defTabSz="822960">
                <a:buFont typeface="Wingdings" panose="05000000000000000000" pitchFamily="2" charset="2"/>
                <a:buChar char="ü"/>
                <a:defRPr/>
              </a:pPr>
              <a:r>
                <a:rPr lang="en-US" sz="1600" noProof="1"/>
                <a:t>Technical handbook on </a:t>
              </a:r>
              <a:r>
                <a:rPr lang="en-US" sz="1600" b="1" noProof="1"/>
                <a:t>MRV</a:t>
              </a:r>
              <a:r>
                <a:rPr lang="en-US" sz="1600" noProof="1"/>
                <a:t> </a:t>
              </a:r>
              <a:endParaRPr lang="en-US" sz="1600" noProof="1">
                <a:cs typeface="Calibri"/>
              </a:endParaRPr>
            </a:p>
            <a:p>
              <a:pPr marL="285750" indent="-285750" defTabSz="822960">
                <a:buFont typeface="Wingdings" panose="05000000000000000000" pitchFamily="2" charset="2"/>
                <a:buChar char="ü"/>
                <a:defRPr/>
              </a:pPr>
              <a:r>
                <a:rPr lang="en-US" sz="1600" noProof="1"/>
                <a:t>CGE </a:t>
              </a:r>
              <a:r>
                <a:rPr lang="en-US" sz="1600" b="1" noProof="1"/>
                <a:t>toolbox on institutional arrangements</a:t>
              </a:r>
              <a:endParaRPr lang="en-US" sz="1600" b="1" noProof="1">
                <a:cs typeface="Calibri"/>
              </a:endParaRPr>
            </a:p>
            <a:p>
              <a:pPr marL="285750" marR="0" lvl="0" indent="-285750" algn="l" defTabSz="82296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1">
                  <a:ln>
                    <a:noFill/>
                  </a:ln>
                  <a:effectLst/>
                  <a:uLnTx/>
                  <a:uFillTx/>
                  <a:latin typeface="Calibri" panose="020F0502020204030204"/>
                  <a:ea typeface="+mn-ea"/>
                  <a:cs typeface="+mn-cs"/>
                </a:rPr>
                <a:t>ETF technical handbook</a:t>
              </a:r>
              <a:endParaRPr lang="en-US" sz="1600" b="1" i="0" u="none" strike="noStrike" kern="1200" cap="none" spc="0" normalizeH="0" baseline="0" noProof="1">
                <a:ln>
                  <a:noFill/>
                </a:ln>
                <a:effectLst/>
                <a:uLnTx/>
                <a:uFillTx/>
                <a:latin typeface="Calibri" panose="020F0502020204030204"/>
                <a:cs typeface="Calibri"/>
              </a:endParaRPr>
            </a:p>
            <a:p>
              <a:pPr marL="285750" marR="0" lvl="0" indent="-285750" algn="l" defTabSz="82296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1">
                  <a:ln>
                    <a:noFill/>
                  </a:ln>
                  <a:effectLst/>
                  <a:uLnTx/>
                  <a:uFillTx/>
                  <a:latin typeface="Calibri" panose="020F0502020204030204"/>
                  <a:ea typeface="+mn-ea"/>
                  <a:cs typeface="+mn-cs"/>
                </a:rPr>
                <a:t>CGE training material on </a:t>
              </a:r>
              <a:r>
                <a:rPr kumimoji="0" lang="en-US" sz="1600" b="1" i="0" u="none" strike="noStrike" kern="1200" cap="none" spc="0" normalizeH="0" baseline="0" noProof="1">
                  <a:ln>
                    <a:noFill/>
                  </a:ln>
                  <a:effectLst/>
                  <a:uLnTx/>
                  <a:uFillTx/>
                  <a:latin typeface="Calibri" panose="020F0502020204030204"/>
                  <a:ea typeface="+mn-ea"/>
                  <a:cs typeface="+mn-cs"/>
                </a:rPr>
                <a:t>adaptation </a:t>
              </a:r>
            </a:p>
            <a:p>
              <a:pPr marL="285750" marR="0" lvl="0" indent="-285750" algn="l" defTabSz="82296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1">
                  <a:ln>
                    <a:noFill/>
                  </a:ln>
                  <a:effectLst/>
                  <a:uLnTx/>
                  <a:uFillTx/>
                  <a:latin typeface="Calibri" panose="020F0502020204030204"/>
                  <a:ea typeface="+mn-ea"/>
                  <a:cs typeface="+mn-cs"/>
                </a:rPr>
                <a:t>CGE training material on </a:t>
              </a:r>
              <a:r>
                <a:rPr kumimoji="0" lang="en-US" sz="1600" b="1" i="0" u="none" strike="noStrike" kern="1200" cap="none" spc="0" normalizeH="0" baseline="0" noProof="1">
                  <a:ln>
                    <a:noFill/>
                  </a:ln>
                  <a:effectLst/>
                  <a:uLnTx/>
                  <a:uFillTx/>
                  <a:latin typeface="Calibri" panose="020F0502020204030204"/>
                  <a:ea typeface="+mn-ea"/>
                  <a:cs typeface="+mn-cs"/>
                </a:rPr>
                <a:t>mitigation/NDC reporting</a:t>
              </a:r>
            </a:p>
            <a:p>
              <a:pPr marL="285750" marR="0" lvl="0" indent="-285750" algn="l" defTabSz="82296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noProof="1">
                  <a:latin typeface="Calibri" panose="020F0502020204030204"/>
                </a:rPr>
                <a:t>……</a:t>
              </a:r>
              <a:endParaRPr kumimoji="0" lang="en-US" sz="1600" b="0" i="0" u="none" strike="noStrike" kern="1200" cap="none" spc="0" normalizeH="0" baseline="0" noProof="1">
                <a:ln>
                  <a:noFill/>
                </a:ln>
                <a:effectLst/>
                <a:uLnTx/>
                <a:uFillTx/>
                <a:latin typeface="Calibri" panose="020F0502020204030204"/>
                <a:ea typeface="+mn-ea"/>
                <a:cs typeface="+mn-cs"/>
              </a:endParaRPr>
            </a:p>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1">
                <a:ln>
                  <a:noFill/>
                </a:ln>
                <a:solidFill>
                  <a:prstClr val="white"/>
                </a:solidFill>
                <a:effectLst/>
                <a:uLnTx/>
                <a:uFillTx/>
                <a:latin typeface="Calibri" panose="020F0502020204030204"/>
                <a:ea typeface="+mn-ea"/>
                <a:cs typeface="+mn-cs"/>
              </a:endParaRPr>
            </a:p>
            <a:p>
              <a:pPr marL="0" marR="0" lvl="0" indent="0" algn="l" defTabSz="82296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1">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63985E08-DE48-AE30-8D36-E475854C89DF}"/>
              </a:ext>
            </a:extLst>
          </p:cNvPr>
          <p:cNvGrpSpPr/>
          <p:nvPr/>
        </p:nvGrpSpPr>
        <p:grpSpPr>
          <a:xfrm>
            <a:off x="4471053" y="3944597"/>
            <a:ext cx="3249893" cy="2969155"/>
            <a:chOff x="332936" y="2708369"/>
            <a:chExt cx="2926080" cy="2710937"/>
          </a:xfrm>
        </p:grpSpPr>
        <p:sp>
          <p:nvSpPr>
            <p:cNvPr id="12" name="TextBox 11">
              <a:extLst>
                <a:ext uri="{FF2B5EF4-FFF2-40B4-BE49-F238E27FC236}">
                  <a16:creationId xmlns:a16="http://schemas.microsoft.com/office/drawing/2014/main" id="{3C9A0FF6-3F86-B134-5C71-0D52F950836F}"/>
                </a:ext>
              </a:extLst>
            </p:cNvPr>
            <p:cNvSpPr txBox="1"/>
            <p:nvPr/>
          </p:nvSpPr>
          <p:spPr>
            <a:xfrm>
              <a:off x="332936" y="2708369"/>
              <a:ext cx="2926080" cy="381062"/>
            </a:xfrm>
            <a:prstGeom prst="rect">
              <a:avLst/>
            </a:prstGeom>
            <a:noFill/>
          </p:spPr>
          <p:txBody>
            <a:bodyPr wrap="square" lIns="0" rIns="0" rtlCol="0" anchor="b">
              <a:spAutoFit/>
            </a:bodyPr>
            <a:lstStyle/>
            <a:p>
              <a:pPr marL="0" marR="0" lvl="0" indent="0" algn="l" defTabSz="804672" rtl="0" eaLnBrk="1" fontAlgn="auto" latinLnBrk="0" hangingPunct="1">
                <a:lnSpc>
                  <a:spcPct val="100000"/>
                </a:lnSpc>
                <a:spcBef>
                  <a:spcPts val="0"/>
                </a:spcBef>
                <a:spcAft>
                  <a:spcPts val="0"/>
                </a:spcAft>
                <a:buClrTx/>
                <a:buSzTx/>
                <a:buFontTx/>
                <a:buNone/>
                <a:tabLst/>
                <a:defRPr/>
              </a:pPr>
              <a:r>
                <a:rPr kumimoji="0" lang="en-US" sz="2112" b="1" i="0" u="none" strike="noStrike" kern="1200" cap="none" spc="0" normalizeH="0" baseline="0" noProof="1">
                  <a:ln>
                    <a:noFill/>
                  </a:ln>
                  <a:solidFill>
                    <a:srgbClr val="F17B68"/>
                  </a:solidFill>
                  <a:effectLst/>
                  <a:uLnTx/>
                  <a:uFillTx/>
                  <a:latin typeface="Calibri" panose="020F0502020204030204"/>
                  <a:ea typeface="+mn-ea"/>
                  <a:cs typeface="+mn-cs"/>
                </a:rPr>
                <a:t>Workshops, trainings, …</a:t>
              </a:r>
              <a:endParaRPr kumimoji="0" lang="en-US" sz="2400" b="1" i="0" u="none" strike="noStrike" kern="1200" cap="none" spc="0" normalizeH="0" baseline="0" noProof="1">
                <a:ln>
                  <a:noFill/>
                </a:ln>
                <a:solidFill>
                  <a:srgbClr val="C13018">
                    <a:lumMod val="60000"/>
                    <a:lumOff val="40000"/>
                  </a:srgb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79FA2F0-AFE3-37AA-CDE0-8CEE957FD5FF}"/>
                </a:ext>
              </a:extLst>
            </p:cNvPr>
            <p:cNvSpPr txBox="1"/>
            <p:nvPr/>
          </p:nvSpPr>
          <p:spPr>
            <a:xfrm>
              <a:off x="332936" y="3086922"/>
              <a:ext cx="2926080" cy="2332384"/>
            </a:xfrm>
            <a:prstGeom prst="rect">
              <a:avLst/>
            </a:prstGeom>
            <a:noFill/>
          </p:spPr>
          <p:txBody>
            <a:bodyPr wrap="square" lIns="0" tIns="45720" rIns="0" bIns="45720" rtlCol="0" anchor="t">
              <a:spAutoFit/>
            </a:bodyPr>
            <a:lstStyle/>
            <a:p>
              <a:pPr marL="285750" marR="0" lvl="0" indent="-285750" algn="l" defTabSz="80467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1">
                  <a:ln>
                    <a:noFill/>
                  </a:ln>
                  <a:effectLst/>
                  <a:uLnTx/>
                  <a:uFillTx/>
                  <a:latin typeface="Calibri" panose="020F0502020204030204"/>
                  <a:ea typeface="+mn-ea"/>
                  <a:cs typeface="+mn-cs"/>
                </a:rPr>
                <a:t>90+ </a:t>
              </a:r>
              <a:r>
                <a:rPr kumimoji="0" lang="en-US" sz="1600" b="0" i="0" u="none" strike="noStrike" kern="1200" cap="none" spc="0" normalizeH="0" baseline="0" noProof="1">
                  <a:ln>
                    <a:noFill/>
                  </a:ln>
                  <a:effectLst/>
                  <a:uLnTx/>
                  <a:uFillTx/>
                  <a:latin typeface="Calibri" panose="020F0502020204030204"/>
                  <a:ea typeface="+mn-ea"/>
                  <a:cs typeface="+mn-cs"/>
                </a:rPr>
                <a:t>CGE regional workshops, </a:t>
              </a:r>
              <a:r>
                <a:rPr kumimoji="0" lang="en-US" sz="2400" b="1" i="0" u="none" strike="noStrike" kern="1200" cap="none" spc="0" normalizeH="0" baseline="0" noProof="1">
                  <a:ln>
                    <a:noFill/>
                  </a:ln>
                  <a:effectLst/>
                  <a:uLnTx/>
                  <a:uFillTx/>
                  <a:latin typeface="Calibri" panose="020F0502020204030204"/>
                  <a:ea typeface="+mn-ea"/>
                  <a:cs typeface="+mn-cs"/>
                </a:rPr>
                <a:t>3000+ </a:t>
              </a:r>
              <a:r>
                <a:rPr kumimoji="0" lang="en-US" sz="1600" b="0" i="0" u="none" strike="noStrike" kern="1200" cap="none" spc="0" normalizeH="0" baseline="0" noProof="1">
                  <a:ln>
                    <a:noFill/>
                  </a:ln>
                  <a:effectLst/>
                  <a:uLnTx/>
                  <a:uFillTx/>
                  <a:latin typeface="Calibri" panose="020F0502020204030204"/>
                  <a:ea typeface="+mn-ea"/>
                  <a:cs typeface="+mn-cs"/>
                </a:rPr>
                <a:t>national experts.</a:t>
              </a:r>
            </a:p>
            <a:p>
              <a:pPr marL="285750" marR="0" lvl="0" indent="-285750" algn="l" defTabSz="80467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1" i="0" u="none" strike="noStrike" kern="1200" cap="none" spc="0" normalizeH="0" baseline="0" noProof="1">
                  <a:ln>
                    <a:noFill/>
                  </a:ln>
                  <a:effectLst/>
                  <a:uLnTx/>
                  <a:uFillTx/>
                  <a:latin typeface="Calibri" panose="020F0502020204030204"/>
                  <a:ea typeface="+mn-ea"/>
                  <a:cs typeface="+mn-cs"/>
                </a:rPr>
                <a:t>45+ </a:t>
              </a:r>
              <a:r>
                <a:rPr kumimoji="0" lang="en-US" sz="1600" b="0" i="0" u="none" strike="noStrike" kern="1200" cap="none" spc="0" normalizeH="0" baseline="0" noProof="1">
                  <a:ln>
                    <a:noFill/>
                  </a:ln>
                  <a:effectLst/>
                  <a:uLnTx/>
                  <a:uFillTx/>
                  <a:latin typeface="Calibri" panose="020F0502020204030204"/>
                  <a:ea typeface="+mn-ea"/>
                  <a:cs typeface="+mn-cs"/>
                </a:rPr>
                <a:t>CGE webinars, </a:t>
              </a:r>
              <a:r>
                <a:rPr kumimoji="0" lang="en-US" sz="2400" b="1" i="0" u="none" strike="noStrike" kern="1200" cap="none" spc="0" normalizeH="0" baseline="0" noProof="1">
                  <a:ln>
                    <a:noFill/>
                  </a:ln>
                  <a:effectLst/>
                  <a:uLnTx/>
                  <a:uFillTx/>
                  <a:latin typeface="Calibri" panose="020F0502020204030204"/>
                  <a:ea typeface="+mn-ea"/>
                  <a:cs typeface="+mn-cs"/>
                </a:rPr>
                <a:t>2400+</a:t>
              </a:r>
              <a:r>
                <a:rPr kumimoji="0" lang="en-US" sz="1600" b="0" i="0" u="none" strike="noStrike" kern="1200" cap="none" spc="0" normalizeH="0" baseline="0" noProof="1">
                  <a:ln>
                    <a:noFill/>
                  </a:ln>
                  <a:effectLst/>
                  <a:uLnTx/>
                  <a:uFillTx/>
                  <a:latin typeface="Calibri" panose="020F0502020204030204"/>
                  <a:ea typeface="+mn-ea"/>
                  <a:cs typeface="+mn-cs"/>
                </a:rPr>
                <a:t> experts</a:t>
              </a:r>
              <a:endParaRPr lang="en-US" sz="1600" b="0" i="0" u="none" strike="noStrike" kern="1200" cap="none" spc="0" normalizeH="0" baseline="0" noProof="1">
                <a:ln>
                  <a:noFill/>
                </a:ln>
                <a:effectLst/>
                <a:uLnTx/>
                <a:uFillTx/>
                <a:latin typeface="Calibri" panose="020F0502020204030204"/>
                <a:cs typeface="Calibri"/>
              </a:endParaRPr>
            </a:p>
            <a:p>
              <a:pPr marL="285750" marR="0" lvl="0" indent="-285750" algn="l" defTabSz="80467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2400" b="1" noProof="1">
                  <a:latin typeface="Calibri" panose="020F0502020204030204"/>
                </a:rPr>
                <a:t>16 rounds </a:t>
              </a:r>
              <a:r>
                <a:rPr kumimoji="0" lang="en-US" sz="1600" b="0" i="0" u="none" strike="noStrike" kern="1200" cap="none" spc="0" normalizeH="0" baseline="0" noProof="1">
                  <a:ln>
                    <a:noFill/>
                  </a:ln>
                  <a:effectLst/>
                  <a:uLnTx/>
                  <a:uFillTx/>
                  <a:latin typeface="Calibri" panose="020F0502020204030204"/>
                  <a:ea typeface="+mn-ea"/>
                  <a:cs typeface="+mn-cs"/>
                </a:rPr>
                <a:t>of TTE training </a:t>
              </a:r>
            </a:p>
            <a:p>
              <a:pPr marL="285750" marR="0" lvl="0" indent="-285750" algn="l" defTabSz="804672"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600" b="0" i="0" u="none" strike="noStrike" kern="1200" cap="none" spc="0" normalizeH="0" baseline="0" noProof="1">
                  <a:ln>
                    <a:noFill/>
                  </a:ln>
                  <a:effectLst/>
                  <a:uLnTx/>
                  <a:uFillTx/>
                  <a:latin typeface="Calibri" panose="020F0502020204030204"/>
                  <a:ea typeface="+mn-ea"/>
                  <a:cs typeface="+mn-cs"/>
                </a:rPr>
                <a:t>CGE eLearning courses: 300+ experts</a:t>
              </a:r>
              <a:endParaRPr lang="en-US" sz="1600" b="0" i="0" u="none" strike="noStrike" kern="1200" cap="none" spc="0" normalizeH="0" baseline="0" noProof="1">
                <a:ln>
                  <a:noFill/>
                </a:ln>
                <a:effectLst/>
                <a:uLnTx/>
                <a:uFillTx/>
                <a:latin typeface="Calibri" panose="020F0502020204030204"/>
                <a:cs typeface="Calibri"/>
              </a:endParaRPr>
            </a:p>
            <a:p>
              <a:pPr marR="0" lvl="0" algn="l" defTabSz="804672"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1">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8AECAD2C-8F57-064A-E46A-CA8BD5360B5B}"/>
              </a:ext>
            </a:extLst>
          </p:cNvPr>
          <p:cNvGrpSpPr/>
          <p:nvPr/>
        </p:nvGrpSpPr>
        <p:grpSpPr>
          <a:xfrm>
            <a:off x="8161091" y="1172425"/>
            <a:ext cx="3561033" cy="2874282"/>
            <a:chOff x="332935" y="2098463"/>
            <a:chExt cx="2926081" cy="5118626"/>
          </a:xfrm>
        </p:grpSpPr>
        <p:sp>
          <p:nvSpPr>
            <p:cNvPr id="15" name="TextBox 14">
              <a:extLst>
                <a:ext uri="{FF2B5EF4-FFF2-40B4-BE49-F238E27FC236}">
                  <a16:creationId xmlns:a16="http://schemas.microsoft.com/office/drawing/2014/main" id="{93F7DE06-1E34-EB63-0FA6-09A9D7E1DE2D}"/>
                </a:ext>
              </a:extLst>
            </p:cNvPr>
            <p:cNvSpPr txBox="1"/>
            <p:nvPr/>
          </p:nvSpPr>
          <p:spPr>
            <a:xfrm>
              <a:off x="332936" y="2098463"/>
              <a:ext cx="2926080" cy="551704"/>
            </a:xfrm>
            <a:prstGeom prst="rect">
              <a:avLst/>
            </a:prstGeom>
            <a:noFill/>
          </p:spPr>
          <p:txBody>
            <a:bodyPr wrap="square" lIns="0" rIns="0" rtlCol="0" anchor="b">
              <a:spAutoFit/>
            </a:bodyPr>
            <a:lstStyle/>
            <a:p>
              <a:pPr marL="0" marR="0" lvl="0" indent="0" algn="l" defTabSz="6492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1">
                  <a:ln>
                    <a:noFill/>
                  </a:ln>
                  <a:solidFill>
                    <a:srgbClr val="A2B969"/>
                  </a:solidFill>
                  <a:effectLst/>
                  <a:uLnTx/>
                  <a:uFillTx/>
                  <a:latin typeface="Calibri" panose="020F0502020204030204"/>
                  <a:ea typeface="+mn-ea"/>
                  <a:cs typeface="+mn-cs"/>
                </a:rPr>
                <a:t>Collaboration, outreach</a:t>
              </a:r>
              <a:endParaRPr kumimoji="0" lang="en-US" sz="3200" b="1" i="0" u="none" strike="noStrike" kern="1200" cap="none" spc="0" normalizeH="0" baseline="0" noProof="1">
                <a:ln>
                  <a:noFill/>
                </a:ln>
                <a:solidFill>
                  <a:srgbClr val="A2B969"/>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223199C-C922-AD8F-3341-27C670C9D1EA}"/>
                </a:ext>
              </a:extLst>
            </p:cNvPr>
            <p:cNvSpPr txBox="1"/>
            <p:nvPr/>
          </p:nvSpPr>
          <p:spPr>
            <a:xfrm>
              <a:off x="332935" y="2586140"/>
              <a:ext cx="2926080" cy="4630949"/>
            </a:xfrm>
            <a:prstGeom prst="rect">
              <a:avLst/>
            </a:prstGeom>
            <a:noFill/>
          </p:spPr>
          <p:txBody>
            <a:bodyPr wrap="square" lIns="0" tIns="45720" rIns="0" bIns="45720" rtlCol="0" anchor="t">
              <a:spAutoFit/>
            </a:bodyPr>
            <a:lstStyle/>
            <a:p>
              <a:pPr marL="285750" marR="0" lvl="0" indent="-285750" algn="l" defTabSz="64922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1">
                  <a:ln>
                    <a:noFill/>
                  </a:ln>
                  <a:effectLst/>
                  <a:uLnTx/>
                  <a:uFillTx/>
                  <a:latin typeface="Calibri" panose="020F0502020204030204"/>
                  <a:ea typeface="+mn-ea"/>
                  <a:cs typeface="+mn-cs"/>
                </a:rPr>
                <a:t>CGE </a:t>
              </a:r>
              <a:r>
                <a:rPr kumimoji="0" lang="en-US" sz="1600" b="0" i="0" u="none" strike="noStrike" kern="1200" cap="none" spc="0" normalizeH="0" baseline="0" noProof="1">
                  <a:ln>
                    <a:noFill/>
                  </a:ln>
                  <a:solidFill>
                    <a:srgbClr val="FF0000"/>
                  </a:solidFill>
                  <a:effectLst/>
                  <a:uLnTx/>
                  <a:uFillTx/>
                  <a:latin typeface="Calibri" panose="020F0502020204030204"/>
                  <a:ea typeface="+mn-ea"/>
                  <a:cs typeface="+mn-cs"/>
                </a:rPr>
                <a:t>side-events</a:t>
              </a:r>
            </a:p>
            <a:p>
              <a:pPr marL="285750" marR="0" lvl="0" indent="-285750" algn="l" defTabSz="64922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1">
                  <a:ln>
                    <a:noFill/>
                  </a:ln>
                  <a:effectLst/>
                  <a:uLnTx/>
                  <a:uFillTx/>
                  <a:latin typeface="Calibri" panose="020F0502020204030204"/>
                  <a:ea typeface="+mn-ea"/>
                  <a:cs typeface="+mn-cs"/>
                </a:rPr>
                <a:t>Annual CGE </a:t>
              </a:r>
              <a:r>
                <a:rPr kumimoji="0" lang="en-US" sz="1600" b="0" i="0" u="none" strike="noStrike" kern="1200" cap="none" spc="0" normalizeH="0" baseline="0" noProof="1">
                  <a:ln>
                    <a:noFill/>
                  </a:ln>
                  <a:solidFill>
                    <a:srgbClr val="FF0000"/>
                  </a:solidFill>
                  <a:effectLst/>
                  <a:uLnTx/>
                  <a:uFillTx/>
                  <a:latin typeface="Calibri" panose="020F0502020204030204"/>
                  <a:ea typeface="+mn-ea"/>
                  <a:cs typeface="+mn-cs"/>
                </a:rPr>
                <a:t>Informal Forums </a:t>
              </a:r>
              <a:r>
                <a:rPr kumimoji="0" lang="en-US" sz="1600" b="0" i="0" u="none" strike="noStrike" kern="1200" cap="none" spc="0" normalizeH="0" baseline="0" noProof="1">
                  <a:ln>
                    <a:noFill/>
                  </a:ln>
                  <a:effectLst/>
                  <a:uLnTx/>
                  <a:uFillTx/>
                  <a:latin typeface="Calibri" panose="020F0502020204030204"/>
                  <a:ea typeface="+mn-ea"/>
                  <a:cs typeface="+mn-cs"/>
                </a:rPr>
                <a:t>since 2019</a:t>
              </a:r>
            </a:p>
            <a:p>
              <a:pPr marL="285750" marR="0" lvl="0" indent="-285750" algn="l" defTabSz="64922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600" b="0" i="0" u="none" strike="noStrike" kern="1200" cap="none" spc="0" normalizeH="0" baseline="0" noProof="1">
                  <a:ln>
                    <a:noFill/>
                  </a:ln>
                  <a:solidFill>
                    <a:srgbClr val="FF0000"/>
                  </a:solidFill>
                  <a:effectLst/>
                  <a:uLnTx/>
                  <a:uFillTx/>
                  <a:latin typeface="Calibri" panose="020F0502020204030204"/>
                  <a:ea typeface="+mn-ea"/>
                  <a:cs typeface="+mn-cs"/>
                </a:rPr>
                <a:t>Collaboration</a:t>
              </a:r>
              <a:r>
                <a:rPr kumimoji="0" lang="en-US" sz="1600" b="0" i="0" u="none" strike="noStrike" kern="1200" cap="none" spc="0" normalizeH="0" baseline="0" noProof="1">
                  <a:ln>
                    <a:noFill/>
                  </a:ln>
                  <a:effectLst/>
                  <a:uLnTx/>
                  <a:uFillTx/>
                  <a:latin typeface="Calibri" panose="020F0502020204030204"/>
                  <a:ea typeface="+mn-ea"/>
                  <a:cs typeface="+mn-cs"/>
                </a:rPr>
                <a:t> with other IOs and CBs:</a:t>
              </a:r>
            </a:p>
            <a:p>
              <a:pPr marL="742950" marR="0" lvl="1" indent="-285750" algn="l" defTabSz="649224"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1">
                  <a:ln>
                    <a:noFill/>
                  </a:ln>
                  <a:effectLst/>
                  <a:uLnTx/>
                  <a:uFillTx/>
                  <a:latin typeface="Calibri" panose="020F0502020204030204"/>
                  <a:ea typeface="+mn-ea"/>
                  <a:cs typeface="+mn-cs"/>
                </a:rPr>
                <a:t>IPCC, UNEP, UNDP, WMO, FAO …</a:t>
              </a:r>
              <a:endParaRPr lang="en-US" sz="1600" b="0" i="0" u="none" strike="noStrike" kern="1200" cap="none" spc="0" normalizeH="0" baseline="0" noProof="1">
                <a:ln>
                  <a:noFill/>
                </a:ln>
                <a:effectLst/>
                <a:uLnTx/>
                <a:uFillTx/>
                <a:latin typeface="Calibri" panose="020F0502020204030204"/>
                <a:cs typeface="Calibri"/>
              </a:endParaRPr>
            </a:p>
            <a:p>
              <a:pPr marL="742950" marR="0" lvl="1" indent="-285750" algn="l" defTabSz="649224"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1">
                  <a:ln>
                    <a:noFill/>
                  </a:ln>
                  <a:effectLst/>
                  <a:uLnTx/>
                  <a:uFillTx/>
                  <a:latin typeface="Calibri" panose="020F0502020204030204"/>
                  <a:ea typeface="+mn-ea"/>
                  <a:cs typeface="+mn-cs"/>
                </a:rPr>
                <a:t>AC, ExCom, LEG, LCCIP, PCCB, PAICC, …</a:t>
              </a:r>
            </a:p>
            <a:p>
              <a:pPr marL="285750" marR="0" lvl="0" indent="-285750" algn="l" defTabSz="649224"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1600" noProof="1">
                  <a:solidFill>
                    <a:srgbClr val="FF0000"/>
                  </a:solidFill>
                  <a:latin typeface="Calibri" panose="020F0502020204030204"/>
                </a:rPr>
                <a:t>Outreach</a:t>
              </a:r>
            </a:p>
            <a:p>
              <a:pPr marL="742950" lvl="1" indent="-285750" defTabSz="649224">
                <a:buFont typeface="Courier New" panose="02070309020205020404" pitchFamily="49" charset="0"/>
                <a:buChar char="o"/>
                <a:defRPr/>
              </a:pPr>
              <a:r>
                <a:rPr lang="en-US" sz="1600" b="0" i="0" u="none" strike="noStrike" kern="1200" cap="none" spc="0" normalizeH="0" baseline="0" noProof="1">
                  <a:ln>
                    <a:noFill/>
                  </a:ln>
                  <a:effectLst/>
                  <a:uLnTx/>
                  <a:uFillTx/>
                  <a:latin typeface="Calibri" panose="020F0502020204030204"/>
                  <a:cs typeface="Calibri"/>
                </a:rPr>
                <a:t>CGE webpage, MRV helpdesk</a:t>
              </a:r>
            </a:p>
            <a:p>
              <a:pPr marL="742950" lvl="1" indent="-285750" defTabSz="649224">
                <a:buFont typeface="Courier New" panose="02070309020205020404" pitchFamily="49" charset="0"/>
                <a:buChar char="o"/>
                <a:defRPr/>
              </a:pPr>
              <a:r>
                <a:rPr lang="en-US" sz="1600" b="0" i="0" u="none" strike="noStrike" kern="1200" cap="none" spc="0" normalizeH="0" baseline="0" noProof="1">
                  <a:ln>
                    <a:noFill/>
                  </a:ln>
                  <a:effectLst/>
                  <a:uLnTx/>
                  <a:uFillTx/>
                  <a:latin typeface="Calibri" panose="020F0502020204030204"/>
                  <a:cs typeface="Calibri"/>
                </a:rPr>
                <a:t>LinkedIn and Facebook accounts</a:t>
              </a:r>
              <a:endParaRPr kumimoji="0" lang="en-US"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599BCCDD-05CB-98FD-0C87-31CC20E98D5C}"/>
              </a:ext>
            </a:extLst>
          </p:cNvPr>
          <p:cNvPicPr>
            <a:picLocks noChangeAspect="1"/>
          </p:cNvPicPr>
          <p:nvPr/>
        </p:nvPicPr>
        <p:blipFill rotWithShape="1">
          <a:blip r:embed="rId4"/>
          <a:srcRect t="23350" b="7906"/>
          <a:stretch/>
        </p:blipFill>
        <p:spPr>
          <a:xfrm>
            <a:off x="4438055" y="1198323"/>
            <a:ext cx="3203105" cy="2554545"/>
          </a:xfrm>
          <a:prstGeom prst="rect">
            <a:avLst/>
          </a:prstGeom>
        </p:spPr>
      </p:pic>
      <p:pic>
        <p:nvPicPr>
          <p:cNvPr id="6" name="Picture 5" descr="A group of people putting their hands together&#10;&#10;Description automatically generated">
            <a:extLst>
              <a:ext uri="{FF2B5EF4-FFF2-40B4-BE49-F238E27FC236}">
                <a16:creationId xmlns:a16="http://schemas.microsoft.com/office/drawing/2014/main" id="{85D17E7C-B79F-F5FE-2293-309A732CC6D5}"/>
              </a:ext>
            </a:extLst>
          </p:cNvPr>
          <p:cNvPicPr>
            <a:picLocks noChangeAspect="1"/>
          </p:cNvPicPr>
          <p:nvPr/>
        </p:nvPicPr>
        <p:blipFill>
          <a:blip r:embed="rId5"/>
          <a:stretch>
            <a:fillRect/>
          </a:stretch>
        </p:blipFill>
        <p:spPr>
          <a:xfrm>
            <a:off x="8240353" y="4246714"/>
            <a:ext cx="3130552" cy="2245088"/>
          </a:xfrm>
          <a:prstGeom prst="rect">
            <a:avLst/>
          </a:prstGeom>
        </p:spPr>
      </p:pic>
    </p:spTree>
    <p:extLst>
      <p:ext uri="{BB962C8B-B14F-4D97-AF65-F5344CB8AC3E}">
        <p14:creationId xmlns:p14="http://schemas.microsoft.com/office/powerpoint/2010/main" val="1714104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p:txBody>
          <a:bodyPr>
            <a:normAutofit fontScale="90000"/>
          </a:bodyPr>
          <a:lstStyle/>
          <a:p>
            <a:r>
              <a:rPr lang="en-GB" dirty="0"/>
              <a:t>Some of the activities carried out by secretariat together with partners in 2024</a:t>
            </a:r>
          </a:p>
        </p:txBody>
      </p:sp>
      <p:pic>
        <p:nvPicPr>
          <p:cNvPr id="12" name="Imagen 11">
            <a:extLst>
              <a:ext uri="{FF2B5EF4-FFF2-40B4-BE49-F238E27FC236}">
                <a16:creationId xmlns:a16="http://schemas.microsoft.com/office/drawing/2014/main" id="{02B7764F-CADF-F968-9691-8EDCF543FA29}"/>
              </a:ext>
            </a:extLst>
          </p:cNvPr>
          <p:cNvPicPr>
            <a:picLocks noChangeAspect="1"/>
          </p:cNvPicPr>
          <p:nvPr/>
        </p:nvPicPr>
        <p:blipFill>
          <a:blip r:embed="rId2" cstate="screen">
            <a:extLst>
              <a:ext uri="{28A0092B-C50C-407E-A947-70E740481C1C}">
                <a14:useLocalDpi xmlns:a14="http://schemas.microsoft.com/office/drawing/2010/main" val="0"/>
              </a:ext>
            </a:extLst>
          </a:blip>
          <a:srcRect r="60868" b="5400"/>
          <a:stretch/>
        </p:blipFill>
        <p:spPr>
          <a:xfrm>
            <a:off x="264010" y="5993390"/>
            <a:ext cx="696689" cy="592606"/>
          </a:xfrm>
          <a:prstGeom prst="rect">
            <a:avLst/>
          </a:prstGeom>
        </p:spPr>
      </p:pic>
      <p:pic>
        <p:nvPicPr>
          <p:cNvPr id="13" name="Imagen 12">
            <a:extLst>
              <a:ext uri="{FF2B5EF4-FFF2-40B4-BE49-F238E27FC236}">
                <a16:creationId xmlns:a16="http://schemas.microsoft.com/office/drawing/2014/main" id="{A3CF8DF2-5BF1-8945-56BC-A6B44154F2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21" t="21175" r="7502" b="12916"/>
          <a:stretch/>
        </p:blipFill>
        <p:spPr>
          <a:xfrm>
            <a:off x="8675256" y="5958816"/>
            <a:ext cx="3230567" cy="718999"/>
          </a:xfrm>
          <a:prstGeom prst="rect">
            <a:avLst/>
          </a:prstGeom>
        </p:spPr>
      </p:pic>
      <p:graphicFrame>
        <p:nvGraphicFramePr>
          <p:cNvPr id="3" name="Table 2">
            <a:extLst>
              <a:ext uri="{FF2B5EF4-FFF2-40B4-BE49-F238E27FC236}">
                <a16:creationId xmlns:a16="http://schemas.microsoft.com/office/drawing/2014/main" id="{10A74361-2417-99DB-93AC-BD300DD6986C}"/>
              </a:ext>
            </a:extLst>
          </p:cNvPr>
          <p:cNvGraphicFramePr>
            <a:graphicFrameLocks noGrp="1"/>
          </p:cNvGraphicFramePr>
          <p:nvPr>
            <p:extLst>
              <p:ext uri="{D42A27DB-BD31-4B8C-83A1-F6EECF244321}">
                <p14:modId xmlns:p14="http://schemas.microsoft.com/office/powerpoint/2010/main" val="3076841512"/>
              </p:ext>
            </p:extLst>
          </p:nvPr>
        </p:nvGraphicFramePr>
        <p:xfrm>
          <a:off x="2774373" y="1182137"/>
          <a:ext cx="7433039" cy="4864547"/>
        </p:xfrm>
        <a:graphic>
          <a:graphicData uri="http://schemas.openxmlformats.org/drawingml/2006/table">
            <a:tbl>
              <a:tblPr firstRow="1" firstCol="1" bandRow="1">
                <a:tableStyleId>{5C22544A-7EE6-4342-B048-85BDC9FD1C3A}</a:tableStyleId>
              </a:tblPr>
              <a:tblGrid>
                <a:gridCol w="6104910">
                  <a:extLst>
                    <a:ext uri="{9D8B030D-6E8A-4147-A177-3AD203B41FA5}">
                      <a16:colId xmlns:a16="http://schemas.microsoft.com/office/drawing/2014/main" val="4081620601"/>
                    </a:ext>
                  </a:extLst>
                </a:gridCol>
                <a:gridCol w="1328129">
                  <a:extLst>
                    <a:ext uri="{9D8B030D-6E8A-4147-A177-3AD203B41FA5}">
                      <a16:colId xmlns:a16="http://schemas.microsoft.com/office/drawing/2014/main" val="278371530"/>
                    </a:ext>
                  </a:extLst>
                </a:gridCol>
              </a:tblGrid>
              <a:tr h="426391">
                <a:tc>
                  <a:txBody>
                    <a:bodyPr/>
                    <a:lstStyle/>
                    <a:p>
                      <a:pPr marL="0" marR="0" algn="ctr">
                        <a:lnSpc>
                          <a:spcPct val="107000"/>
                        </a:lnSpc>
                        <a:spcBef>
                          <a:spcPts val="0"/>
                        </a:spcBef>
                        <a:spcAft>
                          <a:spcPts val="0"/>
                        </a:spcAft>
                      </a:pPr>
                      <a:r>
                        <a:rPr lang="en-US" sz="2400" dirty="0">
                          <a:effectLst/>
                        </a:rPr>
                        <a:t>In-person workshops in 2024</a:t>
                      </a:r>
                      <a:endParaRPr lang="en-US" sz="24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a:effectLst/>
                        </a:rPr>
                        <a:t>No. of participants</a:t>
                      </a:r>
                      <a:endParaRPr lang="en-US" sz="16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528069981"/>
                  </a:ext>
                </a:extLst>
              </a:tr>
              <a:tr h="0">
                <a:tc>
                  <a:txBody>
                    <a:bodyPr/>
                    <a:lstStyle/>
                    <a:p>
                      <a:pPr marL="0" marR="0">
                        <a:lnSpc>
                          <a:spcPct val="107000"/>
                        </a:lnSpc>
                        <a:spcBef>
                          <a:spcPts val="0"/>
                        </a:spcBef>
                        <a:spcAft>
                          <a:spcPts val="0"/>
                        </a:spcAft>
                      </a:pPr>
                      <a:r>
                        <a:rPr lang="en-US" sz="1600" dirty="0">
                          <a:effectLst/>
                        </a:rPr>
                        <a:t> </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rPr>
                        <a:t>CASTT Adaptation Academy workshop </a:t>
                      </a:r>
                    </a:p>
                  </a:txBody>
                  <a:tcPr marL="68580" marR="68580"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600" dirty="0">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n-US" sz="1600" dirty="0">
                          <a:effectLst/>
                        </a:rPr>
                        <a:t>34</a:t>
                      </a:r>
                      <a:endParaRPr lang="en-US" sz="1600" dirty="0">
                        <a:effectLst/>
                        <a:latin typeface="Calibri" panose="020F0502020204030204" pitchFamily="34" charset="0"/>
                        <a:ea typeface="DengXian" panose="02010600030101010101" pitchFamily="2" charset="-122"/>
                        <a:cs typeface="Arial" panose="020B0604020202020204" pitchFamily="34" charset="0"/>
                      </a:endParaRPr>
                    </a:p>
                    <a:p>
                      <a:pPr marL="0" marR="0" algn="ctr">
                        <a:lnSpc>
                          <a:spcPct val="107000"/>
                        </a:lnSpc>
                        <a:spcBef>
                          <a:spcPts val="0"/>
                        </a:spcBef>
                        <a:spcAft>
                          <a:spcPts val="0"/>
                        </a:spcAft>
                      </a:pPr>
                      <a:endParaRPr lang="en-US" sz="16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91234513"/>
                  </a:ext>
                </a:extLst>
              </a:tr>
              <a:tr h="644409">
                <a:tc>
                  <a:txBody>
                    <a:bodyPr/>
                    <a:lstStyle/>
                    <a:p>
                      <a:pPr marL="0" marR="0">
                        <a:lnSpc>
                          <a:spcPct val="107000"/>
                        </a:lnSpc>
                        <a:spcBef>
                          <a:spcPts val="0"/>
                        </a:spcBef>
                        <a:spcAft>
                          <a:spcPts val="0"/>
                        </a:spcAft>
                      </a:pPr>
                      <a:r>
                        <a:rPr lang="en-US" sz="1600" dirty="0">
                          <a:effectLst/>
                        </a:rPr>
                        <a:t>First BTR preparation workshops with AfDB, BOAD, US-EPA, Government of Azerbaijan, AIDA and others (Lome and Nairobi) </a:t>
                      </a:r>
                    </a:p>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a:effectLst/>
                        </a:rPr>
                        <a:t>58</a:t>
                      </a:r>
                      <a:endParaRPr lang="en-US" sz="16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78127963"/>
                  </a:ext>
                </a:extLst>
              </a:tr>
              <a:tr h="644409">
                <a:tc>
                  <a:txBody>
                    <a:bodyPr/>
                    <a:lstStyle/>
                    <a:p>
                      <a:pPr marL="0" marR="0">
                        <a:lnSpc>
                          <a:spcPct val="107000"/>
                        </a:lnSpc>
                        <a:spcBef>
                          <a:spcPts val="0"/>
                        </a:spcBef>
                        <a:spcAft>
                          <a:spcPts val="0"/>
                        </a:spcAft>
                      </a:pPr>
                      <a:r>
                        <a:rPr lang="en-US" sz="1600" dirty="0">
                          <a:effectLst/>
                        </a:rPr>
                        <a:t>First BTR preparation workshops Central Asia, the South Caucasus, and Eastern Europe (Kazakhstan)</a:t>
                      </a:r>
                    </a:p>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a:effectLst/>
                        </a:rPr>
                        <a:t>66</a:t>
                      </a:r>
                      <a:endParaRPr lang="en-US" sz="16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153208422"/>
                  </a:ext>
                </a:extLst>
              </a:tr>
              <a:tr h="426391">
                <a:tc>
                  <a:txBody>
                    <a:bodyPr/>
                    <a:lstStyle/>
                    <a:p>
                      <a:pPr marL="0" marR="0">
                        <a:lnSpc>
                          <a:spcPct val="107000"/>
                        </a:lnSpc>
                        <a:spcBef>
                          <a:spcPts val="0"/>
                        </a:spcBef>
                        <a:spcAft>
                          <a:spcPts val="0"/>
                        </a:spcAft>
                      </a:pPr>
                      <a:r>
                        <a:rPr lang="en-US" sz="1600" dirty="0">
                          <a:effectLst/>
                        </a:rPr>
                        <a:t>ASEAN Asia-Pacific region BTR workshop (Singapore) </a:t>
                      </a:r>
                    </a:p>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a:effectLst/>
                        </a:rPr>
                        <a:t>38</a:t>
                      </a:r>
                      <a:endParaRPr lang="en-US" sz="16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347376270"/>
                  </a:ext>
                </a:extLst>
              </a:tr>
              <a:tr h="426391">
                <a:tc>
                  <a:txBody>
                    <a:bodyPr/>
                    <a:lstStyle/>
                    <a:p>
                      <a:pPr marL="0" marR="0">
                        <a:lnSpc>
                          <a:spcPct val="107000"/>
                        </a:lnSpc>
                        <a:spcBef>
                          <a:spcPts val="0"/>
                        </a:spcBef>
                        <a:spcAft>
                          <a:spcPts val="0"/>
                        </a:spcAft>
                      </a:pPr>
                      <a:r>
                        <a:rPr lang="en-US" sz="1600" dirty="0">
                          <a:effectLst/>
                        </a:rPr>
                        <a:t>LDC BTR workshop with the LDC Group and IIED  (Malawi)</a:t>
                      </a:r>
                    </a:p>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a:effectLst/>
                        </a:rPr>
                        <a:t>38</a:t>
                      </a:r>
                      <a:endParaRPr lang="en-US" sz="16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657787105"/>
                  </a:ext>
                </a:extLst>
              </a:tr>
              <a:tr h="426391">
                <a:tc>
                  <a:txBody>
                    <a:bodyPr/>
                    <a:lstStyle/>
                    <a:p>
                      <a:pPr marL="0" marR="0">
                        <a:lnSpc>
                          <a:spcPct val="107000"/>
                        </a:lnSpc>
                        <a:spcBef>
                          <a:spcPts val="0"/>
                        </a:spcBef>
                        <a:spcAft>
                          <a:spcPts val="0"/>
                        </a:spcAft>
                      </a:pPr>
                      <a:r>
                        <a:rPr lang="en-US" sz="1600">
                          <a:effectLst/>
                        </a:rPr>
                        <a:t>BTR training workshop with UNEP and CBIT-GSP (Maldives) </a:t>
                      </a:r>
                    </a:p>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a:effectLst/>
                        </a:rPr>
                        <a:t>25</a:t>
                      </a:r>
                      <a:endParaRPr lang="en-US" sz="16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2854235860"/>
                  </a:ext>
                </a:extLst>
              </a:tr>
              <a:tr h="426391">
                <a:tc>
                  <a:txBody>
                    <a:bodyPr/>
                    <a:lstStyle/>
                    <a:p>
                      <a:pPr marL="0" marR="0">
                        <a:lnSpc>
                          <a:spcPct val="107000"/>
                        </a:lnSpc>
                        <a:spcBef>
                          <a:spcPts val="0"/>
                        </a:spcBef>
                        <a:spcAft>
                          <a:spcPts val="0"/>
                        </a:spcAft>
                      </a:pPr>
                      <a:r>
                        <a:rPr lang="en-US" sz="1600">
                          <a:effectLst/>
                        </a:rPr>
                        <a:t>Fast-tracking BTR preparation ECCAS, ICAT and other partners (Congo) </a:t>
                      </a:r>
                    </a:p>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600" dirty="0">
                          <a:effectLst/>
                        </a:rPr>
                        <a:t>30</a:t>
                      </a:r>
                      <a:endParaRPr lang="en-US" sz="1600" dirty="0">
                        <a:effectLst/>
                        <a:latin typeface="Calibri" panose="020F0502020204030204" pitchFamily="34" charset="0"/>
                        <a:ea typeface="DengXian" panose="02010600030101010101" pitchFamily="2" charset="-122"/>
                        <a:cs typeface="Arial" panose="020B0604020202020204" pitchFamily="34" charset="0"/>
                      </a:endParaRPr>
                    </a:p>
                  </a:txBody>
                  <a:tcPr marL="68580" marR="68580" marT="0" marB="0"/>
                </a:tc>
                <a:extLst>
                  <a:ext uri="{0D108BD9-81ED-4DB2-BD59-A6C34878D82A}">
                    <a16:rowId xmlns:a16="http://schemas.microsoft.com/office/drawing/2014/main" val="1998980809"/>
                  </a:ext>
                </a:extLst>
              </a:tr>
            </a:tbl>
          </a:graphicData>
        </a:graphic>
      </p:graphicFrame>
    </p:spTree>
    <p:extLst>
      <p:ext uri="{BB962C8B-B14F-4D97-AF65-F5344CB8AC3E}">
        <p14:creationId xmlns:p14="http://schemas.microsoft.com/office/powerpoint/2010/main" val="1235109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a:xfrm>
            <a:off x="1379348" y="180185"/>
            <a:ext cx="10275375" cy="622079"/>
          </a:xfrm>
        </p:spPr>
        <p:txBody>
          <a:bodyPr/>
          <a:lstStyle/>
          <a:p>
            <a:r>
              <a:rPr lang="en-GB" dirty="0"/>
              <a:t>ETF reporting tools training</a:t>
            </a:r>
          </a:p>
        </p:txBody>
      </p:sp>
      <p:pic>
        <p:nvPicPr>
          <p:cNvPr id="12" name="Imagen 11">
            <a:extLst>
              <a:ext uri="{FF2B5EF4-FFF2-40B4-BE49-F238E27FC236}">
                <a16:creationId xmlns:a16="http://schemas.microsoft.com/office/drawing/2014/main" id="{02B7764F-CADF-F968-9691-8EDCF543FA29}"/>
              </a:ext>
            </a:extLst>
          </p:cNvPr>
          <p:cNvPicPr>
            <a:picLocks noChangeAspect="1"/>
          </p:cNvPicPr>
          <p:nvPr/>
        </p:nvPicPr>
        <p:blipFill>
          <a:blip r:embed="rId2" cstate="screen">
            <a:extLst>
              <a:ext uri="{28A0092B-C50C-407E-A947-70E740481C1C}">
                <a14:useLocalDpi xmlns:a14="http://schemas.microsoft.com/office/drawing/2010/main" val="0"/>
              </a:ext>
            </a:extLst>
          </a:blip>
          <a:srcRect r="60868" b="5400"/>
          <a:stretch/>
        </p:blipFill>
        <p:spPr>
          <a:xfrm>
            <a:off x="264010" y="5993390"/>
            <a:ext cx="696689" cy="592606"/>
          </a:xfrm>
          <a:prstGeom prst="rect">
            <a:avLst/>
          </a:prstGeom>
        </p:spPr>
      </p:pic>
      <p:pic>
        <p:nvPicPr>
          <p:cNvPr id="13" name="Imagen 12">
            <a:extLst>
              <a:ext uri="{FF2B5EF4-FFF2-40B4-BE49-F238E27FC236}">
                <a16:creationId xmlns:a16="http://schemas.microsoft.com/office/drawing/2014/main" id="{A3CF8DF2-5BF1-8945-56BC-A6B44154F2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21" t="21175" r="7502" b="12916"/>
          <a:stretch/>
        </p:blipFill>
        <p:spPr>
          <a:xfrm>
            <a:off x="8675256" y="5958816"/>
            <a:ext cx="3230567" cy="718999"/>
          </a:xfrm>
          <a:prstGeom prst="rect">
            <a:avLst/>
          </a:prstGeom>
        </p:spPr>
      </p:pic>
      <p:pic>
        <p:nvPicPr>
          <p:cNvPr id="4" name="Picture 3">
            <a:extLst>
              <a:ext uri="{FF2B5EF4-FFF2-40B4-BE49-F238E27FC236}">
                <a16:creationId xmlns:a16="http://schemas.microsoft.com/office/drawing/2014/main" id="{BEAA72F3-A175-3FD9-2D63-A95470B0BD9B}"/>
              </a:ext>
            </a:extLst>
          </p:cNvPr>
          <p:cNvPicPr>
            <a:picLocks noChangeAspect="1"/>
          </p:cNvPicPr>
          <p:nvPr/>
        </p:nvPicPr>
        <p:blipFill>
          <a:blip r:embed="rId4"/>
          <a:stretch>
            <a:fillRect/>
          </a:stretch>
        </p:blipFill>
        <p:spPr>
          <a:xfrm>
            <a:off x="1379348" y="728418"/>
            <a:ext cx="10275375" cy="5264972"/>
          </a:xfrm>
          <a:prstGeom prst="rect">
            <a:avLst/>
          </a:prstGeom>
        </p:spPr>
      </p:pic>
    </p:spTree>
    <p:extLst>
      <p:ext uri="{BB962C8B-B14F-4D97-AF65-F5344CB8AC3E}">
        <p14:creationId xmlns:p14="http://schemas.microsoft.com/office/powerpoint/2010/main" val="1072166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p:txBody>
          <a:bodyPr/>
          <a:lstStyle/>
          <a:p>
            <a:r>
              <a:rPr lang="en-GB" dirty="0"/>
              <a:t>ETF reporting tools training</a:t>
            </a:r>
          </a:p>
        </p:txBody>
      </p:sp>
      <p:pic>
        <p:nvPicPr>
          <p:cNvPr id="12" name="Imagen 11">
            <a:extLst>
              <a:ext uri="{FF2B5EF4-FFF2-40B4-BE49-F238E27FC236}">
                <a16:creationId xmlns:a16="http://schemas.microsoft.com/office/drawing/2014/main" id="{02B7764F-CADF-F968-9691-8EDCF543FA29}"/>
              </a:ext>
            </a:extLst>
          </p:cNvPr>
          <p:cNvPicPr>
            <a:picLocks noChangeAspect="1"/>
          </p:cNvPicPr>
          <p:nvPr/>
        </p:nvPicPr>
        <p:blipFill>
          <a:blip r:embed="rId2" cstate="screen">
            <a:extLst>
              <a:ext uri="{28A0092B-C50C-407E-A947-70E740481C1C}">
                <a14:useLocalDpi xmlns:a14="http://schemas.microsoft.com/office/drawing/2010/main" val="0"/>
              </a:ext>
            </a:extLst>
          </a:blip>
          <a:srcRect r="60868" b="5400"/>
          <a:stretch/>
        </p:blipFill>
        <p:spPr>
          <a:xfrm>
            <a:off x="264010" y="5993390"/>
            <a:ext cx="696689" cy="592606"/>
          </a:xfrm>
          <a:prstGeom prst="rect">
            <a:avLst/>
          </a:prstGeom>
        </p:spPr>
      </p:pic>
      <p:pic>
        <p:nvPicPr>
          <p:cNvPr id="13" name="Imagen 12">
            <a:extLst>
              <a:ext uri="{FF2B5EF4-FFF2-40B4-BE49-F238E27FC236}">
                <a16:creationId xmlns:a16="http://schemas.microsoft.com/office/drawing/2014/main" id="{A3CF8DF2-5BF1-8945-56BC-A6B44154F2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21" t="21175" r="7502" b="12916"/>
          <a:stretch/>
        </p:blipFill>
        <p:spPr>
          <a:xfrm>
            <a:off x="8675256" y="5958816"/>
            <a:ext cx="3230567" cy="718999"/>
          </a:xfrm>
          <a:prstGeom prst="rect">
            <a:avLst/>
          </a:prstGeom>
        </p:spPr>
      </p:pic>
      <p:pic>
        <p:nvPicPr>
          <p:cNvPr id="3" name="Picture 2">
            <a:extLst>
              <a:ext uri="{FF2B5EF4-FFF2-40B4-BE49-F238E27FC236}">
                <a16:creationId xmlns:a16="http://schemas.microsoft.com/office/drawing/2014/main" id="{792695CE-83B6-49E7-EEAC-79B9372EDD6B}"/>
              </a:ext>
            </a:extLst>
          </p:cNvPr>
          <p:cNvPicPr>
            <a:picLocks noChangeAspect="1"/>
          </p:cNvPicPr>
          <p:nvPr/>
        </p:nvPicPr>
        <p:blipFill>
          <a:blip r:embed="rId4"/>
          <a:stretch>
            <a:fillRect/>
          </a:stretch>
        </p:blipFill>
        <p:spPr>
          <a:xfrm>
            <a:off x="1379349" y="972461"/>
            <a:ext cx="10092214" cy="5020929"/>
          </a:xfrm>
          <a:prstGeom prst="rect">
            <a:avLst/>
          </a:prstGeom>
        </p:spPr>
      </p:pic>
    </p:spTree>
    <p:extLst>
      <p:ext uri="{BB962C8B-B14F-4D97-AF65-F5344CB8AC3E}">
        <p14:creationId xmlns:p14="http://schemas.microsoft.com/office/powerpoint/2010/main" val="2310958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503AB020-C56F-4078-4E75-AF04070D125D}"/>
              </a:ext>
            </a:extLst>
          </p:cNvPr>
          <p:cNvSpPr>
            <a:spLocks noGrp="1"/>
          </p:cNvSpPr>
          <p:nvPr>
            <p:ph type="body" sz="quarter" idx="13"/>
          </p:nvPr>
        </p:nvSpPr>
        <p:spPr>
          <a:xfrm>
            <a:off x="0" y="960118"/>
            <a:ext cx="11557307" cy="3124866"/>
          </a:xfrm>
        </p:spPr>
        <p:txBody>
          <a:bodyPr>
            <a:normAutofit/>
          </a:bodyPr>
          <a:lstStyle/>
          <a:p>
            <a:r>
              <a:rPr lang="en-US" dirty="0"/>
              <a:t>Outcomes from COP28</a:t>
            </a:r>
          </a:p>
          <a:p>
            <a:endParaRPr lang="en-US" sz="3900" dirty="0"/>
          </a:p>
          <a:p>
            <a:r>
              <a:rPr lang="en-US" sz="3900" dirty="0"/>
              <a:t>On Provision of financial and technical support to developing country Parties for  ETF</a:t>
            </a:r>
          </a:p>
          <a:p>
            <a:endParaRPr lang="en-GB" dirty="0"/>
          </a:p>
        </p:txBody>
      </p:sp>
      <p:pic>
        <p:nvPicPr>
          <p:cNvPr id="5" name="Imagen 4">
            <a:extLst>
              <a:ext uri="{FF2B5EF4-FFF2-40B4-BE49-F238E27FC236}">
                <a16:creationId xmlns:a16="http://schemas.microsoft.com/office/drawing/2014/main" id="{AF9BF105-A7C8-3517-1DDD-471A6090E84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08398" y="300376"/>
            <a:ext cx="1763572" cy="524369"/>
          </a:xfrm>
          <a:prstGeom prst="rect">
            <a:avLst/>
          </a:prstGeom>
        </p:spPr>
      </p:pic>
      <p:pic>
        <p:nvPicPr>
          <p:cNvPr id="9" name="Imagen 8">
            <a:extLst>
              <a:ext uri="{FF2B5EF4-FFF2-40B4-BE49-F238E27FC236}">
                <a16:creationId xmlns:a16="http://schemas.microsoft.com/office/drawing/2014/main" id="{63B1CAF4-94A1-35BC-C4F8-46B9BAE1D8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8641" y="234994"/>
            <a:ext cx="1500463" cy="655131"/>
          </a:xfrm>
          <a:prstGeom prst="rect">
            <a:avLst/>
          </a:prstGeom>
        </p:spPr>
      </p:pic>
      <p:pic>
        <p:nvPicPr>
          <p:cNvPr id="10" name="Imagen 9">
            <a:extLst>
              <a:ext uri="{FF2B5EF4-FFF2-40B4-BE49-F238E27FC236}">
                <a16:creationId xmlns:a16="http://schemas.microsoft.com/office/drawing/2014/main" id="{B02F97E1-970B-896E-534C-1B5BEF10A690}"/>
              </a:ext>
            </a:extLst>
          </p:cNvPr>
          <p:cNvPicPr>
            <a:picLocks noChangeAspect="1"/>
          </p:cNvPicPr>
          <p:nvPr/>
        </p:nvPicPr>
        <p:blipFill>
          <a:blip r:embed="rId4" cstate="screen">
            <a:extLst>
              <a:ext uri="{28A0092B-C50C-407E-A947-70E740481C1C}">
                <a14:useLocalDpi xmlns:a14="http://schemas.microsoft.com/office/drawing/2010/main"/>
              </a:ext>
            </a:extLst>
          </a:blip>
          <a:srcRect t="17485" b="9155"/>
          <a:stretch/>
        </p:blipFill>
        <p:spPr>
          <a:xfrm>
            <a:off x="6447700" y="5428526"/>
            <a:ext cx="5409550" cy="1111170"/>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EA57E278-594B-710C-AEC5-2ABAD85DE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0184" y="1014832"/>
            <a:ext cx="2228304" cy="1253421"/>
          </a:xfrm>
          <a:prstGeom prst="rect">
            <a:avLst/>
          </a:prstGeom>
        </p:spPr>
      </p:pic>
    </p:spTree>
    <p:extLst>
      <p:ext uri="{BB962C8B-B14F-4D97-AF65-F5344CB8AC3E}">
        <p14:creationId xmlns:p14="http://schemas.microsoft.com/office/powerpoint/2010/main" val="3394534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8AF91A-D3FE-9A0C-88FC-86EC42C2D484}"/>
              </a:ext>
            </a:extLst>
          </p:cNvPr>
          <p:cNvSpPr>
            <a:spLocks noGrp="1"/>
          </p:cNvSpPr>
          <p:nvPr>
            <p:ph type="title"/>
          </p:nvPr>
        </p:nvSpPr>
        <p:spPr/>
        <p:txBody>
          <a:bodyPr>
            <a:normAutofit fontScale="90000"/>
          </a:bodyPr>
          <a:lstStyle/>
          <a:p>
            <a:r>
              <a:rPr lang="en-US" dirty="0"/>
              <a:t>Outcomes from COP28 on support for ETF</a:t>
            </a:r>
            <a:br>
              <a:rPr lang="en-US" dirty="0"/>
            </a:br>
            <a:endParaRPr lang="en-GB" dirty="0"/>
          </a:p>
        </p:txBody>
      </p:sp>
      <p:pic>
        <p:nvPicPr>
          <p:cNvPr id="6" name="Imagen 5">
            <a:extLst>
              <a:ext uri="{FF2B5EF4-FFF2-40B4-BE49-F238E27FC236}">
                <a16:creationId xmlns:a16="http://schemas.microsoft.com/office/drawing/2014/main" id="{D65EBE9E-0510-9080-3B21-92B272ED27CB}"/>
              </a:ext>
            </a:extLst>
          </p:cNvPr>
          <p:cNvPicPr>
            <a:picLocks noChangeAspect="1"/>
          </p:cNvPicPr>
          <p:nvPr/>
        </p:nvPicPr>
        <p:blipFill>
          <a:blip r:embed="rId2" cstate="screen">
            <a:extLst>
              <a:ext uri="{28A0092B-C50C-407E-A947-70E740481C1C}">
                <a14:useLocalDpi xmlns:a14="http://schemas.microsoft.com/office/drawing/2010/main" val="0"/>
              </a:ext>
            </a:extLst>
          </a:blip>
          <a:srcRect r="60868" b="5400"/>
          <a:stretch/>
        </p:blipFill>
        <p:spPr>
          <a:xfrm>
            <a:off x="264010" y="5993390"/>
            <a:ext cx="696689" cy="592606"/>
          </a:xfrm>
          <a:prstGeom prst="rect">
            <a:avLst/>
          </a:prstGeom>
        </p:spPr>
      </p:pic>
      <p:pic>
        <p:nvPicPr>
          <p:cNvPr id="7" name="Imagen 6">
            <a:extLst>
              <a:ext uri="{FF2B5EF4-FFF2-40B4-BE49-F238E27FC236}">
                <a16:creationId xmlns:a16="http://schemas.microsoft.com/office/drawing/2014/main" id="{F454333B-57BB-E97E-0F99-F27EEB4E86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21" t="21175" r="7502" b="12916"/>
          <a:stretch/>
        </p:blipFill>
        <p:spPr>
          <a:xfrm>
            <a:off x="8675256" y="5958816"/>
            <a:ext cx="3230567" cy="718999"/>
          </a:xfrm>
          <a:prstGeom prst="rect">
            <a:avLst/>
          </a:prstGeom>
        </p:spPr>
      </p:pic>
      <p:grpSp>
        <p:nvGrpSpPr>
          <p:cNvPr id="8" name="Group 7">
            <a:extLst>
              <a:ext uri="{FF2B5EF4-FFF2-40B4-BE49-F238E27FC236}">
                <a16:creationId xmlns:a16="http://schemas.microsoft.com/office/drawing/2014/main" id="{2D24FAB6-637E-8C57-1E20-404B476165CF}"/>
              </a:ext>
            </a:extLst>
          </p:cNvPr>
          <p:cNvGrpSpPr/>
          <p:nvPr/>
        </p:nvGrpSpPr>
        <p:grpSpPr>
          <a:xfrm>
            <a:off x="6406513" y="1385428"/>
            <a:ext cx="1854706" cy="1600200"/>
            <a:chOff x="6100552" y="993977"/>
            <a:chExt cx="3144884" cy="2712720"/>
          </a:xfrm>
        </p:grpSpPr>
        <p:sp>
          <p:nvSpPr>
            <p:cNvPr id="9" name="Freeform: Shape 16">
              <a:extLst>
                <a:ext uri="{FF2B5EF4-FFF2-40B4-BE49-F238E27FC236}">
                  <a16:creationId xmlns:a16="http://schemas.microsoft.com/office/drawing/2014/main" id="{D9121CF8-E4F8-05A7-39D8-7E5F3EE2D850}"/>
                </a:ext>
              </a:extLst>
            </p:cNvPr>
            <p:cNvSpPr/>
            <p:nvPr/>
          </p:nvSpPr>
          <p:spPr>
            <a:xfrm>
              <a:off x="6296526" y="1091177"/>
              <a:ext cx="731520" cy="731520"/>
            </a:xfrm>
            <a:custGeom>
              <a:avLst/>
              <a:gdLst>
                <a:gd name="connsiteX0" fmla="*/ 341787 w 683432"/>
                <a:gd name="connsiteY0" fmla="*/ 0 h 683455"/>
                <a:gd name="connsiteX1" fmla="*/ 683432 w 683432"/>
                <a:gd name="connsiteY1" fmla="*/ 341727 h 683455"/>
                <a:gd name="connsiteX2" fmla="*/ 341787 w 683432"/>
                <a:gd name="connsiteY2" fmla="*/ 683455 h 683455"/>
                <a:gd name="connsiteX3" fmla="*/ 0 w 683432"/>
                <a:gd name="connsiteY3" fmla="*/ 341727 h 683455"/>
                <a:gd name="connsiteX4" fmla="*/ 341787 w 683432"/>
                <a:gd name="connsiteY4" fmla="*/ 0 h 683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432" h="683455">
                  <a:moveTo>
                    <a:pt x="341787" y="0"/>
                  </a:moveTo>
                  <a:cubicBezTo>
                    <a:pt x="530993" y="0"/>
                    <a:pt x="683432" y="152465"/>
                    <a:pt x="683432" y="341727"/>
                  </a:cubicBezTo>
                  <a:cubicBezTo>
                    <a:pt x="683432" y="530990"/>
                    <a:pt x="530993" y="683455"/>
                    <a:pt x="341787" y="683455"/>
                  </a:cubicBezTo>
                  <a:cubicBezTo>
                    <a:pt x="152440" y="683455"/>
                    <a:pt x="0" y="525715"/>
                    <a:pt x="0" y="341727"/>
                  </a:cubicBezTo>
                  <a:cubicBezTo>
                    <a:pt x="0" y="152465"/>
                    <a:pt x="152440" y="0"/>
                    <a:pt x="341787" y="0"/>
                  </a:cubicBezTo>
                  <a:close/>
                </a:path>
              </a:pathLst>
            </a:custGeom>
            <a:solidFill>
              <a:srgbClr val="A2B969">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20">
              <a:extLst>
                <a:ext uri="{FF2B5EF4-FFF2-40B4-BE49-F238E27FC236}">
                  <a16:creationId xmlns:a16="http://schemas.microsoft.com/office/drawing/2014/main" id="{F6836A38-1531-BC3F-D29C-821F8725D70E}"/>
                </a:ext>
              </a:extLst>
            </p:cNvPr>
            <p:cNvSpPr/>
            <p:nvPr/>
          </p:nvSpPr>
          <p:spPr>
            <a:xfrm>
              <a:off x="6342623" y="1817934"/>
              <a:ext cx="1737360" cy="1737360"/>
            </a:xfrm>
            <a:custGeom>
              <a:avLst/>
              <a:gdLst>
                <a:gd name="connsiteX0" fmla="*/ 851709 w 1703277"/>
                <a:gd name="connsiteY0" fmla="*/ 0 h 1703236"/>
                <a:gd name="connsiteX1" fmla="*/ 1703277 w 1703277"/>
                <a:gd name="connsiteY1" fmla="*/ 851618 h 1703236"/>
                <a:gd name="connsiteX2" fmla="*/ 851709 w 1703277"/>
                <a:gd name="connsiteY2" fmla="*/ 1703236 h 1703236"/>
                <a:gd name="connsiteX3" fmla="*/ 0 w 1703277"/>
                <a:gd name="connsiteY3" fmla="*/ 851618 h 1703236"/>
                <a:gd name="connsiteX4" fmla="*/ 851709 w 1703277"/>
                <a:gd name="connsiteY4" fmla="*/ 0 h 170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277" h="1703236">
                  <a:moveTo>
                    <a:pt x="851709" y="0"/>
                  </a:moveTo>
                  <a:cubicBezTo>
                    <a:pt x="1319492" y="0"/>
                    <a:pt x="1703277" y="383674"/>
                    <a:pt x="1703277" y="851618"/>
                  </a:cubicBezTo>
                  <a:cubicBezTo>
                    <a:pt x="1703277" y="1324837"/>
                    <a:pt x="1319492" y="1703236"/>
                    <a:pt x="851709" y="1703236"/>
                  </a:cubicBezTo>
                  <a:cubicBezTo>
                    <a:pt x="383786" y="1703236"/>
                    <a:pt x="0" y="1319562"/>
                    <a:pt x="0" y="851618"/>
                  </a:cubicBezTo>
                  <a:cubicBezTo>
                    <a:pt x="0" y="383674"/>
                    <a:pt x="383786" y="0"/>
                    <a:pt x="851709" y="0"/>
                  </a:cubicBez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Handshake with solid fill">
              <a:extLst>
                <a:ext uri="{FF2B5EF4-FFF2-40B4-BE49-F238E27FC236}">
                  <a16:creationId xmlns:a16="http://schemas.microsoft.com/office/drawing/2014/main" id="{F430FD14-3604-CC05-98CE-B4AA91FA61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9314" y="2045196"/>
              <a:ext cx="1283188" cy="1283188"/>
            </a:xfrm>
            <a:prstGeom prst="rect">
              <a:avLst/>
            </a:prstGeom>
          </p:spPr>
        </p:pic>
        <p:sp>
          <p:nvSpPr>
            <p:cNvPr id="12" name="TextBox 11">
              <a:extLst>
                <a:ext uri="{FF2B5EF4-FFF2-40B4-BE49-F238E27FC236}">
                  <a16:creationId xmlns:a16="http://schemas.microsoft.com/office/drawing/2014/main" id="{518F9BAA-1454-8FA3-1F33-E486AA33590B}"/>
                </a:ext>
              </a:extLst>
            </p:cNvPr>
            <p:cNvSpPr txBox="1"/>
            <p:nvPr/>
          </p:nvSpPr>
          <p:spPr>
            <a:xfrm>
              <a:off x="6100552" y="1131066"/>
              <a:ext cx="1123598" cy="67828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rPr>
                <a:t>03</a:t>
              </a:r>
              <a:endParaRPr kumimoji="0" lang="en-US" sz="28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3" name="Shape">
              <a:extLst>
                <a:ext uri="{FF2B5EF4-FFF2-40B4-BE49-F238E27FC236}">
                  <a16:creationId xmlns:a16="http://schemas.microsoft.com/office/drawing/2014/main" id="{042AA009-25A5-A2FA-C1B9-670F9704FA6D}"/>
                </a:ext>
              </a:extLst>
            </p:cNvPr>
            <p:cNvSpPr/>
            <p:nvPr/>
          </p:nvSpPr>
          <p:spPr>
            <a:xfrm>
              <a:off x="6190993" y="993977"/>
              <a:ext cx="3054443" cy="2712720"/>
            </a:xfrm>
            <a:custGeom>
              <a:avLst/>
              <a:gdLst/>
              <a:ahLst/>
              <a:cxnLst>
                <a:cxn ang="0">
                  <a:pos x="wd2" y="hd2"/>
                </a:cxn>
                <a:cxn ang="5400000">
                  <a:pos x="wd2" y="hd2"/>
                </a:cxn>
                <a:cxn ang="10800000">
                  <a:pos x="wd2" y="hd2"/>
                </a:cxn>
                <a:cxn ang="16200000">
                  <a:pos x="wd2" y="hd2"/>
                </a:cxn>
              </a:cxnLst>
              <a:rect l="0" t="0" r="r" b="b"/>
              <a:pathLst>
                <a:path w="21600" h="21600" extrusionOk="0">
                  <a:moveTo>
                    <a:pt x="14425" y="13479"/>
                  </a:moveTo>
                  <a:cubicBezTo>
                    <a:pt x="14425" y="9000"/>
                    <a:pt x="11190" y="5358"/>
                    <a:pt x="7212" y="5358"/>
                  </a:cubicBezTo>
                  <a:cubicBezTo>
                    <a:pt x="6841" y="5358"/>
                    <a:pt x="6506" y="5400"/>
                    <a:pt x="6134" y="5442"/>
                  </a:cubicBezTo>
                  <a:cubicBezTo>
                    <a:pt x="6395" y="4898"/>
                    <a:pt x="6543" y="4312"/>
                    <a:pt x="6543" y="3684"/>
                  </a:cubicBezTo>
                  <a:cubicBezTo>
                    <a:pt x="6543" y="1633"/>
                    <a:pt x="5093" y="0"/>
                    <a:pt x="3272" y="0"/>
                  </a:cubicBezTo>
                  <a:cubicBezTo>
                    <a:pt x="1450" y="0"/>
                    <a:pt x="0" y="1633"/>
                    <a:pt x="0" y="3684"/>
                  </a:cubicBezTo>
                  <a:cubicBezTo>
                    <a:pt x="0" y="5442"/>
                    <a:pt x="1078" y="6907"/>
                    <a:pt x="2565" y="7284"/>
                  </a:cubicBezTo>
                  <a:cubicBezTo>
                    <a:pt x="1004" y="8791"/>
                    <a:pt x="0" y="10967"/>
                    <a:pt x="0" y="13479"/>
                  </a:cubicBezTo>
                  <a:cubicBezTo>
                    <a:pt x="0" y="17958"/>
                    <a:pt x="3234" y="21600"/>
                    <a:pt x="7212" y="21600"/>
                  </a:cubicBezTo>
                  <a:lnTo>
                    <a:pt x="21600" y="21600"/>
                  </a:lnTo>
                  <a:cubicBezTo>
                    <a:pt x="17622" y="21600"/>
                    <a:pt x="14425" y="17958"/>
                    <a:pt x="14425" y="13479"/>
                  </a:cubicBezTo>
                  <a:close/>
                  <a:moveTo>
                    <a:pt x="892" y="3726"/>
                  </a:moveTo>
                  <a:cubicBezTo>
                    <a:pt x="892" y="2219"/>
                    <a:pt x="1970" y="1005"/>
                    <a:pt x="3309" y="1005"/>
                  </a:cubicBezTo>
                  <a:cubicBezTo>
                    <a:pt x="4647" y="1005"/>
                    <a:pt x="5725" y="2219"/>
                    <a:pt x="5725" y="3726"/>
                  </a:cubicBezTo>
                  <a:cubicBezTo>
                    <a:pt x="5725" y="5233"/>
                    <a:pt x="4647" y="6447"/>
                    <a:pt x="3309" y="6447"/>
                  </a:cubicBezTo>
                  <a:cubicBezTo>
                    <a:pt x="1970" y="6447"/>
                    <a:pt x="892" y="5191"/>
                    <a:pt x="892" y="3726"/>
                  </a:cubicBezTo>
                  <a:close/>
                  <a:moveTo>
                    <a:pt x="7212" y="20260"/>
                  </a:moveTo>
                  <a:cubicBezTo>
                    <a:pt x="3904" y="20260"/>
                    <a:pt x="1190" y="17205"/>
                    <a:pt x="1190" y="13479"/>
                  </a:cubicBezTo>
                  <a:cubicBezTo>
                    <a:pt x="1190" y="9753"/>
                    <a:pt x="3904" y="6698"/>
                    <a:pt x="7212" y="6698"/>
                  </a:cubicBezTo>
                  <a:cubicBezTo>
                    <a:pt x="10521" y="6698"/>
                    <a:pt x="13235" y="9753"/>
                    <a:pt x="13235" y="13479"/>
                  </a:cubicBezTo>
                  <a:cubicBezTo>
                    <a:pt x="13235" y="17247"/>
                    <a:pt x="10558" y="20260"/>
                    <a:pt x="7212" y="20260"/>
                  </a:cubicBezTo>
                  <a:close/>
                </a:path>
              </a:pathLst>
            </a:custGeom>
            <a:solidFill>
              <a:srgbClr val="A2B969"/>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0ECA7F8C-995F-00ED-3A08-97B7F48B4352}"/>
              </a:ext>
            </a:extLst>
          </p:cNvPr>
          <p:cNvGrpSpPr/>
          <p:nvPr/>
        </p:nvGrpSpPr>
        <p:grpSpPr>
          <a:xfrm>
            <a:off x="9031553" y="1385428"/>
            <a:ext cx="1801368" cy="1600200"/>
            <a:chOff x="8784583" y="993977"/>
            <a:chExt cx="3054443" cy="2712720"/>
          </a:xfrm>
        </p:grpSpPr>
        <p:sp>
          <p:nvSpPr>
            <p:cNvPr id="15" name="Freeform: Shape 17">
              <a:extLst>
                <a:ext uri="{FF2B5EF4-FFF2-40B4-BE49-F238E27FC236}">
                  <a16:creationId xmlns:a16="http://schemas.microsoft.com/office/drawing/2014/main" id="{F33A3C41-031A-05A6-31B5-E419DB439676}"/>
                </a:ext>
              </a:extLst>
            </p:cNvPr>
            <p:cNvSpPr/>
            <p:nvPr/>
          </p:nvSpPr>
          <p:spPr>
            <a:xfrm>
              <a:off x="8891836" y="1091177"/>
              <a:ext cx="731520" cy="731520"/>
            </a:xfrm>
            <a:custGeom>
              <a:avLst/>
              <a:gdLst>
                <a:gd name="connsiteX0" fmla="*/ 341787 w 683432"/>
                <a:gd name="connsiteY0" fmla="*/ 0 h 683455"/>
                <a:gd name="connsiteX1" fmla="*/ 683432 w 683432"/>
                <a:gd name="connsiteY1" fmla="*/ 341727 h 683455"/>
                <a:gd name="connsiteX2" fmla="*/ 341787 w 683432"/>
                <a:gd name="connsiteY2" fmla="*/ 683455 h 683455"/>
                <a:gd name="connsiteX3" fmla="*/ 0 w 683432"/>
                <a:gd name="connsiteY3" fmla="*/ 341727 h 683455"/>
                <a:gd name="connsiteX4" fmla="*/ 341787 w 683432"/>
                <a:gd name="connsiteY4" fmla="*/ 0 h 683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432" h="683455">
                  <a:moveTo>
                    <a:pt x="341787" y="0"/>
                  </a:moveTo>
                  <a:cubicBezTo>
                    <a:pt x="530993" y="0"/>
                    <a:pt x="683432" y="152465"/>
                    <a:pt x="683432" y="341727"/>
                  </a:cubicBezTo>
                  <a:cubicBezTo>
                    <a:pt x="683432" y="530990"/>
                    <a:pt x="530993" y="683455"/>
                    <a:pt x="341787" y="683455"/>
                  </a:cubicBezTo>
                  <a:cubicBezTo>
                    <a:pt x="152440" y="683455"/>
                    <a:pt x="0" y="525715"/>
                    <a:pt x="0" y="341727"/>
                  </a:cubicBezTo>
                  <a:cubicBezTo>
                    <a:pt x="0" y="152465"/>
                    <a:pt x="152440" y="0"/>
                    <a:pt x="341787" y="0"/>
                  </a:cubicBezTo>
                  <a:close/>
                </a:path>
              </a:pathLst>
            </a:custGeom>
            <a:solidFill>
              <a:srgbClr val="FFCC4C">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21">
              <a:extLst>
                <a:ext uri="{FF2B5EF4-FFF2-40B4-BE49-F238E27FC236}">
                  <a16:creationId xmlns:a16="http://schemas.microsoft.com/office/drawing/2014/main" id="{47A6387C-4C43-4E9D-DD60-4395FC394B78}"/>
                </a:ext>
              </a:extLst>
            </p:cNvPr>
            <p:cNvSpPr/>
            <p:nvPr/>
          </p:nvSpPr>
          <p:spPr>
            <a:xfrm>
              <a:off x="8931886" y="1817934"/>
              <a:ext cx="1737360" cy="1737360"/>
            </a:xfrm>
            <a:custGeom>
              <a:avLst/>
              <a:gdLst>
                <a:gd name="connsiteX0" fmla="*/ 851709 w 1703277"/>
                <a:gd name="connsiteY0" fmla="*/ 0 h 1703236"/>
                <a:gd name="connsiteX1" fmla="*/ 1703277 w 1703277"/>
                <a:gd name="connsiteY1" fmla="*/ 851618 h 1703236"/>
                <a:gd name="connsiteX2" fmla="*/ 851709 w 1703277"/>
                <a:gd name="connsiteY2" fmla="*/ 1703236 h 1703236"/>
                <a:gd name="connsiteX3" fmla="*/ 0 w 1703277"/>
                <a:gd name="connsiteY3" fmla="*/ 851618 h 1703236"/>
                <a:gd name="connsiteX4" fmla="*/ 851709 w 1703277"/>
                <a:gd name="connsiteY4" fmla="*/ 0 h 170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277" h="1703236">
                  <a:moveTo>
                    <a:pt x="851709" y="0"/>
                  </a:moveTo>
                  <a:cubicBezTo>
                    <a:pt x="1319492" y="0"/>
                    <a:pt x="1703277" y="383674"/>
                    <a:pt x="1703277" y="851618"/>
                  </a:cubicBezTo>
                  <a:cubicBezTo>
                    <a:pt x="1703277" y="1324837"/>
                    <a:pt x="1319492" y="1703236"/>
                    <a:pt x="851709" y="1703236"/>
                  </a:cubicBezTo>
                  <a:cubicBezTo>
                    <a:pt x="383786" y="1703236"/>
                    <a:pt x="0" y="1319562"/>
                    <a:pt x="0" y="851618"/>
                  </a:cubicBezTo>
                  <a:cubicBezTo>
                    <a:pt x="0" y="383674"/>
                    <a:pt x="383786" y="0"/>
                    <a:pt x="851709" y="0"/>
                  </a:cubicBez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38C9A16-D070-AC10-B9D7-ABE419173041}"/>
                </a:ext>
              </a:extLst>
            </p:cNvPr>
            <p:cNvSpPr txBox="1"/>
            <p:nvPr/>
          </p:nvSpPr>
          <p:spPr>
            <a:xfrm>
              <a:off x="8875709" y="1122779"/>
              <a:ext cx="753454" cy="67828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rPr>
                <a:t>04</a:t>
              </a:r>
              <a:endParaRPr kumimoji="0" lang="en-US" sz="28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8" name="Shape">
              <a:extLst>
                <a:ext uri="{FF2B5EF4-FFF2-40B4-BE49-F238E27FC236}">
                  <a16:creationId xmlns:a16="http://schemas.microsoft.com/office/drawing/2014/main" id="{850CCE57-0C45-7A25-EBCB-8186D37A6490}"/>
                </a:ext>
              </a:extLst>
            </p:cNvPr>
            <p:cNvSpPr/>
            <p:nvPr/>
          </p:nvSpPr>
          <p:spPr>
            <a:xfrm>
              <a:off x="8784583" y="993977"/>
              <a:ext cx="3054443" cy="2712720"/>
            </a:xfrm>
            <a:custGeom>
              <a:avLst/>
              <a:gdLst/>
              <a:ahLst/>
              <a:cxnLst>
                <a:cxn ang="0">
                  <a:pos x="wd2" y="hd2"/>
                </a:cxn>
                <a:cxn ang="5400000">
                  <a:pos x="wd2" y="hd2"/>
                </a:cxn>
                <a:cxn ang="10800000">
                  <a:pos x="wd2" y="hd2"/>
                </a:cxn>
                <a:cxn ang="16200000">
                  <a:pos x="wd2" y="hd2"/>
                </a:cxn>
              </a:cxnLst>
              <a:rect l="0" t="0" r="r" b="b"/>
              <a:pathLst>
                <a:path w="21600" h="21600" extrusionOk="0">
                  <a:moveTo>
                    <a:pt x="14425" y="13479"/>
                  </a:moveTo>
                  <a:cubicBezTo>
                    <a:pt x="14425" y="9000"/>
                    <a:pt x="11190" y="5358"/>
                    <a:pt x="7212" y="5358"/>
                  </a:cubicBezTo>
                  <a:cubicBezTo>
                    <a:pt x="6841" y="5358"/>
                    <a:pt x="6506" y="5400"/>
                    <a:pt x="6134" y="5442"/>
                  </a:cubicBezTo>
                  <a:cubicBezTo>
                    <a:pt x="6395" y="4898"/>
                    <a:pt x="6543" y="4312"/>
                    <a:pt x="6543" y="3684"/>
                  </a:cubicBezTo>
                  <a:cubicBezTo>
                    <a:pt x="6543" y="1633"/>
                    <a:pt x="5093" y="0"/>
                    <a:pt x="3272" y="0"/>
                  </a:cubicBezTo>
                  <a:cubicBezTo>
                    <a:pt x="1450" y="0"/>
                    <a:pt x="0" y="1633"/>
                    <a:pt x="0" y="3684"/>
                  </a:cubicBezTo>
                  <a:cubicBezTo>
                    <a:pt x="0" y="5442"/>
                    <a:pt x="1078" y="6907"/>
                    <a:pt x="2565" y="7284"/>
                  </a:cubicBezTo>
                  <a:cubicBezTo>
                    <a:pt x="1004" y="8791"/>
                    <a:pt x="0" y="10967"/>
                    <a:pt x="0" y="13479"/>
                  </a:cubicBezTo>
                  <a:cubicBezTo>
                    <a:pt x="0" y="17958"/>
                    <a:pt x="3234" y="21600"/>
                    <a:pt x="7212" y="21600"/>
                  </a:cubicBezTo>
                  <a:lnTo>
                    <a:pt x="21600" y="21600"/>
                  </a:lnTo>
                  <a:cubicBezTo>
                    <a:pt x="17622" y="21600"/>
                    <a:pt x="14425" y="17958"/>
                    <a:pt x="14425" y="13479"/>
                  </a:cubicBezTo>
                  <a:close/>
                  <a:moveTo>
                    <a:pt x="892" y="3726"/>
                  </a:moveTo>
                  <a:cubicBezTo>
                    <a:pt x="892" y="2219"/>
                    <a:pt x="1971" y="1005"/>
                    <a:pt x="3309" y="1005"/>
                  </a:cubicBezTo>
                  <a:cubicBezTo>
                    <a:pt x="4647" y="1005"/>
                    <a:pt x="5725" y="2219"/>
                    <a:pt x="5725" y="3726"/>
                  </a:cubicBezTo>
                  <a:cubicBezTo>
                    <a:pt x="5725" y="5233"/>
                    <a:pt x="4647" y="6447"/>
                    <a:pt x="3309" y="6447"/>
                  </a:cubicBezTo>
                  <a:cubicBezTo>
                    <a:pt x="1971" y="6447"/>
                    <a:pt x="892" y="5191"/>
                    <a:pt x="892" y="3726"/>
                  </a:cubicBezTo>
                  <a:close/>
                  <a:moveTo>
                    <a:pt x="7212" y="20260"/>
                  </a:moveTo>
                  <a:cubicBezTo>
                    <a:pt x="3904" y="20260"/>
                    <a:pt x="1190" y="17205"/>
                    <a:pt x="1190" y="13479"/>
                  </a:cubicBezTo>
                  <a:cubicBezTo>
                    <a:pt x="1190" y="9753"/>
                    <a:pt x="3904" y="6698"/>
                    <a:pt x="7212" y="6698"/>
                  </a:cubicBezTo>
                  <a:cubicBezTo>
                    <a:pt x="10521" y="6698"/>
                    <a:pt x="13235" y="9753"/>
                    <a:pt x="13235" y="13479"/>
                  </a:cubicBezTo>
                  <a:cubicBezTo>
                    <a:pt x="13235" y="17247"/>
                    <a:pt x="10558" y="20260"/>
                    <a:pt x="7212" y="20260"/>
                  </a:cubicBezTo>
                  <a:close/>
                </a:path>
              </a:pathLst>
            </a:custGeom>
            <a:solidFill>
              <a:srgbClr val="FFCC4C"/>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7D516AF8-4F9A-5B2B-A306-00BCC207EEF8}"/>
              </a:ext>
            </a:extLst>
          </p:cNvPr>
          <p:cNvGrpSpPr/>
          <p:nvPr/>
        </p:nvGrpSpPr>
        <p:grpSpPr>
          <a:xfrm>
            <a:off x="1291916" y="3237765"/>
            <a:ext cx="2230657" cy="2090372"/>
            <a:chOff x="332936" y="2627766"/>
            <a:chExt cx="2926080" cy="2090372"/>
          </a:xfrm>
        </p:grpSpPr>
        <p:sp>
          <p:nvSpPr>
            <p:cNvPr id="20" name="TextBox 19">
              <a:extLst>
                <a:ext uri="{FF2B5EF4-FFF2-40B4-BE49-F238E27FC236}">
                  <a16:creationId xmlns:a16="http://schemas.microsoft.com/office/drawing/2014/main" id="{FDAC9F9A-E47D-9B6C-A934-14BCF60DFC5C}"/>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4CC1EF"/>
                  </a:solidFill>
                  <a:effectLst/>
                  <a:uLnTx/>
                  <a:uFillTx/>
                  <a:latin typeface="Calibri" panose="020F0502020204030204"/>
                  <a:ea typeface="+mn-ea"/>
                  <a:cs typeface="+mn-cs"/>
                </a:rPr>
                <a:t>Awareness</a:t>
              </a:r>
            </a:p>
          </p:txBody>
        </p:sp>
        <p:sp>
          <p:nvSpPr>
            <p:cNvPr id="21" name="TextBox 20">
              <a:extLst>
                <a:ext uri="{FF2B5EF4-FFF2-40B4-BE49-F238E27FC236}">
                  <a16:creationId xmlns:a16="http://schemas.microsoft.com/office/drawing/2014/main" id="{90D1EC4C-47E4-160A-B751-D254E8D29542}"/>
                </a:ext>
              </a:extLst>
            </p:cNvPr>
            <p:cNvSpPr txBox="1"/>
            <p:nvPr/>
          </p:nvSpPr>
          <p:spPr>
            <a:xfrm>
              <a:off x="332936" y="3086922"/>
              <a:ext cx="2926080" cy="1631216"/>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Calibri" panose="020F0502020204030204"/>
                  <a:ea typeface="+mn-ea"/>
                  <a:cs typeface="+mn-cs"/>
                </a:rPr>
                <a:t>Raise awareness of opportunities for support for reporting under the Paris Agreement</a:t>
              </a:r>
            </a:p>
          </p:txBody>
        </p:sp>
      </p:grpSp>
      <p:grpSp>
        <p:nvGrpSpPr>
          <p:cNvPr id="22" name="Group 21">
            <a:extLst>
              <a:ext uri="{FF2B5EF4-FFF2-40B4-BE49-F238E27FC236}">
                <a16:creationId xmlns:a16="http://schemas.microsoft.com/office/drawing/2014/main" id="{9E3C6FFA-DD3D-07DB-47F4-95C347C11FF7}"/>
              </a:ext>
            </a:extLst>
          </p:cNvPr>
          <p:cNvGrpSpPr/>
          <p:nvPr/>
        </p:nvGrpSpPr>
        <p:grpSpPr>
          <a:xfrm>
            <a:off x="3901684" y="3237765"/>
            <a:ext cx="2230657" cy="2705925"/>
            <a:chOff x="332936" y="2627766"/>
            <a:chExt cx="2926080" cy="2705925"/>
          </a:xfrm>
        </p:grpSpPr>
        <p:sp>
          <p:nvSpPr>
            <p:cNvPr id="23" name="TextBox 22">
              <a:extLst>
                <a:ext uri="{FF2B5EF4-FFF2-40B4-BE49-F238E27FC236}">
                  <a16:creationId xmlns:a16="http://schemas.microsoft.com/office/drawing/2014/main" id="{C67BFA44-977E-F635-E430-7CC8EEE60F66}"/>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C13018">
                      <a:lumMod val="60000"/>
                      <a:lumOff val="40000"/>
                    </a:srgbClr>
                  </a:solidFill>
                  <a:effectLst/>
                  <a:uLnTx/>
                  <a:uFillTx/>
                  <a:latin typeface="Calibri" panose="020F0502020204030204"/>
                  <a:ea typeface="+mn-ea"/>
                  <a:cs typeface="+mn-cs"/>
                </a:rPr>
                <a:t>Delivery</a:t>
              </a:r>
            </a:p>
          </p:txBody>
        </p:sp>
        <p:sp>
          <p:nvSpPr>
            <p:cNvPr id="24" name="TextBox 23">
              <a:extLst>
                <a:ext uri="{FF2B5EF4-FFF2-40B4-BE49-F238E27FC236}">
                  <a16:creationId xmlns:a16="http://schemas.microsoft.com/office/drawing/2014/main" id="{F0FF38B0-9701-9098-660A-77D478AA5E7A}"/>
                </a:ext>
              </a:extLst>
            </p:cNvPr>
            <p:cNvSpPr txBox="1"/>
            <p:nvPr/>
          </p:nvSpPr>
          <p:spPr>
            <a:xfrm>
              <a:off x="332936" y="3086922"/>
              <a:ext cx="2926080" cy="2246769"/>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Calibri" panose="020F0502020204030204"/>
                  <a:ea typeface="+mn-ea"/>
                  <a:cs typeface="+mn-cs"/>
                </a:rPr>
                <a:t>Ensure that technical support and training is made available to developing country Parties for reporting under the Paris Agreement</a:t>
              </a:r>
            </a:p>
          </p:txBody>
        </p:sp>
      </p:grpSp>
      <p:grpSp>
        <p:nvGrpSpPr>
          <p:cNvPr id="25" name="Group 24">
            <a:extLst>
              <a:ext uri="{FF2B5EF4-FFF2-40B4-BE49-F238E27FC236}">
                <a16:creationId xmlns:a16="http://schemas.microsoft.com/office/drawing/2014/main" id="{B4DF8FCA-C141-3832-922F-56BA2FC31D57}"/>
              </a:ext>
            </a:extLst>
          </p:cNvPr>
          <p:cNvGrpSpPr/>
          <p:nvPr/>
        </p:nvGrpSpPr>
        <p:grpSpPr>
          <a:xfrm>
            <a:off x="6494290" y="3237765"/>
            <a:ext cx="2230657" cy="3013701"/>
            <a:chOff x="332936" y="2627766"/>
            <a:chExt cx="2926080" cy="3013701"/>
          </a:xfrm>
        </p:grpSpPr>
        <p:sp>
          <p:nvSpPr>
            <p:cNvPr id="26" name="TextBox 25">
              <a:extLst>
                <a:ext uri="{FF2B5EF4-FFF2-40B4-BE49-F238E27FC236}">
                  <a16:creationId xmlns:a16="http://schemas.microsoft.com/office/drawing/2014/main" id="{608EFE6E-3AEB-4668-5E1C-0A5952C4D7A8}"/>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A2B969"/>
                  </a:solidFill>
                  <a:effectLst/>
                  <a:uLnTx/>
                  <a:uFillTx/>
                  <a:latin typeface="Calibri" panose="020F0502020204030204"/>
                  <a:ea typeface="+mn-ea"/>
                  <a:cs typeface="+mn-cs"/>
                </a:rPr>
                <a:t>Collaboration</a:t>
              </a:r>
            </a:p>
          </p:txBody>
        </p:sp>
        <p:sp>
          <p:nvSpPr>
            <p:cNvPr id="27" name="TextBox 26">
              <a:extLst>
                <a:ext uri="{FF2B5EF4-FFF2-40B4-BE49-F238E27FC236}">
                  <a16:creationId xmlns:a16="http://schemas.microsoft.com/office/drawing/2014/main" id="{A7660D8E-E742-4193-C597-95BE93AC30B2}"/>
                </a:ext>
              </a:extLst>
            </p:cNvPr>
            <p:cNvSpPr txBox="1"/>
            <p:nvPr/>
          </p:nvSpPr>
          <p:spPr>
            <a:xfrm>
              <a:off x="332936" y="3086922"/>
              <a:ext cx="2926080" cy="255454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Calibri" panose="020F0502020204030204"/>
                  <a:ea typeface="+mn-ea"/>
                  <a:cs typeface="+mn-cs"/>
                </a:rPr>
                <a:t>Facilitate regional cooperation for promoting exchange of experience, lessons learned and best practices and networking among Parties</a:t>
              </a:r>
            </a:p>
          </p:txBody>
        </p:sp>
      </p:grpSp>
      <p:grpSp>
        <p:nvGrpSpPr>
          <p:cNvPr id="28" name="Group 27">
            <a:extLst>
              <a:ext uri="{FF2B5EF4-FFF2-40B4-BE49-F238E27FC236}">
                <a16:creationId xmlns:a16="http://schemas.microsoft.com/office/drawing/2014/main" id="{14550428-59E8-8312-0747-1FE6BD1D6664}"/>
              </a:ext>
            </a:extLst>
          </p:cNvPr>
          <p:cNvGrpSpPr/>
          <p:nvPr/>
        </p:nvGrpSpPr>
        <p:grpSpPr>
          <a:xfrm>
            <a:off x="9118425" y="3237765"/>
            <a:ext cx="2617343" cy="3013701"/>
            <a:chOff x="332936" y="2627766"/>
            <a:chExt cx="2926080" cy="3013701"/>
          </a:xfrm>
        </p:grpSpPr>
        <p:sp>
          <p:nvSpPr>
            <p:cNvPr id="29" name="TextBox 28">
              <a:extLst>
                <a:ext uri="{FF2B5EF4-FFF2-40B4-BE49-F238E27FC236}">
                  <a16:creationId xmlns:a16="http://schemas.microsoft.com/office/drawing/2014/main" id="{12B1AAF7-6C3C-B472-16BE-5C6DE96C7FB8}"/>
                </a:ext>
              </a:extLst>
            </p:cNvPr>
            <p:cNvSpPr txBox="1"/>
            <p:nvPr/>
          </p:nvSpPr>
          <p:spPr>
            <a:xfrm>
              <a:off x="332936" y="2627766"/>
              <a:ext cx="2926080" cy="461665"/>
            </a:xfrm>
            <a:prstGeom prst="rect">
              <a:avLst/>
            </a:prstGeom>
            <a:noFill/>
          </p:spPr>
          <p:txBody>
            <a:bodyPr wrap="square" lIns="0" r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1">
                  <a:ln>
                    <a:noFill/>
                  </a:ln>
                  <a:solidFill>
                    <a:srgbClr val="FFCC4C"/>
                  </a:solidFill>
                  <a:effectLst/>
                  <a:uLnTx/>
                  <a:uFillTx/>
                  <a:latin typeface="Calibri" panose="020F0502020204030204"/>
                  <a:ea typeface="+mn-ea"/>
                  <a:cs typeface="+mn-cs"/>
                </a:rPr>
                <a:t>Coordination</a:t>
              </a:r>
            </a:p>
          </p:txBody>
        </p:sp>
        <p:sp>
          <p:nvSpPr>
            <p:cNvPr id="30" name="TextBox 29">
              <a:extLst>
                <a:ext uri="{FF2B5EF4-FFF2-40B4-BE49-F238E27FC236}">
                  <a16:creationId xmlns:a16="http://schemas.microsoft.com/office/drawing/2014/main" id="{4939FA55-BECB-F7E1-988E-6D42FF5A3CE5}"/>
                </a:ext>
              </a:extLst>
            </p:cNvPr>
            <p:cNvSpPr txBox="1"/>
            <p:nvPr/>
          </p:nvSpPr>
          <p:spPr>
            <a:xfrm>
              <a:off x="332936" y="3086922"/>
              <a:ext cx="2926080" cy="2554545"/>
            </a:xfrm>
            <a:prstGeom prst="rect">
              <a:avLst/>
            </a:prstGeom>
            <a:noFill/>
          </p:spPr>
          <p:txBody>
            <a:bodyPr wrap="square" lIns="0" r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1">
                  <a:ln>
                    <a:noFill/>
                  </a:ln>
                  <a:solidFill>
                    <a:prstClr val="black"/>
                  </a:solidFill>
                  <a:effectLst/>
                  <a:uLnTx/>
                  <a:uFillTx/>
                  <a:latin typeface="Calibri" panose="020F0502020204030204"/>
                  <a:ea typeface="+mn-ea"/>
                  <a:cs typeface="+mn-cs"/>
                </a:rPr>
                <a:t>Promote better coordination of information on channels of support for implementation of the enhanced transparency framework</a:t>
              </a:r>
            </a:p>
          </p:txBody>
        </p:sp>
      </p:grpSp>
      <p:grpSp>
        <p:nvGrpSpPr>
          <p:cNvPr id="31" name="Group 30">
            <a:extLst>
              <a:ext uri="{FF2B5EF4-FFF2-40B4-BE49-F238E27FC236}">
                <a16:creationId xmlns:a16="http://schemas.microsoft.com/office/drawing/2014/main" id="{A9BF01FE-77B7-A653-C627-19AAC1BD959E}"/>
              </a:ext>
            </a:extLst>
          </p:cNvPr>
          <p:cNvGrpSpPr/>
          <p:nvPr/>
        </p:nvGrpSpPr>
        <p:grpSpPr>
          <a:xfrm>
            <a:off x="1262099" y="1385161"/>
            <a:ext cx="1802380" cy="1600734"/>
            <a:chOff x="1262099" y="1206119"/>
            <a:chExt cx="1802380" cy="1600734"/>
          </a:xfrm>
        </p:grpSpPr>
        <p:grpSp>
          <p:nvGrpSpPr>
            <p:cNvPr id="32" name="Group 31">
              <a:extLst>
                <a:ext uri="{FF2B5EF4-FFF2-40B4-BE49-F238E27FC236}">
                  <a16:creationId xmlns:a16="http://schemas.microsoft.com/office/drawing/2014/main" id="{E2A414F7-493F-C6C9-ADE2-6F5033B873E6}"/>
                </a:ext>
              </a:extLst>
            </p:cNvPr>
            <p:cNvGrpSpPr/>
            <p:nvPr/>
          </p:nvGrpSpPr>
          <p:grpSpPr>
            <a:xfrm>
              <a:off x="1262099" y="1206119"/>
              <a:ext cx="1802380" cy="1600734"/>
              <a:chOff x="1262099" y="1549970"/>
              <a:chExt cx="1802380" cy="1600734"/>
            </a:xfrm>
          </p:grpSpPr>
          <p:sp>
            <p:nvSpPr>
              <p:cNvPr id="34" name="Freeform: Shape 14">
                <a:extLst>
                  <a:ext uri="{FF2B5EF4-FFF2-40B4-BE49-F238E27FC236}">
                    <a16:creationId xmlns:a16="http://schemas.microsoft.com/office/drawing/2014/main" id="{E72A4E00-173A-F52F-719A-2E0741301162}"/>
                  </a:ext>
                </a:extLst>
              </p:cNvPr>
              <p:cNvSpPr/>
              <p:nvPr/>
            </p:nvSpPr>
            <p:spPr>
              <a:xfrm>
                <a:off x="1304809" y="1613538"/>
                <a:ext cx="431658" cy="431658"/>
              </a:xfrm>
              <a:custGeom>
                <a:avLst/>
                <a:gdLst>
                  <a:gd name="connsiteX0" fmla="*/ 341787 w 683432"/>
                  <a:gd name="connsiteY0" fmla="*/ 0 h 683455"/>
                  <a:gd name="connsiteX1" fmla="*/ 683432 w 683432"/>
                  <a:gd name="connsiteY1" fmla="*/ 341727 h 683455"/>
                  <a:gd name="connsiteX2" fmla="*/ 341787 w 683432"/>
                  <a:gd name="connsiteY2" fmla="*/ 683455 h 683455"/>
                  <a:gd name="connsiteX3" fmla="*/ 0 w 683432"/>
                  <a:gd name="connsiteY3" fmla="*/ 341727 h 683455"/>
                  <a:gd name="connsiteX4" fmla="*/ 341787 w 683432"/>
                  <a:gd name="connsiteY4" fmla="*/ 0 h 683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432" h="683455">
                    <a:moveTo>
                      <a:pt x="341787" y="0"/>
                    </a:moveTo>
                    <a:cubicBezTo>
                      <a:pt x="530993" y="0"/>
                      <a:pt x="683432" y="152465"/>
                      <a:pt x="683432" y="341727"/>
                    </a:cubicBezTo>
                    <a:cubicBezTo>
                      <a:pt x="683432" y="530990"/>
                      <a:pt x="530993" y="683455"/>
                      <a:pt x="341787" y="683455"/>
                    </a:cubicBezTo>
                    <a:cubicBezTo>
                      <a:pt x="152440" y="683455"/>
                      <a:pt x="0" y="525715"/>
                      <a:pt x="0" y="341727"/>
                    </a:cubicBezTo>
                    <a:cubicBezTo>
                      <a:pt x="0" y="152465"/>
                      <a:pt x="152440" y="0"/>
                      <a:pt x="341787" y="0"/>
                    </a:cubicBezTo>
                    <a:close/>
                  </a:path>
                </a:pathLst>
              </a:custGeom>
              <a:solidFill>
                <a:srgbClr val="4CC1EF">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18">
                <a:extLst>
                  <a:ext uri="{FF2B5EF4-FFF2-40B4-BE49-F238E27FC236}">
                    <a16:creationId xmlns:a16="http://schemas.microsoft.com/office/drawing/2014/main" id="{9C747622-80B8-2BE7-E113-C25F85873539}"/>
                  </a:ext>
                </a:extLst>
              </p:cNvPr>
              <p:cNvSpPr/>
              <p:nvPr/>
            </p:nvSpPr>
            <p:spPr>
              <a:xfrm>
                <a:off x="1359079" y="2045196"/>
                <a:ext cx="1025190" cy="1025190"/>
              </a:xfrm>
              <a:custGeom>
                <a:avLst/>
                <a:gdLst>
                  <a:gd name="connsiteX0" fmla="*/ 851709 w 1703277"/>
                  <a:gd name="connsiteY0" fmla="*/ 0 h 1703236"/>
                  <a:gd name="connsiteX1" fmla="*/ 1703277 w 1703277"/>
                  <a:gd name="connsiteY1" fmla="*/ 851618 h 1703236"/>
                  <a:gd name="connsiteX2" fmla="*/ 851709 w 1703277"/>
                  <a:gd name="connsiteY2" fmla="*/ 1703236 h 1703236"/>
                  <a:gd name="connsiteX3" fmla="*/ 0 w 1703277"/>
                  <a:gd name="connsiteY3" fmla="*/ 851618 h 1703236"/>
                  <a:gd name="connsiteX4" fmla="*/ 851709 w 1703277"/>
                  <a:gd name="connsiteY4" fmla="*/ 0 h 170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277" h="1703236">
                    <a:moveTo>
                      <a:pt x="851709" y="0"/>
                    </a:moveTo>
                    <a:cubicBezTo>
                      <a:pt x="1319492" y="0"/>
                      <a:pt x="1703277" y="383674"/>
                      <a:pt x="1703277" y="851618"/>
                    </a:cubicBezTo>
                    <a:cubicBezTo>
                      <a:pt x="1703277" y="1324837"/>
                      <a:pt x="1319492" y="1703236"/>
                      <a:pt x="851709" y="1703236"/>
                    </a:cubicBezTo>
                    <a:cubicBezTo>
                      <a:pt x="383786" y="1703236"/>
                      <a:pt x="0" y="1319562"/>
                      <a:pt x="0" y="851618"/>
                    </a:cubicBezTo>
                    <a:cubicBezTo>
                      <a:pt x="0" y="383674"/>
                      <a:pt x="383786" y="0"/>
                      <a:pt x="851709" y="0"/>
                    </a:cubicBez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C387B1C8-92A1-7083-C70E-207320A1DCC2}"/>
                  </a:ext>
                </a:extLst>
              </p:cNvPr>
              <p:cNvSpPr txBox="1"/>
              <p:nvPr/>
            </p:nvSpPr>
            <p:spPr>
              <a:xfrm>
                <a:off x="1266577" y="1617878"/>
                <a:ext cx="574055"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rPr>
                  <a:t>01</a:t>
                </a:r>
                <a:endParaRPr kumimoji="0" lang="en-US" sz="28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7" name="Shape">
                <a:extLst>
                  <a:ext uri="{FF2B5EF4-FFF2-40B4-BE49-F238E27FC236}">
                    <a16:creationId xmlns:a16="http://schemas.microsoft.com/office/drawing/2014/main" id="{316E2A05-FC1A-FC04-D87D-6F4183CB51EA}"/>
                  </a:ext>
                </a:extLst>
              </p:cNvPr>
              <p:cNvSpPr/>
              <p:nvPr/>
            </p:nvSpPr>
            <p:spPr>
              <a:xfrm>
                <a:off x="1262099" y="1549970"/>
                <a:ext cx="1802380" cy="1600734"/>
              </a:xfrm>
              <a:custGeom>
                <a:avLst/>
                <a:gdLst/>
                <a:ahLst/>
                <a:cxnLst>
                  <a:cxn ang="0">
                    <a:pos x="wd2" y="hd2"/>
                  </a:cxn>
                  <a:cxn ang="5400000">
                    <a:pos x="wd2" y="hd2"/>
                  </a:cxn>
                  <a:cxn ang="10800000">
                    <a:pos x="wd2" y="hd2"/>
                  </a:cxn>
                  <a:cxn ang="16200000">
                    <a:pos x="wd2" y="hd2"/>
                  </a:cxn>
                </a:cxnLst>
                <a:rect l="0" t="0" r="r" b="b"/>
                <a:pathLst>
                  <a:path w="21600" h="21600" extrusionOk="0">
                    <a:moveTo>
                      <a:pt x="14425" y="13479"/>
                    </a:moveTo>
                    <a:cubicBezTo>
                      <a:pt x="14425" y="9000"/>
                      <a:pt x="11190" y="5358"/>
                      <a:pt x="7212" y="5358"/>
                    </a:cubicBezTo>
                    <a:cubicBezTo>
                      <a:pt x="6841" y="5358"/>
                      <a:pt x="6506" y="5400"/>
                      <a:pt x="6134" y="5442"/>
                    </a:cubicBezTo>
                    <a:cubicBezTo>
                      <a:pt x="6395" y="4898"/>
                      <a:pt x="6543" y="4312"/>
                      <a:pt x="6543" y="3684"/>
                    </a:cubicBezTo>
                    <a:cubicBezTo>
                      <a:pt x="6543" y="1633"/>
                      <a:pt x="5093" y="0"/>
                      <a:pt x="3272" y="0"/>
                    </a:cubicBezTo>
                    <a:cubicBezTo>
                      <a:pt x="1450" y="0"/>
                      <a:pt x="0" y="1633"/>
                      <a:pt x="0" y="3684"/>
                    </a:cubicBezTo>
                    <a:cubicBezTo>
                      <a:pt x="0" y="5442"/>
                      <a:pt x="1078" y="6907"/>
                      <a:pt x="2565" y="7284"/>
                    </a:cubicBezTo>
                    <a:cubicBezTo>
                      <a:pt x="1004" y="8791"/>
                      <a:pt x="0" y="10967"/>
                      <a:pt x="0" y="13479"/>
                    </a:cubicBezTo>
                    <a:cubicBezTo>
                      <a:pt x="0" y="17958"/>
                      <a:pt x="3234" y="21600"/>
                      <a:pt x="7212" y="21600"/>
                    </a:cubicBezTo>
                    <a:lnTo>
                      <a:pt x="21600" y="21600"/>
                    </a:lnTo>
                    <a:cubicBezTo>
                      <a:pt x="17659" y="21600"/>
                      <a:pt x="14425" y="17958"/>
                      <a:pt x="14425" y="13479"/>
                    </a:cubicBezTo>
                    <a:close/>
                    <a:moveTo>
                      <a:pt x="892" y="3726"/>
                    </a:moveTo>
                    <a:cubicBezTo>
                      <a:pt x="892" y="2219"/>
                      <a:pt x="1970" y="1005"/>
                      <a:pt x="3309" y="1005"/>
                    </a:cubicBezTo>
                    <a:cubicBezTo>
                      <a:pt x="4647" y="1005"/>
                      <a:pt x="5725" y="2219"/>
                      <a:pt x="5725" y="3726"/>
                    </a:cubicBezTo>
                    <a:cubicBezTo>
                      <a:pt x="5725" y="5233"/>
                      <a:pt x="4647" y="6447"/>
                      <a:pt x="3309" y="6447"/>
                    </a:cubicBezTo>
                    <a:cubicBezTo>
                      <a:pt x="1970" y="6447"/>
                      <a:pt x="892" y="5191"/>
                      <a:pt x="892" y="3726"/>
                    </a:cubicBezTo>
                    <a:close/>
                    <a:moveTo>
                      <a:pt x="7250" y="20260"/>
                    </a:moveTo>
                    <a:cubicBezTo>
                      <a:pt x="3941" y="20260"/>
                      <a:pt x="1227" y="17205"/>
                      <a:pt x="1227" y="13479"/>
                    </a:cubicBezTo>
                    <a:cubicBezTo>
                      <a:pt x="1227" y="9753"/>
                      <a:pt x="3941" y="6698"/>
                      <a:pt x="7250" y="6698"/>
                    </a:cubicBezTo>
                    <a:cubicBezTo>
                      <a:pt x="10558" y="6698"/>
                      <a:pt x="13272" y="9753"/>
                      <a:pt x="13272" y="13479"/>
                    </a:cubicBezTo>
                    <a:cubicBezTo>
                      <a:pt x="13272" y="17247"/>
                      <a:pt x="10558" y="20260"/>
                      <a:pt x="7250" y="20260"/>
                    </a:cubicBezTo>
                    <a:close/>
                  </a:path>
                </a:pathLst>
              </a:custGeom>
              <a:solidFill>
                <a:srgbClr val="4CC1EF"/>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pic>
          <p:nvPicPr>
            <p:cNvPr id="33" name="Graphic 32" descr="Partial sun with solid fill">
              <a:extLst>
                <a:ext uri="{FF2B5EF4-FFF2-40B4-BE49-F238E27FC236}">
                  <a16:creationId xmlns:a16="http://schemas.microsoft.com/office/drawing/2014/main" id="{2BB646CF-00ED-9D5B-21E9-216A9ACB42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1156" y="1778226"/>
              <a:ext cx="758952" cy="758952"/>
            </a:xfrm>
            <a:prstGeom prst="rect">
              <a:avLst/>
            </a:prstGeom>
          </p:spPr>
        </p:pic>
      </p:grpSp>
      <p:grpSp>
        <p:nvGrpSpPr>
          <p:cNvPr id="38" name="Group 37">
            <a:extLst>
              <a:ext uri="{FF2B5EF4-FFF2-40B4-BE49-F238E27FC236}">
                <a16:creationId xmlns:a16="http://schemas.microsoft.com/office/drawing/2014/main" id="{D7F60549-9F9F-325A-2518-99BD80102F67}"/>
              </a:ext>
            </a:extLst>
          </p:cNvPr>
          <p:cNvGrpSpPr/>
          <p:nvPr/>
        </p:nvGrpSpPr>
        <p:grpSpPr>
          <a:xfrm>
            <a:off x="3834812" y="1385428"/>
            <a:ext cx="1801368" cy="1600200"/>
            <a:chOff x="3834812" y="1206386"/>
            <a:chExt cx="1801368" cy="1600200"/>
          </a:xfrm>
        </p:grpSpPr>
        <p:grpSp>
          <p:nvGrpSpPr>
            <p:cNvPr id="39" name="Group 38">
              <a:extLst>
                <a:ext uri="{FF2B5EF4-FFF2-40B4-BE49-F238E27FC236}">
                  <a16:creationId xmlns:a16="http://schemas.microsoft.com/office/drawing/2014/main" id="{A98D80BE-6491-315F-0BD8-F46B9DC1BEDA}"/>
                </a:ext>
              </a:extLst>
            </p:cNvPr>
            <p:cNvGrpSpPr/>
            <p:nvPr/>
          </p:nvGrpSpPr>
          <p:grpSpPr>
            <a:xfrm>
              <a:off x="3834812" y="1206386"/>
              <a:ext cx="1801368" cy="1600200"/>
              <a:chOff x="3677298" y="1518528"/>
              <a:chExt cx="1801368" cy="1600200"/>
            </a:xfrm>
          </p:grpSpPr>
          <p:sp>
            <p:nvSpPr>
              <p:cNvPr id="41" name="Freeform: Shape 15">
                <a:extLst>
                  <a:ext uri="{FF2B5EF4-FFF2-40B4-BE49-F238E27FC236}">
                    <a16:creationId xmlns:a16="http://schemas.microsoft.com/office/drawing/2014/main" id="{2C778CBE-DD5C-C9BA-A41C-9A9631D2AC26}"/>
                  </a:ext>
                </a:extLst>
              </p:cNvPr>
              <p:cNvSpPr>
                <a:spLocks noChangeAspect="1"/>
              </p:cNvSpPr>
              <p:nvPr/>
            </p:nvSpPr>
            <p:spPr>
              <a:xfrm>
                <a:off x="3738332" y="1569890"/>
                <a:ext cx="429768" cy="429768"/>
              </a:xfrm>
              <a:custGeom>
                <a:avLst/>
                <a:gdLst>
                  <a:gd name="connsiteX0" fmla="*/ 341787 w 683432"/>
                  <a:gd name="connsiteY0" fmla="*/ 0 h 683455"/>
                  <a:gd name="connsiteX1" fmla="*/ 683432 w 683432"/>
                  <a:gd name="connsiteY1" fmla="*/ 341727 h 683455"/>
                  <a:gd name="connsiteX2" fmla="*/ 341787 w 683432"/>
                  <a:gd name="connsiteY2" fmla="*/ 683455 h 683455"/>
                  <a:gd name="connsiteX3" fmla="*/ 0 w 683432"/>
                  <a:gd name="connsiteY3" fmla="*/ 341727 h 683455"/>
                  <a:gd name="connsiteX4" fmla="*/ 341787 w 683432"/>
                  <a:gd name="connsiteY4" fmla="*/ 0 h 683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432" h="683455">
                    <a:moveTo>
                      <a:pt x="341787" y="0"/>
                    </a:moveTo>
                    <a:cubicBezTo>
                      <a:pt x="530993" y="0"/>
                      <a:pt x="683432" y="152465"/>
                      <a:pt x="683432" y="341727"/>
                    </a:cubicBezTo>
                    <a:cubicBezTo>
                      <a:pt x="683432" y="530990"/>
                      <a:pt x="530993" y="683455"/>
                      <a:pt x="341787" y="683455"/>
                    </a:cubicBezTo>
                    <a:cubicBezTo>
                      <a:pt x="152440" y="683455"/>
                      <a:pt x="0" y="525715"/>
                      <a:pt x="0" y="341727"/>
                    </a:cubicBezTo>
                    <a:cubicBezTo>
                      <a:pt x="0" y="152465"/>
                      <a:pt x="152440" y="0"/>
                      <a:pt x="341787" y="0"/>
                    </a:cubicBezTo>
                    <a:close/>
                  </a:path>
                </a:pathLst>
              </a:custGeom>
              <a:solidFill>
                <a:srgbClr val="C13018">
                  <a:lumMod val="20000"/>
                  <a:lumOff val="80000"/>
                </a:srgb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D0C52B65-204B-D984-CCD0-8895513AADDF}"/>
                  </a:ext>
                </a:extLst>
              </p:cNvPr>
              <p:cNvGrpSpPr/>
              <p:nvPr/>
            </p:nvGrpSpPr>
            <p:grpSpPr>
              <a:xfrm>
                <a:off x="3677298" y="1518528"/>
                <a:ext cx="1801368" cy="1600200"/>
                <a:chOff x="3597404" y="993977"/>
                <a:chExt cx="3054443" cy="2712720"/>
              </a:xfrm>
            </p:grpSpPr>
            <p:sp>
              <p:nvSpPr>
                <p:cNvPr id="43" name="Freeform: Shape 19">
                  <a:extLst>
                    <a:ext uri="{FF2B5EF4-FFF2-40B4-BE49-F238E27FC236}">
                      <a16:creationId xmlns:a16="http://schemas.microsoft.com/office/drawing/2014/main" id="{587536B8-6D37-93FF-84E0-9693EB7F14A5}"/>
                    </a:ext>
                  </a:extLst>
                </p:cNvPr>
                <p:cNvSpPr/>
                <p:nvPr/>
              </p:nvSpPr>
              <p:spPr>
                <a:xfrm>
                  <a:off x="3753362" y="1817934"/>
                  <a:ext cx="1737360" cy="1737360"/>
                </a:xfrm>
                <a:custGeom>
                  <a:avLst/>
                  <a:gdLst>
                    <a:gd name="connsiteX0" fmla="*/ 851709 w 1703277"/>
                    <a:gd name="connsiteY0" fmla="*/ 0 h 1703236"/>
                    <a:gd name="connsiteX1" fmla="*/ 1703277 w 1703277"/>
                    <a:gd name="connsiteY1" fmla="*/ 851618 h 1703236"/>
                    <a:gd name="connsiteX2" fmla="*/ 851709 w 1703277"/>
                    <a:gd name="connsiteY2" fmla="*/ 1703236 h 1703236"/>
                    <a:gd name="connsiteX3" fmla="*/ 0 w 1703277"/>
                    <a:gd name="connsiteY3" fmla="*/ 851618 h 1703236"/>
                    <a:gd name="connsiteX4" fmla="*/ 851709 w 1703277"/>
                    <a:gd name="connsiteY4" fmla="*/ 0 h 170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3277" h="1703236">
                      <a:moveTo>
                        <a:pt x="851709" y="0"/>
                      </a:moveTo>
                      <a:cubicBezTo>
                        <a:pt x="1319492" y="0"/>
                        <a:pt x="1703277" y="383674"/>
                        <a:pt x="1703277" y="851618"/>
                      </a:cubicBezTo>
                      <a:cubicBezTo>
                        <a:pt x="1703277" y="1324837"/>
                        <a:pt x="1319492" y="1703236"/>
                        <a:pt x="851709" y="1703236"/>
                      </a:cubicBezTo>
                      <a:cubicBezTo>
                        <a:pt x="383786" y="1703236"/>
                        <a:pt x="0" y="1319562"/>
                        <a:pt x="0" y="851618"/>
                      </a:cubicBezTo>
                      <a:cubicBezTo>
                        <a:pt x="0" y="383674"/>
                        <a:pt x="383786" y="0"/>
                        <a:pt x="851709" y="0"/>
                      </a:cubicBez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077A3462-A308-1E3D-E3E6-B3058C7F864D}"/>
                    </a:ext>
                  </a:extLst>
                </p:cNvPr>
                <p:cNvSpPr txBox="1"/>
                <p:nvPr/>
              </p:nvSpPr>
              <p:spPr>
                <a:xfrm>
                  <a:off x="3688530" y="1122779"/>
                  <a:ext cx="753454" cy="678282"/>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rPr>
                    <a:t>02</a:t>
                  </a:r>
                  <a:endParaRPr kumimoji="0" lang="en-US" sz="2800" b="1" i="0" u="none" strike="noStrike" kern="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5" name="Shape">
                  <a:extLst>
                    <a:ext uri="{FF2B5EF4-FFF2-40B4-BE49-F238E27FC236}">
                      <a16:creationId xmlns:a16="http://schemas.microsoft.com/office/drawing/2014/main" id="{DC4981CD-A731-44DB-627D-AC0559B258E5}"/>
                    </a:ext>
                  </a:extLst>
                </p:cNvPr>
                <p:cNvSpPr/>
                <p:nvPr/>
              </p:nvSpPr>
              <p:spPr>
                <a:xfrm>
                  <a:off x="3597404" y="993977"/>
                  <a:ext cx="3054443" cy="2712720"/>
                </a:xfrm>
                <a:custGeom>
                  <a:avLst/>
                  <a:gdLst/>
                  <a:ahLst/>
                  <a:cxnLst>
                    <a:cxn ang="0">
                      <a:pos x="wd2" y="hd2"/>
                    </a:cxn>
                    <a:cxn ang="5400000">
                      <a:pos x="wd2" y="hd2"/>
                    </a:cxn>
                    <a:cxn ang="10800000">
                      <a:pos x="wd2" y="hd2"/>
                    </a:cxn>
                    <a:cxn ang="16200000">
                      <a:pos x="wd2" y="hd2"/>
                    </a:cxn>
                  </a:cxnLst>
                  <a:rect l="0" t="0" r="r" b="b"/>
                  <a:pathLst>
                    <a:path w="21600" h="21600" extrusionOk="0">
                      <a:moveTo>
                        <a:pt x="14425" y="13479"/>
                      </a:moveTo>
                      <a:cubicBezTo>
                        <a:pt x="14425" y="9000"/>
                        <a:pt x="11190" y="5358"/>
                        <a:pt x="7212" y="5358"/>
                      </a:cubicBezTo>
                      <a:cubicBezTo>
                        <a:pt x="6841" y="5358"/>
                        <a:pt x="6506" y="5400"/>
                        <a:pt x="6134" y="5442"/>
                      </a:cubicBezTo>
                      <a:cubicBezTo>
                        <a:pt x="6395" y="4898"/>
                        <a:pt x="6543" y="4312"/>
                        <a:pt x="6543" y="3684"/>
                      </a:cubicBezTo>
                      <a:cubicBezTo>
                        <a:pt x="6543" y="1633"/>
                        <a:pt x="5093" y="0"/>
                        <a:pt x="3272" y="0"/>
                      </a:cubicBezTo>
                      <a:cubicBezTo>
                        <a:pt x="1450" y="0"/>
                        <a:pt x="0" y="1633"/>
                        <a:pt x="0" y="3684"/>
                      </a:cubicBezTo>
                      <a:cubicBezTo>
                        <a:pt x="0" y="5442"/>
                        <a:pt x="1078" y="6907"/>
                        <a:pt x="2565" y="7284"/>
                      </a:cubicBezTo>
                      <a:cubicBezTo>
                        <a:pt x="1004" y="8791"/>
                        <a:pt x="0" y="10967"/>
                        <a:pt x="0" y="13479"/>
                      </a:cubicBezTo>
                      <a:cubicBezTo>
                        <a:pt x="0" y="17958"/>
                        <a:pt x="3234" y="21600"/>
                        <a:pt x="7212" y="21600"/>
                      </a:cubicBezTo>
                      <a:lnTo>
                        <a:pt x="21600" y="21600"/>
                      </a:lnTo>
                      <a:cubicBezTo>
                        <a:pt x="17659" y="21600"/>
                        <a:pt x="14425" y="17958"/>
                        <a:pt x="14425" y="13479"/>
                      </a:cubicBezTo>
                      <a:close/>
                      <a:moveTo>
                        <a:pt x="892" y="3726"/>
                      </a:moveTo>
                      <a:cubicBezTo>
                        <a:pt x="892" y="2219"/>
                        <a:pt x="1970" y="1005"/>
                        <a:pt x="3309" y="1005"/>
                      </a:cubicBezTo>
                      <a:cubicBezTo>
                        <a:pt x="4647" y="1005"/>
                        <a:pt x="5725" y="2219"/>
                        <a:pt x="5725" y="3726"/>
                      </a:cubicBezTo>
                      <a:cubicBezTo>
                        <a:pt x="5725" y="5233"/>
                        <a:pt x="4647" y="6447"/>
                        <a:pt x="3309" y="6447"/>
                      </a:cubicBezTo>
                      <a:cubicBezTo>
                        <a:pt x="1970" y="6447"/>
                        <a:pt x="892" y="5191"/>
                        <a:pt x="892" y="3726"/>
                      </a:cubicBezTo>
                      <a:close/>
                      <a:moveTo>
                        <a:pt x="7250" y="20260"/>
                      </a:moveTo>
                      <a:cubicBezTo>
                        <a:pt x="3941" y="20260"/>
                        <a:pt x="1227" y="17205"/>
                        <a:pt x="1227" y="13479"/>
                      </a:cubicBezTo>
                      <a:cubicBezTo>
                        <a:pt x="1227" y="9753"/>
                        <a:pt x="3941" y="6698"/>
                        <a:pt x="7250" y="6698"/>
                      </a:cubicBezTo>
                      <a:cubicBezTo>
                        <a:pt x="10558" y="6698"/>
                        <a:pt x="13272" y="9753"/>
                        <a:pt x="13272" y="13479"/>
                      </a:cubicBezTo>
                      <a:cubicBezTo>
                        <a:pt x="13272" y="17247"/>
                        <a:pt x="10558" y="20260"/>
                        <a:pt x="7250" y="20260"/>
                      </a:cubicBezTo>
                      <a:close/>
                    </a:path>
                  </a:pathLst>
                </a:custGeom>
                <a:solidFill>
                  <a:srgbClr val="C13018"/>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grpSp>
        <p:pic>
          <p:nvPicPr>
            <p:cNvPr id="40" name="Graphic 39" descr="Classroom with solid fill">
              <a:extLst>
                <a:ext uri="{FF2B5EF4-FFF2-40B4-BE49-F238E27FC236}">
                  <a16:creationId xmlns:a16="http://schemas.microsoft.com/office/drawing/2014/main" id="{B5407BAC-0B16-B68F-464C-0360EF33E8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59620" y="1819468"/>
              <a:ext cx="758952" cy="758952"/>
            </a:xfrm>
            <a:prstGeom prst="rect">
              <a:avLst/>
            </a:prstGeom>
          </p:spPr>
        </p:pic>
      </p:grpSp>
      <p:pic>
        <p:nvPicPr>
          <p:cNvPr id="46" name="Graphic 45" descr="Customer review with solid fill">
            <a:extLst>
              <a:ext uri="{FF2B5EF4-FFF2-40B4-BE49-F238E27FC236}">
                <a16:creationId xmlns:a16="http://schemas.microsoft.com/office/drawing/2014/main" id="{16EF85DA-23AA-CBBA-3649-672F69D2D9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51256" y="2005529"/>
            <a:ext cx="758952" cy="758952"/>
          </a:xfrm>
          <a:prstGeom prst="rect">
            <a:avLst/>
          </a:prstGeom>
        </p:spPr>
      </p:pic>
    </p:spTree>
    <p:extLst>
      <p:ext uri="{BB962C8B-B14F-4D97-AF65-F5344CB8AC3E}">
        <p14:creationId xmlns:p14="http://schemas.microsoft.com/office/powerpoint/2010/main" val="174836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F0789-BA00-0D73-1190-260E79BE7C9F}"/>
              </a:ext>
            </a:extLst>
          </p:cNvPr>
          <p:cNvSpPr>
            <a:spLocks noGrp="1"/>
          </p:cNvSpPr>
          <p:nvPr>
            <p:ph type="title"/>
          </p:nvPr>
        </p:nvSpPr>
        <p:spPr/>
        <p:txBody>
          <a:bodyPr>
            <a:normAutofit/>
          </a:bodyPr>
          <a:lstStyle/>
          <a:p>
            <a:r>
              <a:rPr lang="en-US" dirty="0"/>
              <a:t>Dubai outcome on provision of support for ETF</a:t>
            </a:r>
          </a:p>
        </p:txBody>
      </p:sp>
      <p:grpSp>
        <p:nvGrpSpPr>
          <p:cNvPr id="6" name="Group 5">
            <a:extLst>
              <a:ext uri="{FF2B5EF4-FFF2-40B4-BE49-F238E27FC236}">
                <a16:creationId xmlns:a16="http://schemas.microsoft.com/office/drawing/2014/main" id="{79ECAF9E-2E89-A6A1-3E02-236A335D3BEA}"/>
              </a:ext>
            </a:extLst>
          </p:cNvPr>
          <p:cNvGrpSpPr/>
          <p:nvPr/>
        </p:nvGrpSpPr>
        <p:grpSpPr>
          <a:xfrm>
            <a:off x="199198" y="1442260"/>
            <a:ext cx="12070296" cy="4921497"/>
            <a:chOff x="121708" y="1301084"/>
            <a:chExt cx="11674636" cy="4752203"/>
          </a:xfrm>
        </p:grpSpPr>
        <p:grpSp>
          <p:nvGrpSpPr>
            <p:cNvPr id="7" name="Group 6">
              <a:extLst>
                <a:ext uri="{FF2B5EF4-FFF2-40B4-BE49-F238E27FC236}">
                  <a16:creationId xmlns:a16="http://schemas.microsoft.com/office/drawing/2014/main" id="{26A7583B-A67D-9AFC-D783-59EC3A08FCCC}"/>
                </a:ext>
              </a:extLst>
            </p:cNvPr>
            <p:cNvGrpSpPr/>
            <p:nvPr/>
          </p:nvGrpSpPr>
          <p:grpSpPr>
            <a:xfrm>
              <a:off x="121708" y="1321404"/>
              <a:ext cx="2923993" cy="2754813"/>
              <a:chOff x="121709" y="1321404"/>
              <a:chExt cx="2911816" cy="2754813"/>
            </a:xfrm>
          </p:grpSpPr>
          <p:sp>
            <p:nvSpPr>
              <p:cNvPr id="78" name="Arc 77">
                <a:extLst>
                  <a:ext uri="{FF2B5EF4-FFF2-40B4-BE49-F238E27FC236}">
                    <a16:creationId xmlns:a16="http://schemas.microsoft.com/office/drawing/2014/main" id="{699F41DC-F6C4-86AD-4DE8-904D9967E88B}"/>
                  </a:ext>
                </a:extLst>
              </p:cNvPr>
              <p:cNvSpPr/>
              <p:nvPr/>
            </p:nvSpPr>
            <p:spPr>
              <a:xfrm>
                <a:off x="461676" y="3165317"/>
                <a:ext cx="910900" cy="910900"/>
              </a:xfrm>
              <a:prstGeom prst="arc">
                <a:avLst>
                  <a:gd name="adj1" fmla="val 15956854"/>
                  <a:gd name="adj2" fmla="val 10891041"/>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9A63477F-1ECE-E449-5880-86D7644D331B}"/>
                  </a:ext>
                </a:extLst>
              </p:cNvPr>
              <p:cNvCxnSpPr>
                <a:cxnSpLocks/>
              </p:cNvCxnSpPr>
              <p:nvPr/>
            </p:nvCxnSpPr>
            <p:spPr>
              <a:xfrm flipH="1">
                <a:off x="121709" y="3608443"/>
                <a:ext cx="360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15A1EB8-9CBE-B2FC-8BAB-DE574EDCC89F}"/>
                  </a:ext>
                </a:extLst>
              </p:cNvPr>
              <p:cNvCxnSpPr>
                <a:cxnSpLocks/>
              </p:cNvCxnSpPr>
              <p:nvPr/>
            </p:nvCxnSpPr>
            <p:spPr>
              <a:xfrm flipV="1">
                <a:off x="889222" y="1835006"/>
                <a:ext cx="0" cy="1333939"/>
              </a:xfrm>
              <a:prstGeom prst="line">
                <a:avLst/>
              </a:prstGeom>
              <a:ln w="38100">
                <a:tailEnd type="ova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36E68EF9-968D-F077-2EBF-7A54803EE219}"/>
                  </a:ext>
                </a:extLst>
              </p:cNvPr>
              <p:cNvSpPr/>
              <p:nvPr/>
            </p:nvSpPr>
            <p:spPr>
              <a:xfrm>
                <a:off x="576093" y="3279734"/>
                <a:ext cx="682068" cy="68206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01</a:t>
                </a:r>
              </a:p>
            </p:txBody>
          </p:sp>
          <p:sp>
            <p:nvSpPr>
              <p:cNvPr id="82" name="TextBox 81">
                <a:extLst>
                  <a:ext uri="{FF2B5EF4-FFF2-40B4-BE49-F238E27FC236}">
                    <a16:creationId xmlns:a16="http://schemas.microsoft.com/office/drawing/2014/main" id="{185781A0-A9A2-DDD7-B836-732DFE5D2CD2}"/>
                  </a:ext>
                </a:extLst>
              </p:cNvPr>
              <p:cNvSpPr txBox="1"/>
              <p:nvPr/>
            </p:nvSpPr>
            <p:spPr>
              <a:xfrm>
                <a:off x="432152" y="1321404"/>
                <a:ext cx="915635"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2024</a:t>
                </a:r>
              </a:p>
            </p:txBody>
          </p:sp>
          <p:grpSp>
            <p:nvGrpSpPr>
              <p:cNvPr id="83" name="Group 82">
                <a:extLst>
                  <a:ext uri="{FF2B5EF4-FFF2-40B4-BE49-F238E27FC236}">
                    <a16:creationId xmlns:a16="http://schemas.microsoft.com/office/drawing/2014/main" id="{7A057FE7-191C-BF93-990D-22A48D196AF5}"/>
                  </a:ext>
                </a:extLst>
              </p:cNvPr>
              <p:cNvGrpSpPr/>
              <p:nvPr/>
            </p:nvGrpSpPr>
            <p:grpSpPr>
              <a:xfrm>
                <a:off x="935862" y="1658756"/>
                <a:ext cx="2097663" cy="1444536"/>
                <a:chOff x="1002537" y="1727336"/>
                <a:chExt cx="2097663" cy="1444536"/>
              </a:xfrm>
            </p:grpSpPr>
            <p:sp>
              <p:nvSpPr>
                <p:cNvPr id="84" name="TextBox 83">
                  <a:extLst>
                    <a:ext uri="{FF2B5EF4-FFF2-40B4-BE49-F238E27FC236}">
                      <a16:creationId xmlns:a16="http://schemas.microsoft.com/office/drawing/2014/main" id="{CC30CD00-1FAF-E018-C9E9-D2676E0D5F58}"/>
                    </a:ext>
                  </a:extLst>
                </p:cNvPr>
                <p:cNvSpPr txBox="1"/>
                <p:nvPr/>
              </p:nvSpPr>
              <p:spPr>
                <a:xfrm>
                  <a:off x="1016064" y="1727336"/>
                  <a:ext cx="161500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1">
                      <a:ln>
                        <a:noFill/>
                      </a:ln>
                      <a:solidFill>
                        <a:prstClr val="black"/>
                      </a:solidFill>
                      <a:effectLst/>
                      <a:uLnTx/>
                      <a:uFillTx/>
                      <a:latin typeface="Arial" charset="0"/>
                      <a:ea typeface="+mn-ea"/>
                      <a:cs typeface="+mn-cs"/>
                    </a:rPr>
                    <a:t>Prior to SBI 60</a:t>
                  </a:r>
                </a:p>
              </p:txBody>
            </p:sp>
            <p:cxnSp>
              <p:nvCxnSpPr>
                <p:cNvPr id="85" name="Straight Connector 84">
                  <a:extLst>
                    <a:ext uri="{FF2B5EF4-FFF2-40B4-BE49-F238E27FC236}">
                      <a16:creationId xmlns:a16="http://schemas.microsoft.com/office/drawing/2014/main" id="{E154FFD8-E78B-1C1D-AAE2-AE794F74670E}"/>
                    </a:ext>
                  </a:extLst>
                </p:cNvPr>
                <p:cNvCxnSpPr/>
                <p:nvPr/>
              </p:nvCxnSpPr>
              <p:spPr>
                <a:xfrm>
                  <a:off x="1086829" y="2096668"/>
                  <a:ext cx="14033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00198063-E557-25DF-79EA-2E18F5B51F49}"/>
                    </a:ext>
                  </a:extLst>
                </p:cNvPr>
                <p:cNvSpPr/>
                <p:nvPr/>
              </p:nvSpPr>
              <p:spPr>
                <a:xfrm>
                  <a:off x="1002537" y="2101990"/>
                  <a:ext cx="2097663" cy="1069882"/>
                </a:xfrm>
                <a:prstGeom prst="rect">
                  <a:avLst/>
                </a:prstGeom>
              </p:spPr>
              <p:txBody>
                <a:bodyPr wrap="square">
                  <a:spAutoFit/>
                </a:bodyPr>
                <a:lstStyle/>
                <a:p>
                  <a:pPr marL="171450" marR="0" lvl="0" indent="-1714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hlinkClick r:id="rId3"/>
                    </a:rPr>
                    <a:t>Regional online workshops</a:t>
                  </a:r>
                  <a:r>
                    <a:rPr kumimoji="0" lang="en-US" sz="1100" b="0" i="0" u="none" strike="noStrike" kern="1200" cap="none" spc="0" normalizeH="0" baseline="0" noProof="0" dirty="0">
                      <a:ln>
                        <a:noFill/>
                      </a:ln>
                      <a:solidFill>
                        <a:prstClr val="black"/>
                      </a:solidFill>
                      <a:effectLst/>
                      <a:uLnTx/>
                      <a:uFillTx/>
                      <a:latin typeface="Arial" charset="0"/>
                      <a:ea typeface="+mn-ea"/>
                      <a:cs typeface="+mn-cs"/>
                      <a:hlinkClick r:id="rId3"/>
                    </a:rPr>
                    <a:t>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on support available to developing country Parties for ETF; and in providing guidance to the GEF on the application process</a:t>
                  </a:r>
                </a:p>
              </p:txBody>
            </p:sp>
          </p:grpSp>
        </p:grpSp>
        <p:grpSp>
          <p:nvGrpSpPr>
            <p:cNvPr id="8" name="Group 7">
              <a:extLst>
                <a:ext uri="{FF2B5EF4-FFF2-40B4-BE49-F238E27FC236}">
                  <a16:creationId xmlns:a16="http://schemas.microsoft.com/office/drawing/2014/main" id="{4234A223-F8CA-EEBD-DECB-920C3325E8A5}"/>
                </a:ext>
              </a:extLst>
            </p:cNvPr>
            <p:cNvGrpSpPr/>
            <p:nvPr/>
          </p:nvGrpSpPr>
          <p:grpSpPr>
            <a:xfrm>
              <a:off x="1391395" y="3165367"/>
              <a:ext cx="3273906" cy="2887920"/>
              <a:chOff x="1548875" y="3165367"/>
              <a:chExt cx="3273906" cy="2887920"/>
            </a:xfrm>
          </p:grpSpPr>
          <p:sp>
            <p:nvSpPr>
              <p:cNvPr id="69" name="Arc 68">
                <a:extLst>
                  <a:ext uri="{FF2B5EF4-FFF2-40B4-BE49-F238E27FC236}">
                    <a16:creationId xmlns:a16="http://schemas.microsoft.com/office/drawing/2014/main" id="{41EC67FE-E981-91BF-0546-A3E7CEB60E26}"/>
                  </a:ext>
                </a:extLst>
              </p:cNvPr>
              <p:cNvSpPr>
                <a:spLocks noChangeAspect="1"/>
              </p:cNvSpPr>
              <p:nvPr/>
            </p:nvSpPr>
            <p:spPr>
              <a:xfrm rot="10800000">
                <a:off x="1920283" y="3165367"/>
                <a:ext cx="910800" cy="910800"/>
              </a:xfrm>
              <a:prstGeom prst="arc">
                <a:avLst>
                  <a:gd name="adj1" fmla="val 10895"/>
                  <a:gd name="adj2" fmla="val 15969831"/>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0" name="Straight Connector 69">
                <a:extLst>
                  <a:ext uri="{FF2B5EF4-FFF2-40B4-BE49-F238E27FC236}">
                    <a16:creationId xmlns:a16="http://schemas.microsoft.com/office/drawing/2014/main" id="{8FB97D2E-F553-5A5E-4E48-CA874F17FFC5}"/>
                  </a:ext>
                </a:extLst>
              </p:cNvPr>
              <p:cNvCxnSpPr>
                <a:cxnSpLocks/>
              </p:cNvCxnSpPr>
              <p:nvPr/>
            </p:nvCxnSpPr>
            <p:spPr>
              <a:xfrm rot="10800000" flipV="1">
                <a:off x="2426467" y="4070753"/>
                <a:ext cx="0" cy="1333939"/>
              </a:xfrm>
              <a:prstGeom prst="line">
                <a:avLst/>
              </a:prstGeom>
              <a:ln w="38100">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B085E328-6256-10D5-A336-5FDC41C2B634}"/>
                  </a:ext>
                </a:extLst>
              </p:cNvPr>
              <p:cNvSpPr/>
              <p:nvPr/>
            </p:nvSpPr>
            <p:spPr>
              <a:xfrm>
                <a:off x="2030421" y="3273367"/>
                <a:ext cx="690522" cy="694800"/>
              </a:xfrm>
              <a:prstGeom prst="ellipse">
                <a:avLst/>
              </a:prstGeo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02</a:t>
                </a:r>
              </a:p>
            </p:txBody>
          </p:sp>
          <p:sp>
            <p:nvSpPr>
              <p:cNvPr id="72" name="TextBox 71">
                <a:extLst>
                  <a:ext uri="{FF2B5EF4-FFF2-40B4-BE49-F238E27FC236}">
                    <a16:creationId xmlns:a16="http://schemas.microsoft.com/office/drawing/2014/main" id="{6F1D7DD3-5029-F035-7861-A86114C621C8}"/>
                  </a:ext>
                </a:extLst>
              </p:cNvPr>
              <p:cNvSpPr txBox="1"/>
              <p:nvPr/>
            </p:nvSpPr>
            <p:spPr>
              <a:xfrm>
                <a:off x="1944401" y="5524330"/>
                <a:ext cx="704039"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2024</a:t>
                </a:r>
              </a:p>
            </p:txBody>
          </p:sp>
          <p:grpSp>
            <p:nvGrpSpPr>
              <p:cNvPr id="73" name="Group 72">
                <a:extLst>
                  <a:ext uri="{FF2B5EF4-FFF2-40B4-BE49-F238E27FC236}">
                    <a16:creationId xmlns:a16="http://schemas.microsoft.com/office/drawing/2014/main" id="{6349D451-D39F-6345-54D8-D0B5BDD2E1D9}"/>
                  </a:ext>
                </a:extLst>
              </p:cNvPr>
              <p:cNvGrpSpPr/>
              <p:nvPr/>
            </p:nvGrpSpPr>
            <p:grpSpPr>
              <a:xfrm>
                <a:off x="2505516" y="4221414"/>
                <a:ext cx="2317265" cy="1831873"/>
                <a:chOff x="1051558" y="1776888"/>
                <a:chExt cx="2317265" cy="1831873"/>
              </a:xfrm>
            </p:grpSpPr>
            <p:sp>
              <p:nvSpPr>
                <p:cNvPr id="75" name="TextBox 74">
                  <a:extLst>
                    <a:ext uri="{FF2B5EF4-FFF2-40B4-BE49-F238E27FC236}">
                      <a16:creationId xmlns:a16="http://schemas.microsoft.com/office/drawing/2014/main" id="{7305B1AF-783D-4E5B-CB57-DF1444A5BCE2}"/>
                    </a:ext>
                  </a:extLst>
                </p:cNvPr>
                <p:cNvSpPr txBox="1"/>
                <p:nvPr/>
              </p:nvSpPr>
              <p:spPr>
                <a:xfrm>
                  <a:off x="1075389" y="1776888"/>
                  <a:ext cx="1509057" cy="31204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1">
                      <a:ln>
                        <a:noFill/>
                      </a:ln>
                      <a:solidFill>
                        <a:prstClr val="black"/>
                      </a:solidFill>
                      <a:effectLst/>
                      <a:uLnTx/>
                      <a:uFillTx/>
                      <a:latin typeface="Arial" charset="0"/>
                      <a:ea typeface="+mn-ea"/>
                      <a:cs typeface="+mn-cs"/>
                    </a:rPr>
                    <a:t>SBI 60 (June)</a:t>
                  </a:r>
                </a:p>
              </p:txBody>
            </p:sp>
            <p:cxnSp>
              <p:nvCxnSpPr>
                <p:cNvPr id="76" name="Straight Connector 75">
                  <a:extLst>
                    <a:ext uri="{FF2B5EF4-FFF2-40B4-BE49-F238E27FC236}">
                      <a16:creationId xmlns:a16="http://schemas.microsoft.com/office/drawing/2014/main" id="{AF6B0B34-A281-C9D6-B7D6-DC6E7D3A85E1}"/>
                    </a:ext>
                  </a:extLst>
                </p:cNvPr>
                <p:cNvCxnSpPr/>
                <p:nvPr/>
              </p:nvCxnSpPr>
              <p:spPr>
                <a:xfrm>
                  <a:off x="1136650" y="2158920"/>
                  <a:ext cx="140335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03A81BF2-7FD5-4A7C-2B23-60D304D7A034}"/>
                    </a:ext>
                  </a:extLst>
                </p:cNvPr>
                <p:cNvSpPr/>
                <p:nvPr/>
              </p:nvSpPr>
              <p:spPr>
                <a:xfrm>
                  <a:off x="1051558" y="2130244"/>
                  <a:ext cx="2317265" cy="1478517"/>
                </a:xfrm>
                <a:prstGeom prst="rect">
                  <a:avLst/>
                </a:prstGeom>
              </p:spPr>
              <p:txBody>
                <a:bodyPr wrap="square">
                  <a:spAutoFit/>
                </a:bodyPr>
                <a:lstStyle/>
                <a:p>
                  <a:pPr marL="171450" marR="0" lvl="0" indent="-1714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hlinkClick r:id="rId4"/>
                    </a:rPr>
                    <a:t>June 4: In-person workshop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on support available to developing country Parties for BTRs and IAs</a:t>
                  </a:r>
                  <a:endParaRPr kumimoji="0" lang="en-US" sz="1100" b="0" i="0" u="none" strike="noStrike" kern="1200" cap="none" spc="0" normalizeH="0" baseline="0" noProof="1">
                    <a:ln>
                      <a:noFill/>
                    </a:ln>
                    <a:solidFill>
                      <a:prstClr val="black"/>
                    </a:solidFill>
                    <a:effectLst/>
                    <a:uLnTx/>
                    <a:uFillTx/>
                    <a:latin typeface="Arial" charset="0"/>
                    <a:ea typeface="+mn-ea"/>
                    <a:cs typeface="+mn-cs"/>
                  </a:endParaRPr>
                </a:p>
                <a:p>
                  <a:pPr marL="171450" marR="0" lvl="0" indent="-1714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hlinkClick r:id="rId5"/>
                    </a:rPr>
                    <a:t>June 10: In-session facilitative dialogue</a:t>
                  </a:r>
                  <a:r>
                    <a:rPr kumimoji="0" lang="en-US" sz="1100" b="0" i="0" u="none" strike="noStrike" kern="1200" cap="none" spc="0" normalizeH="0" baseline="0" noProof="0" dirty="0">
                      <a:ln>
                        <a:noFill/>
                      </a:ln>
                      <a:solidFill>
                        <a:prstClr val="black"/>
                      </a:solidFill>
                      <a:effectLst/>
                      <a:uLnTx/>
                      <a:uFillTx/>
                      <a:latin typeface="Arial" charset="0"/>
                      <a:ea typeface="+mn-ea"/>
                      <a:cs typeface="+mn-cs"/>
                      <a:hlinkClick r:id="rId5"/>
                    </a:rPr>
                    <a:t>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to share experience in gathering, analysing and managing data</a:t>
                  </a:r>
                  <a:endParaRPr kumimoji="0" lang="en-US" sz="1100" b="0" i="0" u="none" strike="noStrike" kern="1200" cap="none" spc="0" normalizeH="0" baseline="0" noProof="1">
                    <a:ln>
                      <a:noFill/>
                    </a:ln>
                    <a:solidFill>
                      <a:prstClr val="black"/>
                    </a:solidFill>
                    <a:effectLst/>
                    <a:uLnTx/>
                    <a:uFillTx/>
                    <a:latin typeface="Arial" charset="0"/>
                    <a:ea typeface="+mn-ea"/>
                    <a:cs typeface="+mn-cs"/>
                  </a:endParaRPr>
                </a:p>
              </p:txBody>
            </p:sp>
          </p:grpSp>
          <p:cxnSp>
            <p:nvCxnSpPr>
              <p:cNvPr id="74" name="Straight Connector 73">
                <a:extLst>
                  <a:ext uri="{FF2B5EF4-FFF2-40B4-BE49-F238E27FC236}">
                    <a16:creationId xmlns:a16="http://schemas.microsoft.com/office/drawing/2014/main" id="{F897E676-463F-AEA3-318F-6F89AFFFF471}"/>
                  </a:ext>
                </a:extLst>
              </p:cNvPr>
              <p:cNvCxnSpPr>
                <a:cxnSpLocks/>
              </p:cNvCxnSpPr>
              <p:nvPr/>
            </p:nvCxnSpPr>
            <p:spPr>
              <a:xfrm>
                <a:off x="1548875" y="3608443"/>
                <a:ext cx="360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C32D6750-B748-A45B-144C-0591D0A1731E}"/>
                </a:ext>
              </a:extLst>
            </p:cNvPr>
            <p:cNvGrpSpPr/>
            <p:nvPr/>
          </p:nvGrpSpPr>
          <p:grpSpPr>
            <a:xfrm>
              <a:off x="2688801" y="1345112"/>
              <a:ext cx="2672120" cy="2731105"/>
              <a:chOff x="104775" y="1345112"/>
              <a:chExt cx="2672120" cy="2731105"/>
            </a:xfrm>
          </p:grpSpPr>
          <p:sp>
            <p:nvSpPr>
              <p:cNvPr id="60" name="Arc 59">
                <a:extLst>
                  <a:ext uri="{FF2B5EF4-FFF2-40B4-BE49-F238E27FC236}">
                    <a16:creationId xmlns:a16="http://schemas.microsoft.com/office/drawing/2014/main" id="{0339D9CB-7D44-9846-6AB5-4FEBC151F37E}"/>
                  </a:ext>
                </a:extLst>
              </p:cNvPr>
              <p:cNvSpPr/>
              <p:nvPr/>
            </p:nvSpPr>
            <p:spPr>
              <a:xfrm>
                <a:off x="461676" y="3165317"/>
                <a:ext cx="910900" cy="910900"/>
              </a:xfrm>
              <a:prstGeom prst="arc">
                <a:avLst>
                  <a:gd name="adj1" fmla="val 15956854"/>
                  <a:gd name="adj2" fmla="val 10891041"/>
                </a:avLst>
              </a:prstGeom>
              <a:solidFill>
                <a:schemeClr val="bg1"/>
              </a:solid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1" name="Straight Connector 60">
                <a:extLst>
                  <a:ext uri="{FF2B5EF4-FFF2-40B4-BE49-F238E27FC236}">
                    <a16:creationId xmlns:a16="http://schemas.microsoft.com/office/drawing/2014/main" id="{A307C5F5-312D-1C0A-3AD0-0527C9040610}"/>
                  </a:ext>
                </a:extLst>
              </p:cNvPr>
              <p:cNvCxnSpPr>
                <a:cxnSpLocks/>
              </p:cNvCxnSpPr>
              <p:nvPr/>
            </p:nvCxnSpPr>
            <p:spPr>
              <a:xfrm flipH="1">
                <a:off x="104775" y="3608443"/>
                <a:ext cx="360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AB61DE-5F17-203C-1549-873C19D007DD}"/>
                  </a:ext>
                </a:extLst>
              </p:cNvPr>
              <p:cNvCxnSpPr>
                <a:cxnSpLocks/>
              </p:cNvCxnSpPr>
              <p:nvPr/>
            </p:nvCxnSpPr>
            <p:spPr>
              <a:xfrm flipV="1">
                <a:off x="889222" y="1824846"/>
                <a:ext cx="0" cy="1333939"/>
              </a:xfrm>
              <a:prstGeom prst="line">
                <a:avLst/>
              </a:prstGeom>
              <a:solidFill>
                <a:schemeClr val="accent2"/>
              </a:solidFill>
              <a:ln w="3810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CADEB6E-3AEA-DF61-4CB7-D8DE0B7221A4}"/>
                  </a:ext>
                </a:extLst>
              </p:cNvPr>
              <p:cNvSpPr/>
              <p:nvPr/>
            </p:nvSpPr>
            <p:spPr>
              <a:xfrm>
                <a:off x="576093" y="3279734"/>
                <a:ext cx="682068" cy="682066"/>
              </a:xfrm>
              <a:prstGeom prst="ellipse">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03</a:t>
                </a:r>
              </a:p>
            </p:txBody>
          </p:sp>
          <p:sp>
            <p:nvSpPr>
              <p:cNvPr id="64" name="TextBox 63">
                <a:extLst>
                  <a:ext uri="{FF2B5EF4-FFF2-40B4-BE49-F238E27FC236}">
                    <a16:creationId xmlns:a16="http://schemas.microsoft.com/office/drawing/2014/main" id="{24E31328-AD36-40D4-385F-85957F28072A}"/>
                  </a:ext>
                </a:extLst>
              </p:cNvPr>
              <p:cNvSpPr txBox="1"/>
              <p:nvPr/>
            </p:nvSpPr>
            <p:spPr>
              <a:xfrm>
                <a:off x="432152" y="1345112"/>
                <a:ext cx="915635" cy="38634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2024</a:t>
                </a:r>
              </a:p>
            </p:txBody>
          </p:sp>
          <p:grpSp>
            <p:nvGrpSpPr>
              <p:cNvPr id="65" name="Group 64">
                <a:extLst>
                  <a:ext uri="{FF2B5EF4-FFF2-40B4-BE49-F238E27FC236}">
                    <a16:creationId xmlns:a16="http://schemas.microsoft.com/office/drawing/2014/main" id="{385F252E-7730-3D79-88D8-73FE27E25A78}"/>
                  </a:ext>
                </a:extLst>
              </p:cNvPr>
              <p:cNvGrpSpPr/>
              <p:nvPr/>
            </p:nvGrpSpPr>
            <p:grpSpPr>
              <a:xfrm>
                <a:off x="998554" y="1779428"/>
                <a:ext cx="1778341" cy="1156811"/>
                <a:chOff x="1065229" y="1848008"/>
                <a:chExt cx="1778341" cy="1156811"/>
              </a:xfrm>
            </p:grpSpPr>
            <p:sp>
              <p:nvSpPr>
                <p:cNvPr id="66" name="TextBox 65">
                  <a:extLst>
                    <a:ext uri="{FF2B5EF4-FFF2-40B4-BE49-F238E27FC236}">
                      <a16:creationId xmlns:a16="http://schemas.microsoft.com/office/drawing/2014/main" id="{CF0D1625-3795-6EB5-0ECF-1EB1C3750699}"/>
                    </a:ext>
                  </a:extLst>
                </p:cNvPr>
                <p:cNvSpPr txBox="1"/>
                <p:nvPr/>
              </p:nvSpPr>
              <p:spPr>
                <a:xfrm>
                  <a:off x="1065229" y="1848008"/>
                  <a:ext cx="1509057" cy="369332"/>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1">
                      <a:ln>
                        <a:noFill/>
                      </a:ln>
                      <a:solidFill>
                        <a:prstClr val="black"/>
                      </a:solidFill>
                      <a:effectLst/>
                      <a:uLnTx/>
                      <a:uFillTx/>
                      <a:latin typeface="Arial" charset="0"/>
                      <a:ea typeface="+mn-ea"/>
                      <a:cs typeface="+mn-cs"/>
                    </a:rPr>
                    <a:t>31 October</a:t>
                  </a:r>
                </a:p>
              </p:txBody>
            </p:sp>
            <p:cxnSp>
              <p:nvCxnSpPr>
                <p:cNvPr id="67" name="Straight Connector 66">
                  <a:extLst>
                    <a:ext uri="{FF2B5EF4-FFF2-40B4-BE49-F238E27FC236}">
                      <a16:creationId xmlns:a16="http://schemas.microsoft.com/office/drawing/2014/main" id="{BAEAC6CA-5AFB-76F0-3957-FE97E98156DA}"/>
                    </a:ext>
                  </a:extLst>
                </p:cNvPr>
                <p:cNvCxnSpPr/>
                <p:nvPr/>
              </p:nvCxnSpPr>
              <p:spPr>
                <a:xfrm>
                  <a:off x="1126490" y="2209720"/>
                  <a:ext cx="140335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A6655BF1-C17C-8253-9DD8-4CFF59E6EC4C}"/>
                    </a:ext>
                  </a:extLst>
                </p:cNvPr>
                <p:cNvSpPr/>
                <p:nvPr/>
              </p:nvSpPr>
              <p:spPr>
                <a:xfrm>
                  <a:off x="1065229" y="2261846"/>
                  <a:ext cx="1778341" cy="742973"/>
                </a:xfrm>
                <a:prstGeom prst="rect">
                  <a:avLst/>
                </a:prstGeom>
                <a:ln>
                  <a:noFill/>
                </a:ln>
              </p:spPr>
              <p:txBody>
                <a:bodyPr wrap="square">
                  <a:spAutoFit/>
                </a:bodyPr>
                <a:lstStyle/>
                <a:p>
                  <a:pPr marL="171450" marR="0" lvl="0" indent="-1714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rPr>
                    <a:t>Summary report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on the lessons learned and best practices shared at the facilitative dialogue</a:t>
                  </a:r>
                  <a:endParaRPr kumimoji="0" lang="en-US" sz="1100" b="0" i="0" u="none" strike="noStrike" kern="1200" cap="none" spc="0" normalizeH="0" baseline="0" noProof="1">
                    <a:ln>
                      <a:noFill/>
                    </a:ln>
                    <a:solidFill>
                      <a:prstClr val="black"/>
                    </a:solidFill>
                    <a:effectLst/>
                    <a:uLnTx/>
                    <a:uFillTx/>
                    <a:latin typeface="Arial" charset="0"/>
                    <a:ea typeface="+mn-ea"/>
                    <a:cs typeface="+mn-cs"/>
                  </a:endParaRPr>
                </a:p>
              </p:txBody>
            </p:sp>
          </p:grpSp>
        </p:grpSp>
        <p:grpSp>
          <p:nvGrpSpPr>
            <p:cNvPr id="10" name="Group 9">
              <a:extLst>
                <a:ext uri="{FF2B5EF4-FFF2-40B4-BE49-F238E27FC236}">
                  <a16:creationId xmlns:a16="http://schemas.microsoft.com/office/drawing/2014/main" id="{7A34A060-9A5F-C5C1-3440-393F457D6C32}"/>
                </a:ext>
              </a:extLst>
            </p:cNvPr>
            <p:cNvGrpSpPr/>
            <p:nvPr/>
          </p:nvGrpSpPr>
          <p:grpSpPr>
            <a:xfrm>
              <a:off x="3977115" y="3165367"/>
              <a:ext cx="2647789" cy="2735365"/>
              <a:chOff x="1548875" y="3165367"/>
              <a:chExt cx="2647789" cy="2735365"/>
            </a:xfrm>
          </p:grpSpPr>
          <p:sp>
            <p:nvSpPr>
              <p:cNvPr id="51" name="Arc 50">
                <a:extLst>
                  <a:ext uri="{FF2B5EF4-FFF2-40B4-BE49-F238E27FC236}">
                    <a16:creationId xmlns:a16="http://schemas.microsoft.com/office/drawing/2014/main" id="{D5A7B051-5E18-1C3E-2F37-7C381829E870}"/>
                  </a:ext>
                </a:extLst>
              </p:cNvPr>
              <p:cNvSpPr>
                <a:spLocks noChangeAspect="1"/>
              </p:cNvSpPr>
              <p:nvPr/>
            </p:nvSpPr>
            <p:spPr>
              <a:xfrm rot="10800000">
                <a:off x="1920283" y="3165367"/>
                <a:ext cx="910800" cy="910800"/>
              </a:xfrm>
              <a:prstGeom prst="arc">
                <a:avLst>
                  <a:gd name="adj1" fmla="val 10895"/>
                  <a:gd name="adj2" fmla="val 15969831"/>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2" name="Straight Connector 51">
                <a:extLst>
                  <a:ext uri="{FF2B5EF4-FFF2-40B4-BE49-F238E27FC236}">
                    <a16:creationId xmlns:a16="http://schemas.microsoft.com/office/drawing/2014/main" id="{7A0D1AB0-3630-FC37-3F57-5ECA8B25C6B2}"/>
                  </a:ext>
                </a:extLst>
              </p:cNvPr>
              <p:cNvCxnSpPr>
                <a:cxnSpLocks/>
              </p:cNvCxnSpPr>
              <p:nvPr/>
            </p:nvCxnSpPr>
            <p:spPr>
              <a:xfrm rot="10800000" flipV="1">
                <a:off x="2426467" y="4070753"/>
                <a:ext cx="0" cy="1333939"/>
              </a:xfrm>
              <a:prstGeom prst="line">
                <a:avLst/>
              </a:prstGeom>
              <a:ln w="3810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8E63452C-2696-F35E-49A4-1C57D66C2E75}"/>
                  </a:ext>
                </a:extLst>
              </p:cNvPr>
              <p:cNvSpPr/>
              <p:nvPr/>
            </p:nvSpPr>
            <p:spPr>
              <a:xfrm>
                <a:off x="2030421" y="3273367"/>
                <a:ext cx="690522" cy="694800"/>
              </a:xfrm>
              <a:prstGeom prst="ellipse">
                <a:avLst/>
              </a:prstGeom>
              <a:solidFill>
                <a:schemeClr val="accent5"/>
              </a:solidFill>
              <a:ln>
                <a:solidFill>
                  <a:schemeClr val="accent5"/>
                </a:solid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04</a:t>
                </a:r>
              </a:p>
            </p:txBody>
          </p:sp>
          <p:sp>
            <p:nvSpPr>
              <p:cNvPr id="54" name="TextBox 53">
                <a:extLst>
                  <a:ext uri="{FF2B5EF4-FFF2-40B4-BE49-F238E27FC236}">
                    <a16:creationId xmlns:a16="http://schemas.microsoft.com/office/drawing/2014/main" id="{2EDA0AFB-EF3F-FA2A-A276-41A786706137}"/>
                  </a:ext>
                </a:extLst>
              </p:cNvPr>
              <p:cNvSpPr txBox="1"/>
              <p:nvPr/>
            </p:nvSpPr>
            <p:spPr>
              <a:xfrm>
                <a:off x="2185487" y="5500622"/>
                <a:ext cx="704039"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2024</a:t>
                </a:r>
              </a:p>
            </p:txBody>
          </p:sp>
          <p:grpSp>
            <p:nvGrpSpPr>
              <p:cNvPr id="55" name="Group 54">
                <a:extLst>
                  <a:ext uri="{FF2B5EF4-FFF2-40B4-BE49-F238E27FC236}">
                    <a16:creationId xmlns:a16="http://schemas.microsoft.com/office/drawing/2014/main" id="{85444C85-5C8B-1E2A-2DAB-C06419AA047F}"/>
                  </a:ext>
                </a:extLst>
              </p:cNvPr>
              <p:cNvGrpSpPr/>
              <p:nvPr/>
            </p:nvGrpSpPr>
            <p:grpSpPr>
              <a:xfrm>
                <a:off x="2529347" y="4221414"/>
                <a:ext cx="1667317" cy="1014002"/>
                <a:chOff x="1075389" y="1776888"/>
                <a:chExt cx="1667317" cy="1014002"/>
              </a:xfrm>
            </p:grpSpPr>
            <p:sp>
              <p:nvSpPr>
                <p:cNvPr id="57" name="TextBox 56">
                  <a:extLst>
                    <a:ext uri="{FF2B5EF4-FFF2-40B4-BE49-F238E27FC236}">
                      <a16:creationId xmlns:a16="http://schemas.microsoft.com/office/drawing/2014/main" id="{ED026CEE-A61E-C790-BA67-66876FED4EC9}"/>
                    </a:ext>
                  </a:extLst>
                </p:cNvPr>
                <p:cNvSpPr txBox="1"/>
                <p:nvPr/>
              </p:nvSpPr>
              <p:spPr>
                <a:xfrm>
                  <a:off x="1075389" y="1776888"/>
                  <a:ext cx="1509055" cy="31204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1">
                      <a:ln>
                        <a:noFill/>
                      </a:ln>
                      <a:solidFill>
                        <a:prstClr val="black"/>
                      </a:solidFill>
                      <a:effectLst/>
                      <a:uLnTx/>
                      <a:uFillTx/>
                      <a:latin typeface="Arial" charset="0"/>
                      <a:ea typeface="+mn-ea"/>
                      <a:cs typeface="+mn-cs"/>
                    </a:rPr>
                    <a:t>CMA 6 (Nov)</a:t>
                  </a:r>
                </a:p>
              </p:txBody>
            </p:sp>
            <p:cxnSp>
              <p:nvCxnSpPr>
                <p:cNvPr id="58" name="Straight Connector 57">
                  <a:extLst>
                    <a:ext uri="{FF2B5EF4-FFF2-40B4-BE49-F238E27FC236}">
                      <a16:creationId xmlns:a16="http://schemas.microsoft.com/office/drawing/2014/main" id="{D20B0A94-B981-F43B-B4FD-912D716564CB}"/>
                    </a:ext>
                  </a:extLst>
                </p:cNvPr>
                <p:cNvCxnSpPr/>
                <p:nvPr/>
              </p:nvCxnSpPr>
              <p:spPr>
                <a:xfrm>
                  <a:off x="1136650" y="2158920"/>
                  <a:ext cx="140335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C77C61A-7EEE-E0BF-1C84-2D471D829236}"/>
                    </a:ext>
                  </a:extLst>
                </p:cNvPr>
                <p:cNvSpPr/>
                <p:nvPr/>
              </p:nvSpPr>
              <p:spPr>
                <a:xfrm>
                  <a:off x="1075389" y="2190726"/>
                  <a:ext cx="1667317" cy="600164"/>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100" b="0" i="0" u="none" strike="noStrike" kern="1200" cap="none" spc="0" normalizeH="0" baseline="0" noProof="1">
                      <a:ln>
                        <a:noFill/>
                      </a:ln>
                      <a:solidFill>
                        <a:prstClr val="black"/>
                      </a:solidFill>
                      <a:effectLst/>
                      <a:uLnTx/>
                      <a:uFillTx/>
                      <a:latin typeface="Arial" charset="0"/>
                      <a:ea typeface="+mn-ea"/>
                      <a:cs typeface="+mn-cs"/>
                    </a:rPr>
                    <a:t>Consider provision of financial and technical support under CMA</a:t>
                  </a:r>
                </a:p>
              </p:txBody>
            </p:sp>
          </p:grpSp>
          <p:cxnSp>
            <p:nvCxnSpPr>
              <p:cNvPr id="56" name="Straight Connector 55">
                <a:extLst>
                  <a:ext uri="{FF2B5EF4-FFF2-40B4-BE49-F238E27FC236}">
                    <a16:creationId xmlns:a16="http://schemas.microsoft.com/office/drawing/2014/main" id="{CC6B8316-24B7-3848-3D68-E6C6E8C5F3FE}"/>
                  </a:ext>
                </a:extLst>
              </p:cNvPr>
              <p:cNvCxnSpPr>
                <a:cxnSpLocks/>
              </p:cNvCxnSpPr>
              <p:nvPr/>
            </p:nvCxnSpPr>
            <p:spPr>
              <a:xfrm>
                <a:off x="1548875" y="3608443"/>
                <a:ext cx="360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861EB1E-4146-7192-25F4-23D20397038C}"/>
                </a:ext>
              </a:extLst>
            </p:cNvPr>
            <p:cNvGrpSpPr/>
            <p:nvPr/>
          </p:nvGrpSpPr>
          <p:grpSpPr>
            <a:xfrm>
              <a:off x="5276215" y="1311244"/>
              <a:ext cx="2913098" cy="2764973"/>
              <a:chOff x="104775" y="1311244"/>
              <a:chExt cx="2913098" cy="2764973"/>
            </a:xfrm>
          </p:grpSpPr>
          <p:sp>
            <p:nvSpPr>
              <p:cNvPr id="42" name="Arc 41">
                <a:extLst>
                  <a:ext uri="{FF2B5EF4-FFF2-40B4-BE49-F238E27FC236}">
                    <a16:creationId xmlns:a16="http://schemas.microsoft.com/office/drawing/2014/main" id="{DE1A16CD-F892-2B42-1700-D833D7FC7FB6}"/>
                  </a:ext>
                </a:extLst>
              </p:cNvPr>
              <p:cNvSpPr/>
              <p:nvPr/>
            </p:nvSpPr>
            <p:spPr>
              <a:xfrm>
                <a:off x="461676" y="3165317"/>
                <a:ext cx="910900" cy="910900"/>
              </a:xfrm>
              <a:prstGeom prst="arc">
                <a:avLst>
                  <a:gd name="adj1" fmla="val 15956854"/>
                  <a:gd name="adj2" fmla="val 10891041"/>
                </a:avLst>
              </a:prstGeom>
              <a:solidFill>
                <a:schemeClr val="bg1"/>
              </a:solidFill>
              <a:ln w="381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FFC9429F-596B-75EE-ECEC-17D2B1106A05}"/>
                  </a:ext>
                </a:extLst>
              </p:cNvPr>
              <p:cNvCxnSpPr>
                <a:cxnSpLocks/>
              </p:cNvCxnSpPr>
              <p:nvPr/>
            </p:nvCxnSpPr>
            <p:spPr>
              <a:xfrm flipH="1">
                <a:off x="104775" y="3608443"/>
                <a:ext cx="360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DDE5C59-D9AF-EA39-7D70-513653FDFA9D}"/>
                  </a:ext>
                </a:extLst>
              </p:cNvPr>
              <p:cNvCxnSpPr>
                <a:cxnSpLocks/>
              </p:cNvCxnSpPr>
              <p:nvPr/>
            </p:nvCxnSpPr>
            <p:spPr>
              <a:xfrm flipV="1">
                <a:off x="889222" y="1824846"/>
                <a:ext cx="0" cy="1333939"/>
              </a:xfrm>
              <a:prstGeom prst="line">
                <a:avLst/>
              </a:prstGeom>
              <a:solidFill>
                <a:schemeClr val="accent2"/>
              </a:solidFill>
              <a:ln w="3810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2C69C504-1C85-F430-1AE5-C507EB809193}"/>
                  </a:ext>
                </a:extLst>
              </p:cNvPr>
              <p:cNvSpPr/>
              <p:nvPr/>
            </p:nvSpPr>
            <p:spPr>
              <a:xfrm>
                <a:off x="576093" y="3279734"/>
                <a:ext cx="682068" cy="682066"/>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05</a:t>
                </a:r>
              </a:p>
            </p:txBody>
          </p:sp>
          <p:sp>
            <p:nvSpPr>
              <p:cNvPr id="46" name="TextBox 45">
                <a:extLst>
                  <a:ext uri="{FF2B5EF4-FFF2-40B4-BE49-F238E27FC236}">
                    <a16:creationId xmlns:a16="http://schemas.microsoft.com/office/drawing/2014/main" id="{E3A253A7-C418-570F-C3B2-CF73DAB111E6}"/>
                  </a:ext>
                </a:extLst>
              </p:cNvPr>
              <p:cNvSpPr txBox="1"/>
              <p:nvPr/>
            </p:nvSpPr>
            <p:spPr>
              <a:xfrm>
                <a:off x="440619" y="1311244"/>
                <a:ext cx="915635" cy="40011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2025</a:t>
                </a:r>
              </a:p>
            </p:txBody>
          </p:sp>
          <p:grpSp>
            <p:nvGrpSpPr>
              <p:cNvPr id="47" name="Group 46">
                <a:extLst>
                  <a:ext uri="{FF2B5EF4-FFF2-40B4-BE49-F238E27FC236}">
                    <a16:creationId xmlns:a16="http://schemas.microsoft.com/office/drawing/2014/main" id="{3253BBFB-1D59-D58D-26C9-EAE1A5EE574E}"/>
                  </a:ext>
                </a:extLst>
              </p:cNvPr>
              <p:cNvGrpSpPr/>
              <p:nvPr/>
            </p:nvGrpSpPr>
            <p:grpSpPr>
              <a:xfrm>
                <a:off x="998554" y="1779428"/>
                <a:ext cx="2019319" cy="1156811"/>
                <a:chOff x="1065229" y="1848008"/>
                <a:chExt cx="2019319" cy="1156811"/>
              </a:xfrm>
            </p:grpSpPr>
            <p:sp>
              <p:nvSpPr>
                <p:cNvPr id="48" name="TextBox 47">
                  <a:extLst>
                    <a:ext uri="{FF2B5EF4-FFF2-40B4-BE49-F238E27FC236}">
                      <a16:creationId xmlns:a16="http://schemas.microsoft.com/office/drawing/2014/main" id="{2656F2C7-04E6-8987-7963-CB7A6ADC7D38}"/>
                    </a:ext>
                  </a:extLst>
                </p:cNvPr>
                <p:cNvSpPr txBox="1"/>
                <p:nvPr/>
              </p:nvSpPr>
              <p:spPr>
                <a:xfrm>
                  <a:off x="1065229" y="1848008"/>
                  <a:ext cx="1509057" cy="369332"/>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1">
                      <a:ln>
                        <a:noFill/>
                      </a:ln>
                      <a:solidFill>
                        <a:prstClr val="black"/>
                      </a:solidFill>
                      <a:effectLst/>
                      <a:uLnTx/>
                      <a:uFillTx/>
                      <a:latin typeface="Arial" charset="0"/>
                      <a:ea typeface="+mn-ea"/>
                      <a:cs typeface="+mn-cs"/>
                    </a:rPr>
                    <a:t>31 March</a:t>
                  </a:r>
                </a:p>
              </p:txBody>
            </p:sp>
            <p:cxnSp>
              <p:nvCxnSpPr>
                <p:cNvPr id="49" name="Straight Connector 48">
                  <a:extLst>
                    <a:ext uri="{FF2B5EF4-FFF2-40B4-BE49-F238E27FC236}">
                      <a16:creationId xmlns:a16="http://schemas.microsoft.com/office/drawing/2014/main" id="{D0E1F885-5785-BDCA-45DC-3303B1BC7B00}"/>
                    </a:ext>
                  </a:extLst>
                </p:cNvPr>
                <p:cNvCxnSpPr/>
                <p:nvPr/>
              </p:nvCxnSpPr>
              <p:spPr>
                <a:xfrm>
                  <a:off x="1126490" y="2209720"/>
                  <a:ext cx="140335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6FFBC2BF-0EB9-CC21-3F5B-3AF0D61CC114}"/>
                    </a:ext>
                  </a:extLst>
                </p:cNvPr>
                <p:cNvSpPr/>
                <p:nvPr/>
              </p:nvSpPr>
              <p:spPr>
                <a:xfrm>
                  <a:off x="1065229" y="2261846"/>
                  <a:ext cx="2019319" cy="742973"/>
                </a:xfrm>
                <a:prstGeom prst="rect">
                  <a:avLst/>
                </a:prstGeom>
                <a:ln>
                  <a:noFill/>
                </a:ln>
              </p:spPr>
              <p:txBody>
                <a:bodyPr wrap="square">
                  <a:spAutoFit/>
                </a:bodyPr>
                <a:lstStyle/>
                <a:p>
                  <a:pPr marL="171450" marR="0" lvl="0" indent="-1714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rPr>
                    <a:t>Submission of views </a:t>
                  </a:r>
                  <a:r>
                    <a:rPr kumimoji="0" lang="en-US" sz="1100" b="0" i="0" u="none" strike="noStrike" kern="1200" cap="none" spc="0" normalizeH="0" baseline="0" noProof="1">
                      <a:ln>
                        <a:noFill/>
                      </a:ln>
                      <a:solidFill>
                        <a:prstClr val="black"/>
                      </a:solidFill>
                      <a:effectLst/>
                      <a:uLnTx/>
                      <a:uFillTx/>
                      <a:latin typeface="Arial" charset="0"/>
                      <a:ea typeface="+mn-ea"/>
                      <a:cs typeface="+mn-cs"/>
                    </a:rPr>
                    <a:t>by Parties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on their experience and challenges related to implementing ETF</a:t>
                  </a:r>
                  <a:endParaRPr kumimoji="0" lang="en-US" sz="1100" b="0" i="0" u="none" strike="noStrike" kern="1200" cap="none" spc="0" normalizeH="0" baseline="0" noProof="1">
                    <a:ln>
                      <a:noFill/>
                    </a:ln>
                    <a:solidFill>
                      <a:prstClr val="black"/>
                    </a:solidFill>
                    <a:effectLst/>
                    <a:uLnTx/>
                    <a:uFillTx/>
                    <a:latin typeface="Arial" charset="0"/>
                    <a:ea typeface="+mn-ea"/>
                    <a:cs typeface="+mn-cs"/>
                  </a:endParaRPr>
                </a:p>
              </p:txBody>
            </p:sp>
          </p:grpSp>
        </p:grpSp>
        <p:grpSp>
          <p:nvGrpSpPr>
            <p:cNvPr id="12" name="Group 11">
              <a:extLst>
                <a:ext uri="{FF2B5EF4-FFF2-40B4-BE49-F238E27FC236}">
                  <a16:creationId xmlns:a16="http://schemas.microsoft.com/office/drawing/2014/main" id="{152890C5-30EA-0261-40BE-9D821B924227}"/>
                </a:ext>
              </a:extLst>
            </p:cNvPr>
            <p:cNvGrpSpPr/>
            <p:nvPr/>
          </p:nvGrpSpPr>
          <p:grpSpPr>
            <a:xfrm>
              <a:off x="6562835" y="3165367"/>
              <a:ext cx="3360179" cy="2735365"/>
              <a:chOff x="1548875" y="3165367"/>
              <a:chExt cx="3360179" cy="2735365"/>
            </a:xfrm>
          </p:grpSpPr>
          <p:sp>
            <p:nvSpPr>
              <p:cNvPr id="33" name="Arc 32">
                <a:extLst>
                  <a:ext uri="{FF2B5EF4-FFF2-40B4-BE49-F238E27FC236}">
                    <a16:creationId xmlns:a16="http://schemas.microsoft.com/office/drawing/2014/main" id="{5018C78F-2885-F1F0-4B0A-448C8968F58C}"/>
                  </a:ext>
                </a:extLst>
              </p:cNvPr>
              <p:cNvSpPr>
                <a:spLocks noChangeAspect="1"/>
              </p:cNvSpPr>
              <p:nvPr/>
            </p:nvSpPr>
            <p:spPr>
              <a:xfrm rot="10800000">
                <a:off x="1920283" y="3165367"/>
                <a:ext cx="910800" cy="910800"/>
              </a:xfrm>
              <a:prstGeom prst="arc">
                <a:avLst>
                  <a:gd name="adj1" fmla="val 10895"/>
                  <a:gd name="adj2" fmla="val 15969831"/>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ED48F961-565E-C9A6-C096-6DF5867A7AD8}"/>
                  </a:ext>
                </a:extLst>
              </p:cNvPr>
              <p:cNvCxnSpPr>
                <a:cxnSpLocks/>
              </p:cNvCxnSpPr>
              <p:nvPr/>
            </p:nvCxnSpPr>
            <p:spPr>
              <a:xfrm rot="10800000" flipV="1">
                <a:off x="2426467" y="4070753"/>
                <a:ext cx="0" cy="1333939"/>
              </a:xfrm>
              <a:prstGeom prst="line">
                <a:avLst/>
              </a:prstGeom>
              <a:ln w="38100">
                <a:solidFill>
                  <a:srgbClr val="7030A0"/>
                </a:solidFill>
                <a:tailEnd type="ova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383CBD1-CD67-2D87-3D54-5E3B9F7D0543}"/>
                  </a:ext>
                </a:extLst>
              </p:cNvPr>
              <p:cNvSpPr/>
              <p:nvPr/>
            </p:nvSpPr>
            <p:spPr>
              <a:xfrm>
                <a:off x="2030421" y="3273367"/>
                <a:ext cx="690522" cy="694800"/>
              </a:xfrm>
              <a:prstGeom prst="ellipse">
                <a:avLst/>
              </a:prstGeom>
              <a:solidFill>
                <a:srgbClr val="7030A0"/>
              </a:solidFill>
              <a:ln>
                <a:solidFill>
                  <a:srgbClr val="7030A0"/>
                </a:solid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06</a:t>
                </a:r>
              </a:p>
            </p:txBody>
          </p:sp>
          <p:sp>
            <p:nvSpPr>
              <p:cNvPr id="36" name="TextBox 35">
                <a:extLst>
                  <a:ext uri="{FF2B5EF4-FFF2-40B4-BE49-F238E27FC236}">
                    <a16:creationId xmlns:a16="http://schemas.microsoft.com/office/drawing/2014/main" id="{0CC4BEAD-57E2-8B12-1391-3B31F450A89D}"/>
                  </a:ext>
                </a:extLst>
              </p:cNvPr>
              <p:cNvSpPr txBox="1"/>
              <p:nvPr/>
            </p:nvSpPr>
            <p:spPr>
              <a:xfrm>
                <a:off x="2082913" y="5500622"/>
                <a:ext cx="704039"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2025</a:t>
                </a:r>
              </a:p>
            </p:txBody>
          </p:sp>
          <p:grpSp>
            <p:nvGrpSpPr>
              <p:cNvPr id="37" name="Group 36">
                <a:extLst>
                  <a:ext uri="{FF2B5EF4-FFF2-40B4-BE49-F238E27FC236}">
                    <a16:creationId xmlns:a16="http://schemas.microsoft.com/office/drawing/2014/main" id="{E169FE34-AA4B-52F7-795B-982C6E09CC24}"/>
                  </a:ext>
                </a:extLst>
              </p:cNvPr>
              <p:cNvGrpSpPr/>
              <p:nvPr/>
            </p:nvGrpSpPr>
            <p:grpSpPr>
              <a:xfrm>
                <a:off x="2529346" y="4221414"/>
                <a:ext cx="2379708" cy="1156811"/>
                <a:chOff x="1075388" y="1776888"/>
                <a:chExt cx="2379708" cy="1156811"/>
              </a:xfrm>
            </p:grpSpPr>
            <p:sp>
              <p:nvSpPr>
                <p:cNvPr id="39" name="TextBox 38">
                  <a:extLst>
                    <a:ext uri="{FF2B5EF4-FFF2-40B4-BE49-F238E27FC236}">
                      <a16:creationId xmlns:a16="http://schemas.microsoft.com/office/drawing/2014/main" id="{1FACEF0D-B3D3-C5A3-B55E-55180B8368A4}"/>
                    </a:ext>
                  </a:extLst>
                </p:cNvPr>
                <p:cNvSpPr txBox="1"/>
                <p:nvPr/>
              </p:nvSpPr>
              <p:spPr>
                <a:xfrm>
                  <a:off x="1075389" y="1776888"/>
                  <a:ext cx="237970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1">
                      <a:ln>
                        <a:noFill/>
                      </a:ln>
                      <a:solidFill>
                        <a:prstClr val="black"/>
                      </a:solidFill>
                      <a:effectLst/>
                      <a:uLnTx/>
                      <a:uFillTx/>
                      <a:latin typeface="Arial" charset="0"/>
                      <a:ea typeface="+mn-ea"/>
                      <a:cs typeface="+mn-cs"/>
                    </a:rPr>
                    <a:t>3 wks prior to SBI 62</a:t>
                  </a:r>
                </a:p>
              </p:txBody>
            </p:sp>
            <p:cxnSp>
              <p:nvCxnSpPr>
                <p:cNvPr id="40" name="Straight Connector 39">
                  <a:extLst>
                    <a:ext uri="{FF2B5EF4-FFF2-40B4-BE49-F238E27FC236}">
                      <a16:creationId xmlns:a16="http://schemas.microsoft.com/office/drawing/2014/main" id="{C05925B9-6144-C9E6-CE9F-C77676A5FDDE}"/>
                    </a:ext>
                  </a:extLst>
                </p:cNvPr>
                <p:cNvCxnSpPr/>
                <p:nvPr/>
              </p:nvCxnSpPr>
              <p:spPr>
                <a:xfrm>
                  <a:off x="1136650" y="2158920"/>
                  <a:ext cx="140335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5BB75A69-9FC7-CA7E-1DCB-20683ABF8B9C}"/>
                    </a:ext>
                  </a:extLst>
                </p:cNvPr>
                <p:cNvSpPr/>
                <p:nvPr/>
              </p:nvSpPr>
              <p:spPr>
                <a:xfrm>
                  <a:off x="1075388" y="2190726"/>
                  <a:ext cx="2065245" cy="742973"/>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rPr>
                    <a:t>Synthesis report </a:t>
                  </a:r>
                  <a:r>
                    <a:rPr kumimoji="0" lang="en-US" sz="1100" b="0" i="0" u="none" strike="noStrike" kern="1200" cap="none" spc="0" normalizeH="0" baseline="0" noProof="0" dirty="0">
                      <a:ln>
                        <a:noFill/>
                      </a:ln>
                      <a:solidFill>
                        <a:prstClr val="black"/>
                      </a:solidFill>
                      <a:effectLst/>
                      <a:uLnTx/>
                      <a:uFillTx/>
                      <a:latin typeface="Arial" charset="0"/>
                      <a:ea typeface="+mn-ea"/>
                      <a:cs typeface="+mn-cs"/>
                    </a:rPr>
                    <a:t>on progress, best practices and remaining challenges contained in the submissions and BTRs</a:t>
                  </a:r>
                  <a:endParaRPr kumimoji="0" lang="en-US" sz="1100" b="0" i="0" u="none" strike="noStrike" kern="1200" cap="none" spc="0" normalizeH="0" baseline="0" noProof="1">
                    <a:ln>
                      <a:noFill/>
                    </a:ln>
                    <a:solidFill>
                      <a:prstClr val="black"/>
                    </a:solidFill>
                    <a:effectLst/>
                    <a:uLnTx/>
                    <a:uFillTx/>
                    <a:latin typeface="Arial" charset="0"/>
                    <a:ea typeface="+mn-ea"/>
                    <a:cs typeface="+mn-cs"/>
                  </a:endParaRPr>
                </a:p>
              </p:txBody>
            </p:sp>
          </p:grpSp>
          <p:cxnSp>
            <p:nvCxnSpPr>
              <p:cNvPr id="38" name="Straight Connector 37">
                <a:extLst>
                  <a:ext uri="{FF2B5EF4-FFF2-40B4-BE49-F238E27FC236}">
                    <a16:creationId xmlns:a16="http://schemas.microsoft.com/office/drawing/2014/main" id="{5F4F80C2-2CF8-A87D-BD4D-717FB4B72A6A}"/>
                  </a:ext>
                </a:extLst>
              </p:cNvPr>
              <p:cNvCxnSpPr>
                <a:cxnSpLocks/>
              </p:cNvCxnSpPr>
              <p:nvPr/>
            </p:nvCxnSpPr>
            <p:spPr>
              <a:xfrm>
                <a:off x="1548875" y="3608443"/>
                <a:ext cx="360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0EBF9133-8718-9200-2A27-941EE8565A54}"/>
                </a:ext>
              </a:extLst>
            </p:cNvPr>
            <p:cNvGrpSpPr/>
            <p:nvPr/>
          </p:nvGrpSpPr>
          <p:grpSpPr>
            <a:xfrm>
              <a:off x="7861935" y="1301084"/>
              <a:ext cx="2942620" cy="2764973"/>
              <a:chOff x="104775" y="1311244"/>
              <a:chExt cx="2942620" cy="2764973"/>
            </a:xfrm>
          </p:grpSpPr>
          <p:sp>
            <p:nvSpPr>
              <p:cNvPr id="24" name="Arc 23">
                <a:extLst>
                  <a:ext uri="{FF2B5EF4-FFF2-40B4-BE49-F238E27FC236}">
                    <a16:creationId xmlns:a16="http://schemas.microsoft.com/office/drawing/2014/main" id="{BED3DDA1-928D-2CA5-18F1-BC891EB04527}"/>
                  </a:ext>
                </a:extLst>
              </p:cNvPr>
              <p:cNvSpPr/>
              <p:nvPr/>
            </p:nvSpPr>
            <p:spPr>
              <a:xfrm>
                <a:off x="461676" y="3165317"/>
                <a:ext cx="910900" cy="910900"/>
              </a:xfrm>
              <a:prstGeom prst="arc">
                <a:avLst>
                  <a:gd name="adj1" fmla="val 15956854"/>
                  <a:gd name="adj2" fmla="val 10891041"/>
                </a:avLst>
              </a:prstGeom>
              <a:solidFill>
                <a:schemeClr val="bg1"/>
              </a:solidFill>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B827995A-E0F2-E8D7-6E97-8F8A94D5F276}"/>
                  </a:ext>
                </a:extLst>
              </p:cNvPr>
              <p:cNvCxnSpPr>
                <a:cxnSpLocks/>
              </p:cNvCxnSpPr>
              <p:nvPr/>
            </p:nvCxnSpPr>
            <p:spPr>
              <a:xfrm flipH="1">
                <a:off x="104775" y="3608443"/>
                <a:ext cx="360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5A1D901-3352-8C8B-46D8-BEED6805D46C}"/>
                  </a:ext>
                </a:extLst>
              </p:cNvPr>
              <p:cNvCxnSpPr>
                <a:cxnSpLocks/>
              </p:cNvCxnSpPr>
              <p:nvPr/>
            </p:nvCxnSpPr>
            <p:spPr>
              <a:xfrm flipV="1">
                <a:off x="889222" y="1824846"/>
                <a:ext cx="0" cy="1333939"/>
              </a:xfrm>
              <a:prstGeom prst="line">
                <a:avLst/>
              </a:prstGeom>
              <a:solidFill>
                <a:schemeClr val="accent2"/>
              </a:solidFill>
              <a:ln w="38100">
                <a:solidFill>
                  <a:srgbClr val="0070C0"/>
                </a:solidFill>
                <a:tailEnd type="ova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25D4495-EE45-42C2-E29E-FDD9F6476B3D}"/>
                  </a:ext>
                </a:extLst>
              </p:cNvPr>
              <p:cNvSpPr/>
              <p:nvPr/>
            </p:nvSpPr>
            <p:spPr>
              <a:xfrm>
                <a:off x="576093" y="3279734"/>
                <a:ext cx="682068" cy="682066"/>
              </a:xfrm>
              <a:prstGeom prst="ellipse">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07</a:t>
                </a:r>
              </a:p>
            </p:txBody>
          </p:sp>
          <p:sp>
            <p:nvSpPr>
              <p:cNvPr id="28" name="TextBox 27">
                <a:extLst>
                  <a:ext uri="{FF2B5EF4-FFF2-40B4-BE49-F238E27FC236}">
                    <a16:creationId xmlns:a16="http://schemas.microsoft.com/office/drawing/2014/main" id="{4D821603-421E-7850-1D23-1673D5BE1461}"/>
                  </a:ext>
                </a:extLst>
              </p:cNvPr>
              <p:cNvSpPr txBox="1"/>
              <p:nvPr/>
            </p:nvSpPr>
            <p:spPr>
              <a:xfrm>
                <a:off x="432152" y="1311244"/>
                <a:ext cx="915635" cy="40011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2025</a:t>
                </a:r>
              </a:p>
            </p:txBody>
          </p:sp>
          <p:grpSp>
            <p:nvGrpSpPr>
              <p:cNvPr id="29" name="Group 28">
                <a:extLst>
                  <a:ext uri="{FF2B5EF4-FFF2-40B4-BE49-F238E27FC236}">
                    <a16:creationId xmlns:a16="http://schemas.microsoft.com/office/drawing/2014/main" id="{ADDFA9FA-1F3A-867C-CC42-A098990BFB10}"/>
                  </a:ext>
                </a:extLst>
              </p:cNvPr>
              <p:cNvGrpSpPr/>
              <p:nvPr/>
            </p:nvGrpSpPr>
            <p:grpSpPr>
              <a:xfrm>
                <a:off x="998554" y="1779428"/>
                <a:ext cx="2048841" cy="1401993"/>
                <a:chOff x="1065229" y="1848008"/>
                <a:chExt cx="2048841" cy="1401993"/>
              </a:xfrm>
            </p:grpSpPr>
            <p:sp>
              <p:nvSpPr>
                <p:cNvPr id="30" name="TextBox 29">
                  <a:extLst>
                    <a:ext uri="{FF2B5EF4-FFF2-40B4-BE49-F238E27FC236}">
                      <a16:creationId xmlns:a16="http://schemas.microsoft.com/office/drawing/2014/main" id="{ABE30CD0-4FB9-CC08-527A-31CC82EE45C4}"/>
                    </a:ext>
                  </a:extLst>
                </p:cNvPr>
                <p:cNvSpPr txBox="1"/>
                <p:nvPr/>
              </p:nvSpPr>
              <p:spPr>
                <a:xfrm>
                  <a:off x="1065229" y="1848008"/>
                  <a:ext cx="1509057" cy="312048"/>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1">
                      <a:ln>
                        <a:noFill/>
                      </a:ln>
                      <a:solidFill>
                        <a:prstClr val="black"/>
                      </a:solidFill>
                      <a:effectLst/>
                      <a:uLnTx/>
                      <a:uFillTx/>
                      <a:latin typeface="Arial" charset="0"/>
                      <a:ea typeface="+mn-ea"/>
                      <a:cs typeface="+mn-cs"/>
                    </a:rPr>
                    <a:t>SBI 62 (June)</a:t>
                  </a:r>
                </a:p>
              </p:txBody>
            </p:sp>
            <p:cxnSp>
              <p:nvCxnSpPr>
                <p:cNvPr id="31" name="Straight Connector 30">
                  <a:extLst>
                    <a:ext uri="{FF2B5EF4-FFF2-40B4-BE49-F238E27FC236}">
                      <a16:creationId xmlns:a16="http://schemas.microsoft.com/office/drawing/2014/main" id="{04B8E96B-2E49-C52C-DD7D-5428719EB2F9}"/>
                    </a:ext>
                  </a:extLst>
                </p:cNvPr>
                <p:cNvCxnSpPr/>
                <p:nvPr/>
              </p:nvCxnSpPr>
              <p:spPr>
                <a:xfrm>
                  <a:off x="1126490" y="2209720"/>
                  <a:ext cx="140335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216A0530-9CD0-4A61-0D20-E485AD7E810B}"/>
                    </a:ext>
                  </a:extLst>
                </p:cNvPr>
                <p:cNvSpPr/>
                <p:nvPr/>
              </p:nvSpPr>
              <p:spPr>
                <a:xfrm>
                  <a:off x="1065229" y="2261846"/>
                  <a:ext cx="2048841" cy="988155"/>
                </a:xfrm>
                <a:prstGeom prst="rect">
                  <a:avLst/>
                </a:prstGeom>
                <a:ln>
                  <a:noFill/>
                </a:ln>
              </p:spPr>
              <p:txBody>
                <a:bodyPr wrap="square">
                  <a:spAutoFit/>
                </a:bodyPr>
                <a:lstStyle/>
                <a:p>
                  <a:pPr marL="171450" marR="0" lvl="0" indent="-1714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rPr>
                    <a:t>Facilitative dialogue </a:t>
                  </a:r>
                  <a:r>
                    <a:rPr kumimoji="0" lang="en-US" sz="1100" b="0" i="0" u="none" strike="noStrike" kern="1200" cap="none" spc="0" normalizeH="0" baseline="0" noProof="1">
                      <a:ln>
                        <a:noFill/>
                      </a:ln>
                      <a:solidFill>
                        <a:prstClr val="black"/>
                      </a:solidFill>
                      <a:effectLst/>
                      <a:uLnTx/>
                      <a:uFillTx/>
                      <a:latin typeface="Arial" charset="0"/>
                      <a:ea typeface="+mn-ea"/>
                      <a:cs typeface="+mn-cs"/>
                    </a:rPr>
                    <a:t>to discuss the findings in the synthesis report</a:t>
                  </a:r>
                </a:p>
                <a:p>
                  <a:pPr marL="171450" marR="0" lvl="0" indent="-171450"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rPr>
                    <a:t>Consider</a:t>
                  </a:r>
                  <a:r>
                    <a:rPr kumimoji="0" lang="en-US" sz="1100" b="0" i="0" u="none" strike="noStrike" kern="1200" cap="none" spc="0" normalizeH="0" baseline="0" noProof="1">
                      <a:ln>
                        <a:noFill/>
                      </a:ln>
                      <a:solidFill>
                        <a:prstClr val="black"/>
                      </a:solidFill>
                      <a:effectLst/>
                      <a:uLnTx/>
                      <a:uFillTx/>
                      <a:latin typeface="Arial" charset="0"/>
                      <a:ea typeface="+mn-ea"/>
                      <a:cs typeface="+mn-cs"/>
                    </a:rPr>
                    <a:t> outcomes of the facilitative dialogue</a:t>
                  </a:r>
                </a:p>
              </p:txBody>
            </p:sp>
          </p:grpSp>
        </p:grpSp>
        <p:grpSp>
          <p:nvGrpSpPr>
            <p:cNvPr id="14" name="Group 13">
              <a:extLst>
                <a:ext uri="{FF2B5EF4-FFF2-40B4-BE49-F238E27FC236}">
                  <a16:creationId xmlns:a16="http://schemas.microsoft.com/office/drawing/2014/main" id="{64D0B71D-D963-1739-ADF8-E826D172EC21}"/>
                </a:ext>
              </a:extLst>
            </p:cNvPr>
            <p:cNvGrpSpPr/>
            <p:nvPr/>
          </p:nvGrpSpPr>
          <p:grpSpPr>
            <a:xfrm>
              <a:off x="9148555" y="3155207"/>
              <a:ext cx="2647789" cy="2769233"/>
              <a:chOff x="1548875" y="3165367"/>
              <a:chExt cx="2647789" cy="2769233"/>
            </a:xfrm>
          </p:grpSpPr>
          <p:sp>
            <p:nvSpPr>
              <p:cNvPr id="15" name="Arc 14">
                <a:extLst>
                  <a:ext uri="{FF2B5EF4-FFF2-40B4-BE49-F238E27FC236}">
                    <a16:creationId xmlns:a16="http://schemas.microsoft.com/office/drawing/2014/main" id="{C3F3E23D-8589-44E1-47B2-42F9088B477E}"/>
                  </a:ext>
                </a:extLst>
              </p:cNvPr>
              <p:cNvSpPr>
                <a:spLocks noChangeAspect="1"/>
              </p:cNvSpPr>
              <p:nvPr/>
            </p:nvSpPr>
            <p:spPr>
              <a:xfrm rot="10800000">
                <a:off x="1920283" y="3165367"/>
                <a:ext cx="910800" cy="910800"/>
              </a:xfrm>
              <a:prstGeom prst="arc">
                <a:avLst>
                  <a:gd name="adj1" fmla="val 10895"/>
                  <a:gd name="adj2" fmla="val 15969831"/>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665375F2-40F0-5FE0-BE77-A37C3DF4D332}"/>
                  </a:ext>
                </a:extLst>
              </p:cNvPr>
              <p:cNvCxnSpPr>
                <a:cxnSpLocks/>
              </p:cNvCxnSpPr>
              <p:nvPr/>
            </p:nvCxnSpPr>
            <p:spPr>
              <a:xfrm rot="10800000" flipV="1">
                <a:off x="2426467" y="4070753"/>
                <a:ext cx="0" cy="1333939"/>
              </a:xfrm>
              <a:prstGeom prst="line">
                <a:avLst/>
              </a:prstGeom>
              <a:ln w="38100">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E395876-D093-78D3-8347-1109631DC0A6}"/>
                  </a:ext>
                </a:extLst>
              </p:cNvPr>
              <p:cNvSpPr/>
              <p:nvPr/>
            </p:nvSpPr>
            <p:spPr>
              <a:xfrm>
                <a:off x="2030421" y="3273367"/>
                <a:ext cx="690522" cy="694800"/>
              </a:xfrm>
              <a:prstGeom prst="ellipse">
                <a:avLst/>
              </a:prstGeom>
              <a:solidFill>
                <a:srgbClr val="C00000"/>
              </a:solidFill>
              <a:ln>
                <a:solidFill>
                  <a:srgbClr val="C00000"/>
                </a:solidFill>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08</a:t>
                </a:r>
              </a:p>
            </p:txBody>
          </p:sp>
          <p:sp>
            <p:nvSpPr>
              <p:cNvPr id="18" name="TextBox 17">
                <a:extLst>
                  <a:ext uri="{FF2B5EF4-FFF2-40B4-BE49-F238E27FC236}">
                    <a16:creationId xmlns:a16="http://schemas.microsoft.com/office/drawing/2014/main" id="{B61EB24F-F1D3-3C78-E6C5-B5789BA60EBB}"/>
                  </a:ext>
                </a:extLst>
              </p:cNvPr>
              <p:cNvSpPr txBox="1"/>
              <p:nvPr/>
            </p:nvSpPr>
            <p:spPr>
              <a:xfrm>
                <a:off x="2074447" y="5534490"/>
                <a:ext cx="704039"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mn-ea"/>
                    <a:cs typeface="+mn-cs"/>
                  </a:rPr>
                  <a:t>2025</a:t>
                </a:r>
              </a:p>
            </p:txBody>
          </p:sp>
          <p:grpSp>
            <p:nvGrpSpPr>
              <p:cNvPr id="19" name="Group 18">
                <a:extLst>
                  <a:ext uri="{FF2B5EF4-FFF2-40B4-BE49-F238E27FC236}">
                    <a16:creationId xmlns:a16="http://schemas.microsoft.com/office/drawing/2014/main" id="{EC377C15-B143-C995-9A69-9884F8C57FA0}"/>
                  </a:ext>
                </a:extLst>
              </p:cNvPr>
              <p:cNvGrpSpPr/>
              <p:nvPr/>
            </p:nvGrpSpPr>
            <p:grpSpPr>
              <a:xfrm>
                <a:off x="2529347" y="4221414"/>
                <a:ext cx="1667317" cy="1014002"/>
                <a:chOff x="1075389" y="1776888"/>
                <a:chExt cx="1667317" cy="1014002"/>
              </a:xfrm>
            </p:grpSpPr>
            <p:sp>
              <p:nvSpPr>
                <p:cNvPr id="21" name="TextBox 20">
                  <a:extLst>
                    <a:ext uri="{FF2B5EF4-FFF2-40B4-BE49-F238E27FC236}">
                      <a16:creationId xmlns:a16="http://schemas.microsoft.com/office/drawing/2014/main" id="{E39BF331-870F-4E69-A0E6-38CC16FE6FE1}"/>
                    </a:ext>
                  </a:extLst>
                </p:cNvPr>
                <p:cNvSpPr txBox="1"/>
                <p:nvPr/>
              </p:nvSpPr>
              <p:spPr>
                <a:xfrm>
                  <a:off x="1075389" y="1776888"/>
                  <a:ext cx="1509057" cy="31204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1">
                      <a:ln>
                        <a:noFill/>
                      </a:ln>
                      <a:solidFill>
                        <a:prstClr val="black"/>
                      </a:solidFill>
                      <a:effectLst/>
                      <a:uLnTx/>
                      <a:uFillTx/>
                      <a:latin typeface="Arial" charset="0"/>
                      <a:ea typeface="+mn-ea"/>
                      <a:cs typeface="+mn-cs"/>
                    </a:rPr>
                    <a:t>CMA 7 (Nov)</a:t>
                  </a:r>
                </a:p>
              </p:txBody>
            </p:sp>
            <p:cxnSp>
              <p:nvCxnSpPr>
                <p:cNvPr id="22" name="Straight Connector 21">
                  <a:extLst>
                    <a:ext uri="{FF2B5EF4-FFF2-40B4-BE49-F238E27FC236}">
                      <a16:creationId xmlns:a16="http://schemas.microsoft.com/office/drawing/2014/main" id="{75401A1E-04CA-7777-A2F2-2377BEB2D43F}"/>
                    </a:ext>
                  </a:extLst>
                </p:cNvPr>
                <p:cNvCxnSpPr/>
                <p:nvPr/>
              </p:nvCxnSpPr>
              <p:spPr>
                <a:xfrm>
                  <a:off x="1136650" y="2158920"/>
                  <a:ext cx="1403350"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A858896-31F2-FFF1-2D20-17283AA65FB4}"/>
                    </a:ext>
                  </a:extLst>
                </p:cNvPr>
                <p:cNvSpPr/>
                <p:nvPr/>
              </p:nvSpPr>
              <p:spPr>
                <a:xfrm>
                  <a:off x="1075389" y="2190726"/>
                  <a:ext cx="1667317" cy="600164"/>
                </a:xfrm>
                <a:prstGeom prst="rect">
                  <a:avLst/>
                </a:prstGeom>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100" b="1" i="0" u="none" strike="noStrike" kern="1200" cap="none" spc="0" normalizeH="0" baseline="0" noProof="1">
                      <a:ln>
                        <a:noFill/>
                      </a:ln>
                      <a:solidFill>
                        <a:prstClr val="black"/>
                      </a:solidFill>
                      <a:effectLst/>
                      <a:uLnTx/>
                      <a:uFillTx/>
                      <a:latin typeface="Arial" charset="0"/>
                      <a:ea typeface="+mn-ea"/>
                      <a:cs typeface="+mn-cs"/>
                    </a:rPr>
                    <a:t>Draft decision</a:t>
                  </a:r>
                  <a:r>
                    <a:rPr kumimoji="0" lang="en-US" sz="1100" b="0" i="0" u="none" strike="noStrike" kern="1200" cap="none" spc="0" normalizeH="0" baseline="0" noProof="1">
                      <a:ln>
                        <a:noFill/>
                      </a:ln>
                      <a:solidFill>
                        <a:prstClr val="black"/>
                      </a:solidFill>
                      <a:effectLst/>
                      <a:uLnTx/>
                      <a:uFillTx/>
                      <a:latin typeface="Arial" charset="0"/>
                      <a:ea typeface="+mn-ea"/>
                      <a:cs typeface="+mn-cs"/>
                    </a:rPr>
                    <a:t>, including future activities, as appropriate </a:t>
                  </a:r>
                </a:p>
              </p:txBody>
            </p:sp>
          </p:grpSp>
          <p:cxnSp>
            <p:nvCxnSpPr>
              <p:cNvPr id="20" name="Straight Connector 19">
                <a:extLst>
                  <a:ext uri="{FF2B5EF4-FFF2-40B4-BE49-F238E27FC236}">
                    <a16:creationId xmlns:a16="http://schemas.microsoft.com/office/drawing/2014/main" id="{FDB7E48E-1D50-EDBF-4103-F3591D9D536C}"/>
                  </a:ext>
                </a:extLst>
              </p:cNvPr>
              <p:cNvCxnSpPr>
                <a:cxnSpLocks/>
              </p:cNvCxnSpPr>
              <p:nvPr/>
            </p:nvCxnSpPr>
            <p:spPr>
              <a:xfrm>
                <a:off x="1548875" y="3608443"/>
                <a:ext cx="360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pic>
        <p:nvPicPr>
          <p:cNvPr id="87" name="Graphic 86" descr="Target outline">
            <a:extLst>
              <a:ext uri="{FF2B5EF4-FFF2-40B4-BE49-F238E27FC236}">
                <a16:creationId xmlns:a16="http://schemas.microsoft.com/office/drawing/2014/main" id="{6558B379-6740-863B-E037-6127F49A70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02838" y="4269349"/>
            <a:ext cx="672763" cy="672763"/>
          </a:xfrm>
          <a:prstGeom prst="rect">
            <a:avLst/>
          </a:prstGeom>
        </p:spPr>
      </p:pic>
      <p:pic>
        <p:nvPicPr>
          <p:cNvPr id="88" name="Graphic 87" descr="Checkbox Checked with solid fill">
            <a:extLst>
              <a:ext uri="{FF2B5EF4-FFF2-40B4-BE49-F238E27FC236}">
                <a16:creationId xmlns:a16="http://schemas.microsoft.com/office/drawing/2014/main" id="{E5C37683-5642-4E94-58F4-50C1D38E20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10759" y="1382174"/>
            <a:ext cx="914400" cy="914400"/>
          </a:xfrm>
          <a:prstGeom prst="rect">
            <a:avLst/>
          </a:prstGeom>
        </p:spPr>
      </p:pic>
      <p:sp>
        <p:nvSpPr>
          <p:cNvPr id="89" name="TextBox 88">
            <a:extLst>
              <a:ext uri="{FF2B5EF4-FFF2-40B4-BE49-F238E27FC236}">
                <a16:creationId xmlns:a16="http://schemas.microsoft.com/office/drawing/2014/main" id="{4286B5D3-22FA-074D-3D5F-5DC34035F529}"/>
              </a:ext>
            </a:extLst>
          </p:cNvPr>
          <p:cNvSpPr txBox="1"/>
          <p:nvPr/>
        </p:nvSpPr>
        <p:spPr>
          <a:xfrm>
            <a:off x="-24493" y="4241175"/>
            <a:ext cx="2093721" cy="830997"/>
          </a:xfrm>
          <a:prstGeom prst="rect">
            <a:avLst/>
          </a:prstGeom>
          <a:noFill/>
        </p:spPr>
        <p:txBody>
          <a:bodyPr wrap="square">
            <a:spAutoFit/>
          </a:bodyPr>
          <a:lstStyle/>
          <a:p>
            <a:pPr marR="0" lvl="0" defTabSz="914400" rtl="0" eaLnBrk="1" fontAlgn="base" latinLnBrk="0" hangingPunct="1">
              <a:lnSpc>
                <a:spcPct val="100000"/>
              </a:lnSpc>
              <a:spcAft>
                <a:spcPct val="0"/>
              </a:spcAft>
              <a:buClrTx/>
              <a:buSzTx/>
              <a:tabLst/>
              <a:defRPr/>
            </a:pPr>
            <a:r>
              <a:rPr lang="en-US" sz="1600" dirty="0">
                <a:solidFill>
                  <a:srgbClr val="00B0F0"/>
                </a:solidFill>
                <a:latin typeface="Arial" charset="0"/>
              </a:rPr>
              <a:t>378 experts</a:t>
            </a:r>
          </a:p>
          <a:p>
            <a:pPr marR="0" lvl="0" defTabSz="914400" rtl="0" eaLnBrk="1" fontAlgn="base" latinLnBrk="0" hangingPunct="1">
              <a:lnSpc>
                <a:spcPct val="100000"/>
              </a:lnSpc>
              <a:spcAft>
                <a:spcPct val="0"/>
              </a:spcAft>
              <a:buClrTx/>
              <a:buSzTx/>
              <a:tabLst/>
              <a:defRPr/>
            </a:pPr>
            <a:r>
              <a:rPr lang="en-US" sz="1600" dirty="0">
                <a:solidFill>
                  <a:srgbClr val="00B0F0"/>
                </a:solidFill>
                <a:latin typeface="Arial" charset="0"/>
              </a:rPr>
              <a:t>111 countries</a:t>
            </a:r>
          </a:p>
          <a:p>
            <a:pPr marR="0" lvl="0" defTabSz="914400" rtl="0" eaLnBrk="1" fontAlgn="base" latinLnBrk="0" hangingPunct="1">
              <a:lnSpc>
                <a:spcPct val="100000"/>
              </a:lnSpc>
              <a:spcAft>
                <a:spcPct val="0"/>
              </a:spcAft>
              <a:buClrTx/>
              <a:buSzTx/>
              <a:tabLst/>
              <a:defRPr/>
            </a:pPr>
            <a:r>
              <a:rPr lang="en-US" sz="1600" dirty="0">
                <a:solidFill>
                  <a:srgbClr val="00B0F0"/>
                </a:solidFill>
                <a:latin typeface="Arial" charset="0"/>
              </a:rPr>
              <a:t>14 support providers</a:t>
            </a:r>
            <a:endParaRPr kumimoji="0" lang="en-US" sz="1600" b="0" i="0" u="none" strike="noStrike" kern="1200" cap="none" spc="0" normalizeH="0" baseline="0" noProof="1">
              <a:ln>
                <a:noFill/>
              </a:ln>
              <a:solidFill>
                <a:srgbClr val="00B0F0"/>
              </a:solidFill>
              <a:effectLst/>
              <a:uLnTx/>
              <a:uFillTx/>
              <a:latin typeface="Arial" charset="0"/>
              <a:ea typeface="+mn-ea"/>
              <a:cs typeface="+mn-cs"/>
            </a:endParaRPr>
          </a:p>
        </p:txBody>
      </p:sp>
      <p:pic>
        <p:nvPicPr>
          <p:cNvPr id="90" name="Graphic 89" descr="Checkbox Checked with solid fill">
            <a:extLst>
              <a:ext uri="{FF2B5EF4-FFF2-40B4-BE49-F238E27FC236}">
                <a16:creationId xmlns:a16="http://schemas.microsoft.com/office/drawing/2014/main" id="{3DC0D1CB-BF3C-DDBE-F5EC-DDB9997F9C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88104" y="4070769"/>
            <a:ext cx="914400" cy="914400"/>
          </a:xfrm>
          <a:prstGeom prst="rect">
            <a:avLst/>
          </a:prstGeom>
        </p:spPr>
      </p:pic>
      <p:sp>
        <p:nvSpPr>
          <p:cNvPr id="3" name="TextBox 2">
            <a:extLst>
              <a:ext uri="{FF2B5EF4-FFF2-40B4-BE49-F238E27FC236}">
                <a16:creationId xmlns:a16="http://schemas.microsoft.com/office/drawing/2014/main" id="{50259799-F18C-FA86-A2B5-45497585085E}"/>
              </a:ext>
            </a:extLst>
          </p:cNvPr>
          <p:cNvSpPr txBox="1"/>
          <p:nvPr/>
        </p:nvSpPr>
        <p:spPr>
          <a:xfrm>
            <a:off x="109652" y="5305775"/>
            <a:ext cx="2093721" cy="584775"/>
          </a:xfrm>
          <a:prstGeom prst="rect">
            <a:avLst/>
          </a:prstGeom>
          <a:noFill/>
        </p:spPr>
        <p:txBody>
          <a:bodyPr wrap="square">
            <a:spAutoFit/>
          </a:bodyPr>
          <a:lstStyle/>
          <a:p>
            <a:pPr marR="0" lvl="0" algn="r" defTabSz="914400" rtl="0" eaLnBrk="1" fontAlgn="base" latinLnBrk="0" hangingPunct="1">
              <a:lnSpc>
                <a:spcPct val="100000"/>
              </a:lnSpc>
              <a:spcAft>
                <a:spcPct val="0"/>
              </a:spcAft>
              <a:buClrTx/>
              <a:buSzTx/>
              <a:tabLst/>
              <a:defRPr/>
            </a:pPr>
            <a:r>
              <a:rPr lang="en-US" sz="1600" dirty="0">
                <a:solidFill>
                  <a:srgbClr val="00B0F0"/>
                </a:solidFill>
                <a:latin typeface="Arial" charset="0"/>
              </a:rPr>
              <a:t>147 participants</a:t>
            </a:r>
          </a:p>
          <a:p>
            <a:pPr marR="0" lvl="0" algn="r" defTabSz="914400" rtl="0" eaLnBrk="1" fontAlgn="base" latinLnBrk="0" hangingPunct="1">
              <a:lnSpc>
                <a:spcPct val="100000"/>
              </a:lnSpc>
              <a:spcAft>
                <a:spcPct val="0"/>
              </a:spcAft>
              <a:buClrTx/>
              <a:buSzTx/>
              <a:tabLst/>
              <a:defRPr/>
            </a:pPr>
            <a:r>
              <a:rPr lang="en-US" sz="1600" dirty="0">
                <a:solidFill>
                  <a:srgbClr val="00B0F0"/>
                </a:solidFill>
                <a:latin typeface="Arial" charset="0"/>
              </a:rPr>
              <a:t>13 support providers</a:t>
            </a:r>
            <a:endParaRPr kumimoji="0" lang="en-US" sz="1600" b="0" i="0" u="none" strike="noStrike" kern="1200" cap="none" spc="0" normalizeH="0" baseline="0" noProof="1">
              <a:ln>
                <a:noFill/>
              </a:ln>
              <a:solidFill>
                <a:srgbClr val="00B0F0"/>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CDA39395-AE97-9BE5-5858-4FE518525383}"/>
              </a:ext>
            </a:extLst>
          </p:cNvPr>
          <p:cNvSpPr txBox="1"/>
          <p:nvPr/>
        </p:nvSpPr>
        <p:spPr>
          <a:xfrm>
            <a:off x="3477632" y="6048557"/>
            <a:ext cx="2395798" cy="830997"/>
          </a:xfrm>
          <a:prstGeom prst="rect">
            <a:avLst/>
          </a:prstGeom>
          <a:noFill/>
        </p:spPr>
        <p:txBody>
          <a:bodyPr wrap="square">
            <a:spAutoFit/>
          </a:bodyPr>
          <a:lstStyle/>
          <a:p>
            <a:pPr marR="0" lvl="0" algn="r" defTabSz="914400" rtl="0" eaLnBrk="1" fontAlgn="base" latinLnBrk="0" hangingPunct="1">
              <a:lnSpc>
                <a:spcPct val="100000"/>
              </a:lnSpc>
              <a:spcAft>
                <a:spcPct val="0"/>
              </a:spcAft>
              <a:buClrTx/>
              <a:buSzTx/>
              <a:tabLst/>
              <a:defRPr/>
            </a:pPr>
            <a:r>
              <a:rPr lang="en-US" sz="1600" dirty="0">
                <a:solidFill>
                  <a:srgbClr val="00B0F0"/>
                </a:solidFill>
                <a:latin typeface="Arial" charset="0"/>
              </a:rPr>
              <a:t>150+ participants, Experience sharing from 10 Parties</a:t>
            </a:r>
            <a:endParaRPr kumimoji="0" lang="en-US" sz="1600" b="0" i="0" u="none" strike="noStrike" kern="1200" cap="none" spc="0" normalizeH="0" baseline="0" noProof="1">
              <a:ln>
                <a:noFill/>
              </a:ln>
              <a:solidFill>
                <a:srgbClr val="00B0F0"/>
              </a:solidFill>
              <a:effectLst/>
              <a:uLnTx/>
              <a:uFillTx/>
              <a:latin typeface="Arial" charset="0"/>
              <a:ea typeface="+mn-ea"/>
              <a:cs typeface="+mn-cs"/>
            </a:endParaRPr>
          </a:p>
        </p:txBody>
      </p:sp>
      <p:pic>
        <p:nvPicPr>
          <p:cNvPr id="5" name="Graphic 4" descr="Checkbox Checked with solid fill">
            <a:extLst>
              <a:ext uri="{FF2B5EF4-FFF2-40B4-BE49-F238E27FC236}">
                <a16:creationId xmlns:a16="http://schemas.microsoft.com/office/drawing/2014/main" id="{290D0912-7951-59A2-693F-DB6CFB154B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19027" y="1491239"/>
            <a:ext cx="914400" cy="914400"/>
          </a:xfrm>
          <a:prstGeom prst="rect">
            <a:avLst/>
          </a:prstGeom>
        </p:spPr>
      </p:pic>
    </p:spTree>
    <p:extLst>
      <p:ext uri="{BB962C8B-B14F-4D97-AF65-F5344CB8AC3E}">
        <p14:creationId xmlns:p14="http://schemas.microsoft.com/office/powerpoint/2010/main" val="861628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683BE1D-6E29-EEC7-6A7D-A9E1A7805943}"/>
              </a:ext>
            </a:extLst>
          </p:cNvPr>
          <p:cNvSpPr>
            <a:spLocks noGrp="1"/>
          </p:cNvSpPr>
          <p:nvPr>
            <p:ph type="body" sz="quarter" idx="11"/>
          </p:nvPr>
        </p:nvSpPr>
        <p:spPr>
          <a:xfrm>
            <a:off x="1579418" y="1226127"/>
            <a:ext cx="10075306" cy="5268191"/>
          </a:xfrm>
        </p:spPr>
        <p:txBody>
          <a:bodyPr>
            <a:normAutofit fontScale="92500" lnSpcReduction="10000"/>
          </a:bodyPr>
          <a:lstStyle/>
          <a:p>
            <a:pPr marL="285750" indent="-285750">
              <a:spcBef>
                <a:spcPts val="0"/>
              </a:spcBef>
              <a:spcAft>
                <a:spcPts val="600"/>
              </a:spcAft>
              <a:buFont typeface="Wingdings" panose="05000000000000000000" pitchFamily="2" charset="2"/>
              <a:buChar char="ü"/>
              <a:defRPr/>
            </a:pPr>
            <a:r>
              <a:rPr lang="en-US" sz="2000" kern="0" noProof="1">
                <a:solidFill>
                  <a:srgbClr val="000000"/>
                </a:solidFill>
                <a:latin typeface="+mn-lt"/>
                <a:cs typeface="Calibri"/>
              </a:rPr>
              <a:t>Regional online workshops on support available to developing country Parties for preparing their biennial transparency reports and enhancing sustainable institutional capacity and national reporting systems within their governments for implementing the ETF, and in providing guidance on the application process for transparency-related projects </a:t>
            </a:r>
            <a:r>
              <a:rPr lang="en-US" sz="2000" kern="0" noProof="1">
                <a:solidFill>
                  <a:srgbClr val="000000"/>
                </a:solidFill>
                <a:latin typeface="+mn-lt"/>
                <a:cs typeface="Calibri"/>
                <a:hlinkClick r:id="rId2"/>
              </a:rPr>
              <a:t>https://unfccc.int/ETF_online_workshops_2024</a:t>
            </a:r>
            <a:endParaRPr lang="en-US" sz="2000" kern="0" noProof="1">
              <a:solidFill>
                <a:srgbClr val="000000"/>
              </a:solidFill>
              <a:latin typeface="+mn-lt"/>
              <a:cs typeface="Calibri"/>
            </a:endParaRPr>
          </a:p>
          <a:p>
            <a:pPr marL="285750" indent="-285750">
              <a:spcBef>
                <a:spcPts val="0"/>
              </a:spcBef>
              <a:spcAft>
                <a:spcPts val="600"/>
              </a:spcAft>
              <a:buFont typeface="Wingdings" panose="05000000000000000000" pitchFamily="2" charset="2"/>
              <a:buChar char="ü"/>
              <a:defRPr/>
            </a:pPr>
            <a:endParaRPr lang="en-US" sz="2000" kern="0" noProof="1">
              <a:solidFill>
                <a:srgbClr val="000000"/>
              </a:solidFill>
              <a:latin typeface="+mn-lt"/>
              <a:cs typeface="Calibri"/>
              <a:hlinkClick r:id="rId2"/>
            </a:endParaRPr>
          </a:p>
          <a:p>
            <a:pPr marL="285750" indent="-285750">
              <a:spcBef>
                <a:spcPts val="0"/>
              </a:spcBef>
              <a:spcAft>
                <a:spcPts val="600"/>
              </a:spcAft>
              <a:buFont typeface="Wingdings" panose="05000000000000000000" pitchFamily="2" charset="2"/>
              <a:buChar char="ü"/>
              <a:defRPr/>
            </a:pPr>
            <a:r>
              <a:rPr lang="en-US" sz="2000" kern="0" noProof="1">
                <a:solidFill>
                  <a:srgbClr val="000000"/>
                </a:solidFill>
                <a:latin typeface="+mn-lt"/>
                <a:cs typeface="Calibri"/>
              </a:rPr>
              <a:t>In-person workshop on support available to developing country Parties for preparing their biennial transparency reports and enhancing sustainable institutional capacity and national reporting systems within their Governments for implementing the ETF, and in providing guidance on the application process for transparency-related projects </a:t>
            </a:r>
            <a:r>
              <a:rPr lang="en-US" sz="2000" kern="0" noProof="1">
                <a:solidFill>
                  <a:srgbClr val="000000"/>
                </a:solidFill>
                <a:latin typeface="+mn-lt"/>
                <a:cs typeface="Calibri"/>
                <a:hlinkClick r:id="rId3"/>
              </a:rPr>
              <a:t>https://unfccc.int/event/in-person-workshop-on-support-available-to-developing-country-parties-for-preparing-their-biennial</a:t>
            </a:r>
            <a:endParaRPr lang="en-US" sz="2000" kern="0" noProof="1">
              <a:solidFill>
                <a:srgbClr val="000000"/>
              </a:solidFill>
              <a:latin typeface="+mn-lt"/>
              <a:cs typeface="Calibri"/>
            </a:endParaRPr>
          </a:p>
          <a:p>
            <a:pPr>
              <a:spcBef>
                <a:spcPts val="0"/>
              </a:spcBef>
              <a:spcAft>
                <a:spcPts val="600"/>
              </a:spcAft>
              <a:defRPr/>
            </a:pPr>
            <a:endParaRPr lang="en-US" sz="2000" kern="0" noProof="1">
              <a:solidFill>
                <a:srgbClr val="000000"/>
              </a:solidFill>
              <a:latin typeface="+mn-lt"/>
              <a:cs typeface="Calibri"/>
            </a:endParaRPr>
          </a:p>
          <a:p>
            <a:pPr marL="285750" indent="-285750">
              <a:spcBef>
                <a:spcPts val="0"/>
              </a:spcBef>
              <a:spcAft>
                <a:spcPts val="600"/>
              </a:spcAft>
              <a:buFont typeface="Wingdings" panose="05000000000000000000" pitchFamily="2" charset="2"/>
              <a:buChar char="ü"/>
              <a:defRPr/>
            </a:pPr>
            <a:r>
              <a:rPr lang="en-US" sz="2000" kern="0" noProof="1">
                <a:solidFill>
                  <a:srgbClr val="000000"/>
                </a:solidFill>
                <a:latin typeface="+mn-lt"/>
                <a:cs typeface="Calibri"/>
              </a:rPr>
              <a:t>In-session facilitative dialogue on sharing of experience in gathering, analyzing and managing data, in particular by developed country Parties, that may be helpful for developing country Parties for implementing the enhanced transparency framework </a:t>
            </a:r>
            <a:r>
              <a:rPr lang="en-US" sz="2000" kern="0" noProof="1">
                <a:solidFill>
                  <a:srgbClr val="000000"/>
                </a:solidFill>
                <a:latin typeface="+mn-lt"/>
                <a:cs typeface="Calibri"/>
                <a:hlinkClick r:id="rId4"/>
              </a:rPr>
              <a:t>https://unfccc.int/event/in-session-facilitative-dialogue-on-sharing-of-experience-in-gathering-analyzing-and-managing-data</a:t>
            </a:r>
            <a:endParaRPr lang="en-US" sz="2000" kern="0" noProof="1">
              <a:solidFill>
                <a:srgbClr val="000000"/>
              </a:solidFill>
              <a:latin typeface="+mn-lt"/>
              <a:cs typeface="Calibri"/>
            </a:endParaRPr>
          </a:p>
          <a:p>
            <a:pPr algn="l">
              <a:spcBef>
                <a:spcPts val="0"/>
              </a:spcBef>
              <a:spcAft>
                <a:spcPts val="600"/>
              </a:spcAft>
              <a:defRPr/>
            </a:pPr>
            <a:endParaRPr lang="en-US" sz="1900" kern="0" noProof="1">
              <a:solidFill>
                <a:srgbClr val="000000"/>
              </a:solidFill>
              <a:latin typeface="+mn-lt"/>
              <a:cs typeface="Calibri"/>
            </a:endParaRPr>
          </a:p>
          <a:p>
            <a:pPr marL="285750" indent="-285750" algn="l">
              <a:spcBef>
                <a:spcPts val="0"/>
              </a:spcBef>
              <a:spcAft>
                <a:spcPts val="600"/>
              </a:spcAft>
              <a:buFont typeface="Wingdings" panose="05000000000000000000" pitchFamily="2" charset="2"/>
              <a:buChar char="ü"/>
              <a:defRPr/>
            </a:pPr>
            <a:r>
              <a:rPr lang="en-US" sz="1900" dirty="0">
                <a:effectLst/>
                <a:latin typeface="Arial" panose="020B0604020202020204" pitchFamily="34" charset="0"/>
                <a:ea typeface="Times New Roman" panose="02020603050405020304" pitchFamily="18" charset="0"/>
              </a:rPr>
              <a:t>Summary report</a:t>
            </a:r>
            <a:r>
              <a:rPr lang="en-US" sz="1900" dirty="0">
                <a:latin typeface="Arial" panose="020B0604020202020204" pitchFamily="34" charset="0"/>
                <a:ea typeface="Times New Roman" panose="02020603050405020304" pitchFamily="18" charset="0"/>
              </a:rPr>
              <a:t> </a:t>
            </a:r>
            <a:r>
              <a:rPr lang="en-US" sz="1900" dirty="0">
                <a:effectLst/>
                <a:latin typeface="Arial" panose="020B0604020202020204" pitchFamily="34" charset="0"/>
                <a:ea typeface="Times New Roman" panose="02020603050405020304" pitchFamily="18" charset="0"/>
              </a:rPr>
              <a:t>of the facilitative dialogue</a:t>
            </a:r>
            <a:r>
              <a:rPr lang="en-US" sz="1800" dirty="0">
                <a:effectLst/>
                <a:latin typeface="Arial" panose="020B0604020202020204" pitchFamily="34" charset="0"/>
                <a:ea typeface="Times New Roman" panose="02020603050405020304" pitchFamily="18" charset="0"/>
              </a:rPr>
              <a:t>: </a:t>
            </a:r>
            <a:r>
              <a:rPr lang="en-US" sz="1800" u="sng" dirty="0">
                <a:solidFill>
                  <a:srgbClr val="000000"/>
                </a:solidFill>
                <a:effectLst/>
                <a:latin typeface="Arial" panose="020B0604020202020204" pitchFamily="34" charset="0"/>
                <a:ea typeface="Times New Roman" panose="02020603050405020304" pitchFamily="18" charset="0"/>
                <a:hlinkClick r:id="rId5"/>
              </a:rPr>
              <a:t>https://unfccc.int/sites/default/files/resource/cma1014_04.pdf?download</a:t>
            </a:r>
            <a:endParaRPr lang="en-US" sz="1800" dirty="0">
              <a:effectLst/>
              <a:latin typeface="Times New Roman" panose="02020603050405020304" pitchFamily="18" charset="0"/>
              <a:ea typeface="Times New Roman" panose="02020603050405020304" pitchFamily="18" charset="0"/>
            </a:endParaRPr>
          </a:p>
          <a:p>
            <a:endParaRPr lang="en-GB" dirty="0"/>
          </a:p>
        </p:txBody>
      </p:sp>
      <p:sp>
        <p:nvSpPr>
          <p:cNvPr id="5" name="Título 4">
            <a:extLst>
              <a:ext uri="{FF2B5EF4-FFF2-40B4-BE49-F238E27FC236}">
                <a16:creationId xmlns:a16="http://schemas.microsoft.com/office/drawing/2014/main" id="{FA9B521C-7DBC-F998-9155-B99D9E70A521}"/>
              </a:ext>
            </a:extLst>
          </p:cNvPr>
          <p:cNvSpPr>
            <a:spLocks noGrp="1"/>
          </p:cNvSpPr>
          <p:nvPr>
            <p:ph type="title"/>
          </p:nvPr>
        </p:nvSpPr>
        <p:spPr/>
        <p:txBody>
          <a:bodyPr/>
          <a:lstStyle/>
          <a:p>
            <a:r>
              <a:rPr lang="en-GB" dirty="0"/>
              <a:t>Activities carried out in 2024</a:t>
            </a:r>
          </a:p>
        </p:txBody>
      </p:sp>
      <p:pic>
        <p:nvPicPr>
          <p:cNvPr id="12" name="Imagen 11">
            <a:extLst>
              <a:ext uri="{FF2B5EF4-FFF2-40B4-BE49-F238E27FC236}">
                <a16:creationId xmlns:a16="http://schemas.microsoft.com/office/drawing/2014/main" id="{02B7764F-CADF-F968-9691-8EDCF543FA29}"/>
              </a:ext>
            </a:extLst>
          </p:cNvPr>
          <p:cNvPicPr>
            <a:picLocks noChangeAspect="1"/>
          </p:cNvPicPr>
          <p:nvPr/>
        </p:nvPicPr>
        <p:blipFill>
          <a:blip r:embed="rId6" cstate="screen">
            <a:extLst>
              <a:ext uri="{28A0092B-C50C-407E-A947-70E740481C1C}">
                <a14:useLocalDpi xmlns:a14="http://schemas.microsoft.com/office/drawing/2010/main" val="0"/>
              </a:ext>
            </a:extLst>
          </a:blip>
          <a:srcRect r="60868" b="5400"/>
          <a:stretch/>
        </p:blipFill>
        <p:spPr>
          <a:xfrm>
            <a:off x="264010" y="5993390"/>
            <a:ext cx="696689" cy="592606"/>
          </a:xfrm>
          <a:prstGeom prst="rect">
            <a:avLst/>
          </a:prstGeom>
        </p:spPr>
      </p:pic>
      <p:pic>
        <p:nvPicPr>
          <p:cNvPr id="13" name="Imagen 12">
            <a:extLst>
              <a:ext uri="{FF2B5EF4-FFF2-40B4-BE49-F238E27FC236}">
                <a16:creationId xmlns:a16="http://schemas.microsoft.com/office/drawing/2014/main" id="{A3CF8DF2-5BF1-8945-56BC-A6B44154F2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521" t="21175" r="7502" b="12916"/>
          <a:stretch/>
        </p:blipFill>
        <p:spPr>
          <a:xfrm>
            <a:off x="8675256" y="5958816"/>
            <a:ext cx="3230567" cy="718999"/>
          </a:xfrm>
          <a:prstGeom prst="rect">
            <a:avLst/>
          </a:prstGeom>
        </p:spPr>
      </p:pic>
    </p:spTree>
    <p:extLst>
      <p:ext uri="{BB962C8B-B14F-4D97-AF65-F5344CB8AC3E}">
        <p14:creationId xmlns:p14="http://schemas.microsoft.com/office/powerpoint/2010/main" val="3684540067"/>
      </p:ext>
    </p:extLst>
  </p:cSld>
  <p:clrMapOvr>
    <a:masterClrMapping/>
  </p:clrMapOvr>
</p:sld>
</file>

<file path=ppt/theme/theme1.xml><?xml version="1.0" encoding="utf-8"?>
<a:theme xmlns:a="http://schemas.openxmlformats.org/drawingml/2006/main" name=" UNFCCC PowerPoint">
  <a:themeElements>
    <a:clrScheme name="blank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lnDef>
  </a:objectDefaults>
  <a:extraClrSchemeLst>
    <a:extraClrScheme>
      <a:clrScheme name="blank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FCCC quote">
  <a:themeElements>
    <a:clrScheme name="UNFCCC quote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UNFCCC quo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lnDef>
  </a:objectDefaults>
  <a:extraClrSchemeLst>
    <a:extraClrScheme>
      <a:clrScheme name="UNFCCC quote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FCCC_Master 70pt title">
  <a:themeElements>
    <a:clrScheme name="UNFCCC_Master 70pt title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UNFCCC_Master 70pt tit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lnDef>
  </a:objectDefaults>
  <a:extraClrSchemeLst>
    <a:extraClrScheme>
      <a:clrScheme name="UNFCCC_Master 70pt title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FCCC_Master 70pt tit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NFCCC_Master 70pt tit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500" b="0" i="0" u="none" strike="noStrike" cap="none" normalizeH="0" baseline="0" smtClean="0">
            <a:ln>
              <a:noFill/>
            </a:ln>
            <a:solidFill>
              <a:schemeClr val="tx1"/>
            </a:solidFill>
            <a:effectLst/>
            <a:latin typeface="Arial" charset="0"/>
          </a:defRPr>
        </a:defPPr>
      </a:lstStyle>
    </a:lnDef>
  </a:objectDefaults>
  <a:extraClrSchemeLst>
    <a:extraClrScheme>
      <a:clrScheme name="UNFCCC_Master 70pt title 1">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4B93DC"/>
      </a:dk2>
      <a:lt2>
        <a:srgbClr val="808080"/>
      </a:lt2>
      <a:accent1>
        <a:srgbClr val="CCA674"/>
      </a:accent1>
      <a:accent2>
        <a:srgbClr val="FB927D"/>
      </a:accent2>
      <a:accent3>
        <a:srgbClr val="FFFFFF"/>
      </a:accent3>
      <a:accent4>
        <a:srgbClr val="000000"/>
      </a:accent4>
      <a:accent5>
        <a:srgbClr val="E2D0BC"/>
      </a:accent5>
      <a:accent6>
        <a:srgbClr val="E38471"/>
      </a:accent6>
      <a:hlink>
        <a:srgbClr val="A8D6BC"/>
      </a:hlink>
      <a:folHlink>
        <a:srgbClr val="B6D4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3FB4640F4ECC4DB763D3A4E7453A9E" ma:contentTypeVersion="21" ma:contentTypeDescription="Create a new document." ma:contentTypeScope="" ma:versionID="57c3dec2f0a83a300a1c9b133e441a1c">
  <xsd:schema xmlns:xsd="http://www.w3.org/2001/XMLSchema" xmlns:xs="http://www.w3.org/2001/XMLSchema" xmlns:p="http://schemas.microsoft.com/office/2006/metadata/properties" xmlns:ns2="2969ad49-f2d3-4965-9499-b3fda74a3c4a" xmlns:ns3="3061fea5-5b4b-42f9-8a99-2865bbdc9505" xmlns:ns4="eb4559c4-8463-4985-927f-f0d558bff8f0" targetNamespace="http://schemas.microsoft.com/office/2006/metadata/properties" ma:root="true" ma:fieldsID="c45d43b69ba3bb9564dfb732c96876d0" ns2:_="" ns3:_="" ns4:_="">
    <xsd:import namespace="2969ad49-f2d3-4965-9499-b3fda74a3c4a"/>
    <xsd:import namespace="3061fea5-5b4b-42f9-8a99-2865bbdc9505"/>
    <xsd:import namespace="eb4559c4-8463-4985-927f-f0d558bff8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69ad49-f2d3-4965-9499-b3fda74a3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d8c265a-5436-43a7-80c1-713d2827ffd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61fea5-5b4b-42f9-8a99-2865bbdc950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4559c4-8463-4985-927f-f0d558bff8f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5d55760-980a-4682-a711-0d3b86c9e813}" ma:internalName="TaxCatchAll" ma:showField="CatchAllData" ma:web="3061fea5-5b4b-42f9-8a99-2865bbdc95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9d8c265a-5436-43a7-80c1-713d2827ffde"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TaxCatchAll xmlns="eb4559c4-8463-4985-927f-f0d558bff8f0" xsi:nil="true"/>
    <lcf76f155ced4ddcb4097134ff3c332f xmlns="2969ad49-f2d3-4965-9499-b3fda74a3c4a">
      <Terms xmlns="http://schemas.microsoft.com/office/infopath/2007/PartnerControls"/>
    </lcf76f155ced4ddcb4097134ff3c332f>
    <MediaLengthInSeconds xmlns="2969ad49-f2d3-4965-9499-b3fda74a3c4a" xsi:nil="true"/>
    <SharedWithUsers xmlns="3061fea5-5b4b-42f9-8a99-2865bbdc9505">
      <UserInfo>
        <DisplayName/>
        <AccountId xsi:nil="true"/>
        <AccountType/>
      </UserInfo>
    </SharedWithUsers>
  </documentManagement>
</p:properties>
</file>

<file path=customXml/itemProps1.xml><?xml version="1.0" encoding="utf-8"?>
<ds:datastoreItem xmlns:ds="http://schemas.openxmlformats.org/officeDocument/2006/customXml" ds:itemID="{B2DD87E5-3CD8-4C3D-9338-5C81FD1AA815}">
  <ds:schemaRefs>
    <ds:schemaRef ds:uri="2969ad49-f2d3-4965-9499-b3fda74a3c4a"/>
    <ds:schemaRef ds:uri="3061fea5-5b4b-42f9-8a99-2865bbdc9505"/>
    <ds:schemaRef ds:uri="eb4559c4-8463-4985-927f-f0d558bff8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BF1FC6E-C281-4521-833A-1E1F3B4FD541}">
  <ds:schemaRefs>
    <ds:schemaRef ds:uri="http://schemas.microsoft.com/sharepoint/v3/contenttype/forms"/>
  </ds:schemaRefs>
</ds:datastoreItem>
</file>

<file path=customXml/itemProps3.xml><?xml version="1.0" encoding="utf-8"?>
<ds:datastoreItem xmlns:ds="http://schemas.openxmlformats.org/officeDocument/2006/customXml" ds:itemID="{2ADC6092-CDA3-484D-B067-2EEFC519837C}">
  <ds:schemaRefs>
    <ds:schemaRef ds:uri="Microsoft.SharePoint.Taxonomy.ContentTypeSync"/>
  </ds:schemaRefs>
</ds:datastoreItem>
</file>

<file path=customXml/itemProps4.xml><?xml version="1.0" encoding="utf-8"?>
<ds:datastoreItem xmlns:ds="http://schemas.openxmlformats.org/officeDocument/2006/customXml" ds:itemID="{58AB1DB0-7EB7-4872-A5D9-C04A213408F8}">
  <ds:schemaRefs>
    <ds:schemaRef ds:uri="http://schemas.microsoft.com/office/2006/metadata/properties"/>
    <ds:schemaRef ds:uri="3061fea5-5b4b-42f9-8a99-2865bbdc9505"/>
    <ds:schemaRef ds:uri="http://www.w3.org/XML/1998/namespace"/>
    <ds:schemaRef ds:uri="http://purl.org/dc/terms/"/>
    <ds:schemaRef ds:uri="http://schemas.microsoft.com/office/2006/documentManagement/types"/>
    <ds:schemaRef ds:uri="2969ad49-f2d3-4965-9499-b3fda74a3c4a"/>
    <ds:schemaRef ds:uri="http://purl.org/dc/dcmitype/"/>
    <ds:schemaRef ds:uri="http://purl.org/dc/elements/1.1/"/>
    <ds:schemaRef ds:uri="eb4559c4-8463-4985-927f-f0d558bff8f0"/>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blank</Template>
  <TotalTime>298</TotalTime>
  <Words>834</Words>
  <Application>Microsoft Office PowerPoint</Application>
  <PresentationFormat>Widescreen</PresentationFormat>
  <Paragraphs>130</Paragraphs>
  <Slides>11</Slides>
  <Notes>3</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11</vt:i4>
      </vt:variant>
    </vt:vector>
  </HeadingPairs>
  <TitlesOfParts>
    <vt:vector size="24" baseType="lpstr">
      <vt:lpstr>Helvetica Neue</vt:lpstr>
      <vt:lpstr>Arial</vt:lpstr>
      <vt:lpstr>Calibri</vt:lpstr>
      <vt:lpstr>Calibri Light</vt:lpstr>
      <vt:lpstr>Courier New</vt:lpstr>
      <vt:lpstr>Helvetica</vt:lpstr>
      <vt:lpstr>Times New Roman</vt:lpstr>
      <vt:lpstr>Wingdings</vt:lpstr>
      <vt:lpstr> UNFCCC PowerPoint</vt:lpstr>
      <vt:lpstr>UNFCCC quote</vt:lpstr>
      <vt:lpstr>UNFCCC_Master 70pt title</vt:lpstr>
      <vt:lpstr>1_UNFCCC_Master 70pt title</vt:lpstr>
      <vt:lpstr>office theme</vt:lpstr>
      <vt:lpstr>PowerPoint Presentation</vt:lpstr>
      <vt:lpstr>Overview of CGE activities and achievements </vt:lpstr>
      <vt:lpstr>Some of the activities carried out by secretariat together with partners in 2024</vt:lpstr>
      <vt:lpstr>ETF reporting tools training</vt:lpstr>
      <vt:lpstr>ETF reporting tools training</vt:lpstr>
      <vt:lpstr>PowerPoint Presentation</vt:lpstr>
      <vt:lpstr>Outcomes from COP28 on support for ETF </vt:lpstr>
      <vt:lpstr>Dubai outcome on provision of support for ETF</vt:lpstr>
      <vt:lpstr>Activities carried out in 2024</vt:lpstr>
      <vt:lpstr>Support available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Tugba Icmeli</dc:creator>
  <cp:lastModifiedBy>Marlan Pillay</cp:lastModifiedBy>
  <cp:revision>8</cp:revision>
  <dcterms:created xsi:type="dcterms:W3CDTF">2021-04-19T04:47:46Z</dcterms:created>
  <dcterms:modified xsi:type="dcterms:W3CDTF">2024-11-19T08:27:08Z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0x010100F83FB4640F4ECC4DB763D3A4E7453A9E</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