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6" r:id="rId5"/>
    <p:sldId id="260" r:id="rId6"/>
    <p:sldId id="271" r:id="rId7"/>
    <p:sldId id="272" r:id="rId8"/>
    <p:sldId id="273" r:id="rId9"/>
    <p:sldId id="274" r:id="rId10"/>
    <p:sldId id="286" r:id="rId11"/>
    <p:sldId id="267" r:id="rId12"/>
    <p:sldId id="285" r:id="rId13"/>
    <p:sldId id="287" r:id="rId14"/>
  </p:sldIdLst>
  <p:sldSz cx="9144000" cy="6858000" type="screen4x3"/>
  <p:notesSz cx="6797675" cy="9926638"/>
  <p:defaultTex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F1AF43-7613-1FCB-EAD0-0486FBA2B646}" name="Vikrant Badve" initials="VB" userId="S::vbadve@unfccc.int::e35d53c9-b308-4c87-8ed4-41c02111a5b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B93DC"/>
    <a:srgbClr val="000000"/>
    <a:srgbClr val="4D4D4D"/>
    <a:srgbClr val="5F5F5F"/>
    <a:srgbClr val="777777"/>
    <a:srgbClr val="808080"/>
    <a:srgbClr val="1960AB"/>
    <a:srgbClr val="FFFFFF"/>
    <a:srgbClr val="6C54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9" autoAdjust="0"/>
    <p:restoredTop sz="94660"/>
  </p:normalViewPr>
  <p:slideViewPr>
    <p:cSldViewPr snapToGrid="0">
      <p:cViewPr varScale="1">
        <p:scale>
          <a:sx n="64" d="100"/>
          <a:sy n="64" d="100"/>
        </p:scale>
        <p:origin x="1316" y="4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 d="2"/>
          <a:sy n="1" d="2"/>
        </p:scale>
        <p:origin x="0" y="0"/>
      </p:cViewPr>
      <p:guideLst>
        <p:guide orient="horz" pos="3126"/>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23" name="Line 7"/>
          <p:cNvSpPr>
            <a:spLocks noChangeShapeType="1"/>
          </p:cNvSpPr>
          <p:nvPr/>
        </p:nvSpPr>
        <p:spPr bwMode="auto">
          <a:xfrm>
            <a:off x="475777" y="389553"/>
            <a:ext cx="5846122" cy="153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221" tIns="44111" rIns="88221" bIns="44111"/>
          <a:lstStyle/>
          <a:p>
            <a:endParaRPr lang="en-GB"/>
          </a:p>
        </p:txBody>
      </p:sp>
      <p:sp>
        <p:nvSpPr>
          <p:cNvPr id="86026" name="Line 10"/>
          <p:cNvSpPr>
            <a:spLocks noChangeShapeType="1"/>
          </p:cNvSpPr>
          <p:nvPr/>
        </p:nvSpPr>
        <p:spPr bwMode="auto">
          <a:xfrm>
            <a:off x="475777" y="9242999"/>
            <a:ext cx="5846122" cy="153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221" tIns="44111" rIns="88221" bIns="44111"/>
          <a:lstStyle/>
          <a:p>
            <a:endParaRPr lang="en-GB"/>
          </a:p>
        </p:txBody>
      </p:sp>
      <p:sp>
        <p:nvSpPr>
          <p:cNvPr id="86027" name="Rectangle 11"/>
          <p:cNvSpPr>
            <a:spLocks noGrp="1" noChangeArrowheads="1"/>
          </p:cNvSpPr>
          <p:nvPr>
            <p:ph type="hdr" sz="quarter"/>
          </p:nvPr>
        </p:nvSpPr>
        <p:spPr bwMode="auto">
          <a:xfrm>
            <a:off x="469697" y="149355"/>
            <a:ext cx="5844602" cy="17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defTabSz="954200">
              <a:spcBef>
                <a:spcPct val="0"/>
              </a:spcBef>
              <a:defRPr sz="1200">
                <a:cs typeface="Arial" charset="0"/>
              </a:defRPr>
            </a:lvl1pPr>
          </a:lstStyle>
          <a:p>
            <a:r>
              <a:rPr lang="en-US"/>
              <a:t>Presentation title</a:t>
            </a:r>
          </a:p>
        </p:txBody>
      </p:sp>
    </p:spTree>
    <p:extLst>
      <p:ext uri="{BB962C8B-B14F-4D97-AF65-F5344CB8AC3E}">
        <p14:creationId xmlns:p14="http://schemas.microsoft.com/office/powerpoint/2010/main" val="279879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6" name="Rectangle 4"/>
          <p:cNvSpPr>
            <a:spLocks noGrp="1" noRot="1" noChangeAspect="1" noChangeArrowheads="1" noTextEdit="1"/>
          </p:cNvSpPr>
          <p:nvPr>
            <p:ph type="sldImg" idx="2"/>
          </p:nvPr>
        </p:nvSpPr>
        <p:spPr bwMode="auto">
          <a:xfrm>
            <a:off x="915988" y="744538"/>
            <a:ext cx="4965700" cy="37242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4997" name="Rectangle 5"/>
          <p:cNvSpPr>
            <a:spLocks noGrp="1" noChangeArrowheads="1"/>
          </p:cNvSpPr>
          <p:nvPr>
            <p:ph type="body" sz="quarter" idx="3"/>
          </p:nvPr>
        </p:nvSpPr>
        <p:spPr bwMode="auto">
          <a:xfrm>
            <a:off x="905952" y="4716193"/>
            <a:ext cx="4985772" cy="4465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5011" name="Line 19"/>
          <p:cNvSpPr>
            <a:spLocks noChangeShapeType="1"/>
          </p:cNvSpPr>
          <p:nvPr/>
        </p:nvSpPr>
        <p:spPr bwMode="auto">
          <a:xfrm>
            <a:off x="475777" y="389553"/>
            <a:ext cx="5846122" cy="153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221" tIns="44111" rIns="88221" bIns="44111"/>
          <a:lstStyle/>
          <a:p>
            <a:endParaRPr lang="en-GB"/>
          </a:p>
        </p:txBody>
      </p:sp>
      <p:sp>
        <p:nvSpPr>
          <p:cNvPr id="85012" name="Line 20"/>
          <p:cNvSpPr>
            <a:spLocks noChangeShapeType="1"/>
          </p:cNvSpPr>
          <p:nvPr/>
        </p:nvSpPr>
        <p:spPr bwMode="auto">
          <a:xfrm>
            <a:off x="475777" y="9242999"/>
            <a:ext cx="5846122" cy="153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221" tIns="44111" rIns="88221" bIns="44111"/>
          <a:lstStyle/>
          <a:p>
            <a:endParaRPr lang="en-GB"/>
          </a:p>
        </p:txBody>
      </p:sp>
      <p:sp>
        <p:nvSpPr>
          <p:cNvPr id="85013" name="Rectangle 21"/>
          <p:cNvSpPr>
            <a:spLocks noGrp="1" noChangeArrowheads="1"/>
          </p:cNvSpPr>
          <p:nvPr>
            <p:ph type="hdr" sz="quarter"/>
          </p:nvPr>
        </p:nvSpPr>
        <p:spPr bwMode="auto">
          <a:xfrm>
            <a:off x="469697" y="149355"/>
            <a:ext cx="5844602" cy="17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defTabSz="954200">
              <a:spcBef>
                <a:spcPct val="0"/>
              </a:spcBef>
              <a:defRPr sz="1200">
                <a:cs typeface="Arial" charset="0"/>
              </a:defRPr>
            </a:lvl1pPr>
          </a:lstStyle>
          <a:p>
            <a:r>
              <a:rPr lang="en-US"/>
              <a:t>Presentation title</a:t>
            </a:r>
          </a:p>
        </p:txBody>
      </p:sp>
    </p:spTree>
    <p:extLst>
      <p:ext uri="{BB962C8B-B14F-4D97-AF65-F5344CB8AC3E}">
        <p14:creationId xmlns:p14="http://schemas.microsoft.com/office/powerpoint/2010/main" val="1441365520"/>
      </p:ext>
    </p:extLst>
  </p:cSld>
  <p:clrMap bg1="lt1" tx1="dk1" bg2="lt2" tx2="dk2" accent1="accent1" accent2="accent2" accent3="accent3" accent4="accent4" accent5="accent5" accent6="accent6" hlink="hlink" folHlink="folHlink"/>
  <p:hf ftr="0" dt="0"/>
  <p:notesStyle>
    <a:lvl1pPr marL="271463" indent="-271463" algn="l" rtl="0" fontAlgn="base">
      <a:spcBef>
        <a:spcPct val="30000"/>
      </a:spcBef>
      <a:spcAft>
        <a:spcPct val="0"/>
      </a:spcAft>
      <a:buChar char="•"/>
      <a:defRPr sz="1200" kern="1200">
        <a:solidFill>
          <a:schemeClr val="tx1"/>
        </a:solidFill>
        <a:latin typeface="Arial" charset="0"/>
        <a:ea typeface="+mn-ea"/>
        <a:cs typeface="Arial" charset="0"/>
      </a:defRPr>
    </a:lvl1pPr>
    <a:lvl2pPr marL="546100" indent="-273050" algn="l" rtl="0" fontAlgn="base">
      <a:spcBef>
        <a:spcPct val="30000"/>
      </a:spcBef>
      <a:spcAft>
        <a:spcPct val="0"/>
      </a:spcAft>
      <a:buChar char="•"/>
      <a:defRPr sz="1200" kern="1200">
        <a:solidFill>
          <a:schemeClr val="tx1"/>
        </a:solidFill>
        <a:latin typeface="Arial" charset="0"/>
        <a:ea typeface="+mn-ea"/>
        <a:cs typeface="Arial" charset="0"/>
      </a:defRPr>
    </a:lvl2pPr>
    <a:lvl3pPr marL="800100" indent="-252413" algn="l" rtl="0" fontAlgn="base">
      <a:spcBef>
        <a:spcPct val="30000"/>
      </a:spcBef>
      <a:spcAft>
        <a:spcPct val="0"/>
      </a:spcAft>
      <a:buChar char="•"/>
      <a:defRPr sz="1200" kern="1200">
        <a:solidFill>
          <a:schemeClr val="tx1"/>
        </a:solidFill>
        <a:latin typeface="Arial" charset="0"/>
        <a:ea typeface="+mn-ea"/>
        <a:cs typeface="Arial" charset="0"/>
      </a:defRPr>
    </a:lvl3pPr>
    <a:lvl4pPr marL="1073150" indent="-271463" algn="l" rtl="0" fontAlgn="base">
      <a:spcBef>
        <a:spcPct val="30000"/>
      </a:spcBef>
      <a:spcAft>
        <a:spcPct val="0"/>
      </a:spcAft>
      <a:buChar char="•"/>
      <a:defRPr sz="1200" kern="1200">
        <a:solidFill>
          <a:schemeClr val="tx1"/>
        </a:solidFill>
        <a:latin typeface="Arial" charset="0"/>
        <a:ea typeface="+mn-ea"/>
        <a:cs typeface="Arial" charset="0"/>
      </a:defRPr>
    </a:lvl4pPr>
    <a:lvl5pPr marL="1346200" indent="-271463" algn="l" rtl="0" fontAlgn="base">
      <a:spcBef>
        <a:spcPct val="30000"/>
      </a:spcBef>
      <a:spcAft>
        <a:spcPct val="0"/>
      </a:spcAft>
      <a:buChar char="•"/>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835680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024276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195164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89918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133346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3421201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096832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Grp="1" noChangeArrowheads="1"/>
          </p:cNvSpPr>
          <p:nvPr>
            <p:ph type="hdr" sz="quarter"/>
          </p:nvPr>
        </p:nvSpPr>
        <p:spPr>
          <a:ln/>
        </p:spPr>
        <p:txBody>
          <a:bodyPr/>
          <a:lstStyle/>
          <a:p>
            <a:r>
              <a:rPr lang="en-US"/>
              <a:t>Presentation title</a:t>
            </a:r>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36667185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3106" name="Rectangle 34"/>
          <p:cNvSpPr>
            <a:spLocks noChangeArrowheads="1"/>
          </p:cNvSpPr>
          <p:nvPr/>
        </p:nvSpPr>
        <p:spPr bwMode="auto">
          <a:xfrm>
            <a:off x="0" y="1265238"/>
            <a:ext cx="9144000" cy="4325937"/>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100" name="Rectangle 28"/>
          <p:cNvSpPr>
            <a:spLocks noGrp="1" noChangeArrowheads="1"/>
          </p:cNvSpPr>
          <p:nvPr>
            <p:ph type="ctrTitle"/>
          </p:nvPr>
        </p:nvSpPr>
        <p:spPr>
          <a:xfrm>
            <a:off x="627063" y="2205038"/>
            <a:ext cx="7881937" cy="1204912"/>
          </a:xfrm>
        </p:spPr>
        <p:txBody>
          <a:bodyPr anchor="b"/>
          <a:lstStyle>
            <a:lvl1pPr>
              <a:lnSpc>
                <a:spcPts val="3600"/>
              </a:lnSpc>
              <a:defRPr sz="3000">
                <a:solidFill>
                  <a:schemeClr val="bg1"/>
                </a:solidFill>
              </a:defRPr>
            </a:lvl1pPr>
          </a:lstStyle>
          <a:p>
            <a:pPr lvl="0"/>
            <a:r>
              <a:rPr lang="en-US" noProof="0"/>
              <a:t>Click to edit Master title style</a:t>
            </a:r>
          </a:p>
        </p:txBody>
      </p:sp>
      <p:sp>
        <p:nvSpPr>
          <p:cNvPr id="3101" name="Rectangle 29"/>
          <p:cNvSpPr>
            <a:spLocks noGrp="1" noChangeArrowheads="1"/>
          </p:cNvSpPr>
          <p:nvPr>
            <p:ph type="subTitle" idx="1"/>
          </p:nvPr>
        </p:nvSpPr>
        <p:spPr>
          <a:xfrm>
            <a:off x="625475" y="3922713"/>
            <a:ext cx="7881938" cy="758825"/>
          </a:xfrm>
        </p:spPr>
        <p:txBody>
          <a:bodyPr/>
          <a:lstStyle>
            <a:lvl1pPr marL="0" indent="0">
              <a:buFontTx/>
              <a:buNone/>
              <a:defRPr>
                <a:solidFill>
                  <a:schemeClr val="bg1"/>
                </a:solidFill>
              </a:defRPr>
            </a:lvl1pPr>
          </a:lstStyle>
          <a:p>
            <a:pPr lvl="0"/>
            <a:r>
              <a:rPr lang="en-US" noProof="0"/>
              <a:t>Click to edit Master subtitle style</a:t>
            </a:r>
          </a:p>
        </p:txBody>
      </p:sp>
      <p:sp>
        <p:nvSpPr>
          <p:cNvPr id="3108" name="Rectangle 36"/>
          <p:cNvSpPr>
            <a:spLocks noGrp="1" noChangeArrowheads="1"/>
          </p:cNvSpPr>
          <p:nvPr>
            <p:ph type="dt" sz="quarter" idx="2"/>
          </p:nvPr>
        </p:nvSpPr>
        <p:spPr bwMode="auto">
          <a:xfrm>
            <a:off x="3273425" y="6391275"/>
            <a:ext cx="5230813" cy="17938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spcBef>
                <a:spcPct val="0"/>
              </a:spcBef>
              <a:defRPr sz="1200"/>
            </a:lvl1pPr>
          </a:lstStyle>
          <a:p>
            <a:r>
              <a:rPr lang="en-US"/>
              <a:t>SDM programme</a:t>
            </a:r>
            <a:endParaRPr lang="de-DE"/>
          </a:p>
        </p:txBody>
      </p:sp>
      <p:sp>
        <p:nvSpPr>
          <p:cNvPr id="3110" name="Line 38"/>
          <p:cNvSpPr>
            <a:spLocks noChangeShapeType="1"/>
          </p:cNvSpPr>
          <p:nvPr/>
        </p:nvSpPr>
        <p:spPr bwMode="auto">
          <a:xfrm>
            <a:off x="631825" y="777875"/>
            <a:ext cx="7875588" cy="1588"/>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1" name="Line 39"/>
          <p:cNvSpPr>
            <a:spLocks noChangeShapeType="1"/>
          </p:cNvSpPr>
          <p:nvPr/>
        </p:nvSpPr>
        <p:spPr bwMode="auto">
          <a:xfrm>
            <a:off x="631825" y="6078538"/>
            <a:ext cx="7875588" cy="1587"/>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3112" name="Picture 40" descr="unfccc_schriftzug_bi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7850" y="309563"/>
            <a:ext cx="7866063" cy="314325"/>
          </a:xfrm>
          <a:prstGeom prst="rect">
            <a:avLst/>
          </a:prstGeom>
          <a:noFill/>
          <a:extLst>
            <a:ext uri="{909E8E84-426E-40DD-AFC4-6F175D3DCCD1}">
              <a14:hiddenFill xmlns:a14="http://schemas.microsoft.com/office/drawing/2010/main">
                <a:solidFill>
                  <a:srgbClr val="FFFFFF"/>
                </a:solidFill>
              </a14:hiddenFill>
            </a:ext>
          </a:extLst>
        </p:spPr>
      </p:pic>
      <p:sp>
        <p:nvSpPr>
          <p:cNvPr id="3114" name="Rectangle 42"/>
          <p:cNvSpPr>
            <a:spLocks noGrp="1" noChangeArrowheads="1"/>
          </p:cNvSpPr>
          <p:nvPr>
            <p:ph type="sldNum" sz="quarter" idx="4"/>
          </p:nvPr>
        </p:nvSpPr>
        <p:spPr/>
        <p:txBody>
          <a:bodyPr/>
          <a:lstStyle>
            <a:lvl1pPr>
              <a:defRPr/>
            </a:lvl1pPr>
          </a:lstStyle>
          <a:p>
            <a:fld id="{0246C1CC-B834-4411-9DDD-0289CDAC70D7}" type="slidenum">
              <a:rPr lang="en-US"/>
              <a:pPr/>
              <a:t>‹#›</a:t>
            </a:fld>
            <a:endParaRPr lang="en-US"/>
          </a:p>
        </p:txBody>
      </p:sp>
      <p:sp>
        <p:nvSpPr>
          <p:cNvPr id="3116" name="Text Box 44"/>
          <p:cNvSpPr txBox="1">
            <a:spLocks noChangeArrowheads="1"/>
          </p:cNvSpPr>
          <p:nvPr userDrawn="1"/>
        </p:nvSpPr>
        <p:spPr bwMode="auto">
          <a:xfrm>
            <a:off x="3292475" y="6165850"/>
            <a:ext cx="42497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spcBef>
                <a:spcPct val="0"/>
              </a:spcBef>
            </a:pPr>
            <a:r>
              <a:rPr lang="de-DE" sz="1200" b="1" i="1"/>
              <a:t>UNFCCC Secretariat</a:t>
            </a:r>
            <a:endParaRPr lang="en-US" sz="1200"/>
          </a:p>
        </p:txBody>
      </p:sp>
      <p:pic>
        <p:nvPicPr>
          <p:cNvPr id="3118" name="Picture 46" descr="unfccc-letter-es-e-header"/>
          <p:cNvPicPr preferRelativeResize="0">
            <a:picLocks noChangeAspect="1" noChangeArrowheads="1"/>
          </p:cNvPicPr>
          <p:nvPr userDrawn="1"/>
        </p:nvPicPr>
        <p:blipFill>
          <a:blip r:embed="rId3" cstate="print">
            <a:extLst>
              <a:ext uri="{28A0092B-C50C-407E-A947-70E740481C1C}">
                <a14:useLocalDpi xmlns:a14="http://schemas.microsoft.com/office/drawing/2010/main" val="0"/>
              </a:ext>
            </a:extLst>
          </a:blip>
          <a:srcRect r="86363" b="44247"/>
          <a:stretch>
            <a:fillRect/>
          </a:stretch>
        </p:blipFill>
        <p:spPr bwMode="auto">
          <a:xfrm>
            <a:off x="619125" y="6105525"/>
            <a:ext cx="64928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1"/>
          </p:nvPr>
        </p:nvSpPr>
        <p:spPr/>
        <p:txBody>
          <a:bodyPr/>
          <a:lstStyle>
            <a:lvl1pPr>
              <a:defRPr/>
            </a:lvl1pPr>
          </a:lstStyle>
          <a:p>
            <a:fld id="{989EBC6A-14D0-466E-ADD7-3BBF0D4943CE}" type="slidenum">
              <a:rPr lang="en-US"/>
              <a:pPr/>
              <a:t>‹#›</a:t>
            </a:fld>
            <a:endParaRPr lang="en-US"/>
          </a:p>
        </p:txBody>
      </p:sp>
    </p:spTree>
    <p:extLst>
      <p:ext uri="{BB962C8B-B14F-4D97-AF65-F5344CB8AC3E}">
        <p14:creationId xmlns:p14="http://schemas.microsoft.com/office/powerpoint/2010/main" val="898894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7325" y="309563"/>
            <a:ext cx="1966913" cy="528161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35000" y="309563"/>
            <a:ext cx="5749925" cy="52816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1"/>
          </p:nvPr>
        </p:nvSpPr>
        <p:spPr/>
        <p:txBody>
          <a:bodyPr/>
          <a:lstStyle>
            <a:lvl1pPr>
              <a:defRPr/>
            </a:lvl1pPr>
          </a:lstStyle>
          <a:p>
            <a:fld id="{AE1C557E-8BC9-4E7C-83CA-DC4A91E6B4FA}" type="slidenum">
              <a:rPr lang="en-US"/>
              <a:pPr/>
              <a:t>‹#›</a:t>
            </a:fld>
            <a:endParaRPr lang="en-US"/>
          </a:p>
        </p:txBody>
      </p:sp>
    </p:spTree>
    <p:extLst>
      <p:ext uri="{BB962C8B-B14F-4D97-AF65-F5344CB8AC3E}">
        <p14:creationId xmlns:p14="http://schemas.microsoft.com/office/powerpoint/2010/main" val="2572385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lnSpc>
                <a:spcPct val="125000"/>
              </a:lnSpc>
              <a:defRPr sz="1800"/>
            </a:lvl1pPr>
            <a:lvl2pPr>
              <a:lnSpc>
                <a:spcPct val="125000"/>
              </a:lnSpc>
              <a:defRPr sz="1800"/>
            </a:lvl2pPr>
            <a:lvl3pPr>
              <a:lnSpc>
                <a:spcPct val="125000"/>
              </a:lnSpc>
              <a:defRPr sz="1800"/>
            </a:lvl3pPr>
            <a:lvl4pPr>
              <a:lnSpc>
                <a:spcPct val="125000"/>
              </a:lnSpc>
              <a:defRPr sz="1800"/>
            </a:lvl4pPr>
            <a:lvl5pPr>
              <a:lnSpc>
                <a:spcPct val="125000"/>
              </a:lnSpc>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1"/>
          </p:nvPr>
        </p:nvSpPr>
        <p:spPr/>
        <p:txBody>
          <a:bodyPr/>
          <a:lstStyle>
            <a:lvl1pPr>
              <a:defRPr/>
            </a:lvl1pPr>
          </a:lstStyle>
          <a:p>
            <a:fld id="{2500AE61-B9E6-4104-A64B-A3F3D1EE44A0}" type="slidenum">
              <a:rPr lang="en-US"/>
              <a:pPr/>
              <a:t>‹#›</a:t>
            </a:fld>
            <a:endParaRPr lang="en-US"/>
          </a:p>
        </p:txBody>
      </p:sp>
    </p:spTree>
    <p:extLst>
      <p:ext uri="{BB962C8B-B14F-4D97-AF65-F5344CB8AC3E}">
        <p14:creationId xmlns:p14="http://schemas.microsoft.com/office/powerpoint/2010/main" val="3797166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Slide Number Placeholder 4"/>
          <p:cNvSpPr>
            <a:spLocks noGrp="1"/>
          </p:cNvSpPr>
          <p:nvPr>
            <p:ph type="sldNum" sz="quarter" idx="11"/>
          </p:nvPr>
        </p:nvSpPr>
        <p:spPr/>
        <p:txBody>
          <a:bodyPr/>
          <a:lstStyle>
            <a:lvl1pPr>
              <a:defRPr/>
            </a:lvl1pPr>
          </a:lstStyle>
          <a:p>
            <a:fld id="{3C71CB98-256A-46CE-A441-29C7C4345C7B}" type="slidenum">
              <a:rPr lang="en-US"/>
              <a:pPr/>
              <a:t>‹#›</a:t>
            </a:fld>
            <a:endParaRPr lang="en-US"/>
          </a:p>
        </p:txBody>
      </p:sp>
    </p:spTree>
    <p:extLst>
      <p:ext uri="{BB962C8B-B14F-4D97-AF65-F5344CB8AC3E}">
        <p14:creationId xmlns:p14="http://schemas.microsoft.com/office/powerpoint/2010/main" val="4075528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35000" y="1263650"/>
            <a:ext cx="3857625" cy="4327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5025" y="1263650"/>
            <a:ext cx="3857625" cy="4327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1"/>
          </p:nvPr>
        </p:nvSpPr>
        <p:spPr/>
        <p:txBody>
          <a:bodyPr/>
          <a:lstStyle>
            <a:lvl1pPr>
              <a:defRPr/>
            </a:lvl1pPr>
          </a:lstStyle>
          <a:p>
            <a:fld id="{078BE9DB-8C42-465F-AF5A-29A04D5BDEF6}" type="slidenum">
              <a:rPr lang="en-US"/>
              <a:pPr/>
              <a:t>‹#›</a:t>
            </a:fld>
            <a:endParaRPr lang="en-US"/>
          </a:p>
        </p:txBody>
      </p:sp>
    </p:spTree>
    <p:extLst>
      <p:ext uri="{BB962C8B-B14F-4D97-AF65-F5344CB8AC3E}">
        <p14:creationId xmlns:p14="http://schemas.microsoft.com/office/powerpoint/2010/main" val="2406985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Slide Number Placeholder 7"/>
          <p:cNvSpPr>
            <a:spLocks noGrp="1"/>
          </p:cNvSpPr>
          <p:nvPr>
            <p:ph type="sldNum" sz="quarter" idx="11"/>
          </p:nvPr>
        </p:nvSpPr>
        <p:spPr/>
        <p:txBody>
          <a:bodyPr/>
          <a:lstStyle>
            <a:lvl1pPr>
              <a:defRPr/>
            </a:lvl1pPr>
          </a:lstStyle>
          <a:p>
            <a:fld id="{31B21C3B-EF0D-4B1E-BE09-C202E7E0B742}" type="slidenum">
              <a:rPr lang="en-US"/>
              <a:pPr/>
              <a:t>‹#›</a:t>
            </a:fld>
            <a:endParaRPr lang="en-US"/>
          </a:p>
        </p:txBody>
      </p:sp>
    </p:spTree>
    <p:extLst>
      <p:ext uri="{BB962C8B-B14F-4D97-AF65-F5344CB8AC3E}">
        <p14:creationId xmlns:p14="http://schemas.microsoft.com/office/powerpoint/2010/main" val="1702855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Slide Number Placeholder 3"/>
          <p:cNvSpPr>
            <a:spLocks noGrp="1"/>
          </p:cNvSpPr>
          <p:nvPr>
            <p:ph type="sldNum" sz="quarter" idx="11"/>
          </p:nvPr>
        </p:nvSpPr>
        <p:spPr/>
        <p:txBody>
          <a:bodyPr/>
          <a:lstStyle>
            <a:lvl1pPr>
              <a:defRPr/>
            </a:lvl1pPr>
          </a:lstStyle>
          <a:p>
            <a:fld id="{C7690858-078A-4AF3-A1CB-85BAACEB656D}" type="slidenum">
              <a:rPr lang="en-US"/>
              <a:pPr/>
              <a:t>‹#›</a:t>
            </a:fld>
            <a:endParaRPr lang="en-US"/>
          </a:p>
        </p:txBody>
      </p:sp>
    </p:spTree>
    <p:extLst>
      <p:ext uri="{BB962C8B-B14F-4D97-AF65-F5344CB8AC3E}">
        <p14:creationId xmlns:p14="http://schemas.microsoft.com/office/powerpoint/2010/main" val="449675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lvl1pPr>
              <a:defRPr/>
            </a:lvl1pPr>
          </a:lstStyle>
          <a:p>
            <a:fld id="{90B86019-6B5F-49BC-96C0-E1585E845644}" type="slidenum">
              <a:rPr lang="en-US"/>
              <a:pPr/>
              <a:t>‹#›</a:t>
            </a:fld>
            <a:endParaRPr lang="en-US"/>
          </a:p>
        </p:txBody>
      </p:sp>
    </p:spTree>
    <p:extLst>
      <p:ext uri="{BB962C8B-B14F-4D97-AF65-F5344CB8AC3E}">
        <p14:creationId xmlns:p14="http://schemas.microsoft.com/office/powerpoint/2010/main" val="3042079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a:xfrm>
            <a:off x="3124200" y="6245225"/>
            <a:ext cx="2895600" cy="476250"/>
          </a:xfrm>
          <a:prstGeom prst="rect">
            <a:avLst/>
          </a:prstGeom>
        </p:spPr>
        <p:txBody>
          <a:bodyPr/>
          <a:lstStyle>
            <a:lvl1pPr>
              <a:defRPr/>
            </a:lvl1pPr>
          </a:lstStyle>
          <a:p>
            <a:r>
              <a:rPr lang="en-US"/>
              <a:t>UNFCCC secretariat</a:t>
            </a:r>
          </a:p>
        </p:txBody>
      </p:sp>
      <p:sp>
        <p:nvSpPr>
          <p:cNvPr id="6" name="Slide Number Placeholder 5"/>
          <p:cNvSpPr>
            <a:spLocks noGrp="1"/>
          </p:cNvSpPr>
          <p:nvPr>
            <p:ph type="sldNum" sz="quarter" idx="11"/>
          </p:nvPr>
        </p:nvSpPr>
        <p:spPr/>
        <p:txBody>
          <a:bodyPr/>
          <a:lstStyle>
            <a:lvl1pPr>
              <a:defRPr/>
            </a:lvl1pPr>
          </a:lstStyle>
          <a:p>
            <a:fld id="{85F7B728-ABE1-471A-A9E1-2A90FC66A5BD}" type="slidenum">
              <a:rPr lang="en-US"/>
              <a:pPr/>
              <a:t>‹#›</a:t>
            </a:fld>
            <a:endParaRPr lang="en-US"/>
          </a:p>
        </p:txBody>
      </p:sp>
    </p:spTree>
    <p:extLst>
      <p:ext uri="{BB962C8B-B14F-4D97-AF65-F5344CB8AC3E}">
        <p14:creationId xmlns:p14="http://schemas.microsoft.com/office/powerpoint/2010/main" val="288191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a:xfrm>
            <a:off x="3124200" y="6245225"/>
            <a:ext cx="2895600" cy="476250"/>
          </a:xfrm>
          <a:prstGeom prst="rect">
            <a:avLst/>
          </a:prstGeom>
        </p:spPr>
        <p:txBody>
          <a:bodyPr/>
          <a:lstStyle>
            <a:lvl1pPr>
              <a:defRPr/>
            </a:lvl1pPr>
          </a:lstStyle>
          <a:p>
            <a:r>
              <a:rPr lang="en-US"/>
              <a:t>UNFCCC secretariat</a:t>
            </a:r>
          </a:p>
        </p:txBody>
      </p:sp>
      <p:sp>
        <p:nvSpPr>
          <p:cNvPr id="6" name="Slide Number Placeholder 5"/>
          <p:cNvSpPr>
            <a:spLocks noGrp="1"/>
          </p:cNvSpPr>
          <p:nvPr>
            <p:ph type="sldNum" sz="quarter" idx="11"/>
          </p:nvPr>
        </p:nvSpPr>
        <p:spPr/>
        <p:txBody>
          <a:bodyPr/>
          <a:lstStyle>
            <a:lvl1pPr>
              <a:defRPr/>
            </a:lvl1pPr>
          </a:lstStyle>
          <a:p>
            <a:fld id="{AC4ACA6C-DE5A-4335-9520-6777D5662268}" type="slidenum">
              <a:rPr lang="en-US"/>
              <a:pPr/>
              <a:t>‹#›</a:t>
            </a:fld>
            <a:endParaRPr lang="en-US"/>
          </a:p>
        </p:txBody>
      </p:sp>
    </p:spTree>
    <p:extLst>
      <p:ext uri="{BB962C8B-B14F-4D97-AF65-F5344CB8AC3E}">
        <p14:creationId xmlns:p14="http://schemas.microsoft.com/office/powerpoint/2010/main" val="826424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1050" name="Rectangle 26"/>
          <p:cNvSpPr>
            <a:spLocks noChangeArrowheads="1"/>
          </p:cNvSpPr>
          <p:nvPr/>
        </p:nvSpPr>
        <p:spPr bwMode="auto">
          <a:xfrm>
            <a:off x="0" y="1263650"/>
            <a:ext cx="136525" cy="43259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Rectangle 27"/>
          <p:cNvSpPr>
            <a:spLocks noChangeArrowheads="1"/>
          </p:cNvSpPr>
          <p:nvPr/>
        </p:nvSpPr>
        <p:spPr bwMode="auto">
          <a:xfrm>
            <a:off x="9007475" y="1263650"/>
            <a:ext cx="136525" cy="4325938"/>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Rectangle 28"/>
          <p:cNvSpPr>
            <a:spLocks noGrp="1" noChangeArrowheads="1"/>
          </p:cNvSpPr>
          <p:nvPr>
            <p:ph type="title"/>
          </p:nvPr>
        </p:nvSpPr>
        <p:spPr bwMode="auto">
          <a:xfrm>
            <a:off x="635000" y="309563"/>
            <a:ext cx="7869238"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1053" name="Rectangle 29"/>
          <p:cNvSpPr>
            <a:spLocks noGrp="1" noChangeArrowheads="1"/>
          </p:cNvSpPr>
          <p:nvPr>
            <p:ph type="body" idx="1"/>
          </p:nvPr>
        </p:nvSpPr>
        <p:spPr bwMode="auto">
          <a:xfrm>
            <a:off x="635000" y="1263650"/>
            <a:ext cx="7867650" cy="432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7" name="Line 33"/>
          <p:cNvSpPr>
            <a:spLocks noChangeShapeType="1"/>
          </p:cNvSpPr>
          <p:nvPr/>
        </p:nvSpPr>
        <p:spPr bwMode="auto">
          <a:xfrm>
            <a:off x="631825" y="777875"/>
            <a:ext cx="7875588" cy="1588"/>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58" name="Line 34"/>
          <p:cNvSpPr>
            <a:spLocks noChangeShapeType="1"/>
          </p:cNvSpPr>
          <p:nvPr/>
        </p:nvSpPr>
        <p:spPr bwMode="auto">
          <a:xfrm>
            <a:off x="631825" y="6078538"/>
            <a:ext cx="7875588" cy="1587"/>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73" name="Rectangle 49"/>
          <p:cNvSpPr>
            <a:spLocks noGrp="1" noChangeArrowheads="1"/>
          </p:cNvSpPr>
          <p:nvPr>
            <p:ph type="sldNum" sz="quarter" idx="4"/>
          </p:nvPr>
        </p:nvSpPr>
        <p:spPr bwMode="auto">
          <a:xfrm>
            <a:off x="6728790" y="6276905"/>
            <a:ext cx="1958009"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a:latin typeface="Times New Roman" pitchFamily="18" charset="0"/>
              </a:defRPr>
            </a:lvl1pPr>
          </a:lstStyle>
          <a:p>
            <a:fld id="{C0A731E6-F994-4CF6-92A3-7E6F0F14177E}" type="slidenum">
              <a:rPr lang="en-US"/>
              <a:pPr/>
              <a:t>‹#›</a:t>
            </a:fld>
            <a:endParaRPr lang="en-US"/>
          </a:p>
        </p:txBody>
      </p:sp>
      <p:pic>
        <p:nvPicPr>
          <p:cNvPr id="1074" name="Picture 50" descr="unfccc-letter-es-e-header"/>
          <p:cNvPicPr preferRelativeResize="0">
            <a:picLocks noChangeAspect="1" noChangeArrowheads="1"/>
          </p:cNvPicPr>
          <p:nvPr userDrawn="1"/>
        </p:nvPicPr>
        <p:blipFill>
          <a:blip r:embed="rId13" cstate="print">
            <a:extLst>
              <a:ext uri="{28A0092B-C50C-407E-A947-70E740481C1C}">
                <a14:useLocalDpi xmlns:a14="http://schemas.microsoft.com/office/drawing/2010/main" val="0"/>
              </a:ext>
            </a:extLst>
          </a:blip>
          <a:srcRect r="86363" b="44247"/>
          <a:stretch>
            <a:fillRect/>
          </a:stretch>
        </p:blipFill>
        <p:spPr bwMode="auto">
          <a:xfrm>
            <a:off x="619125" y="6105525"/>
            <a:ext cx="649288"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userDrawn="1"/>
        </p:nvSpPr>
        <p:spPr>
          <a:xfrm>
            <a:off x="1403647" y="6103378"/>
            <a:ext cx="5325144" cy="364010"/>
          </a:xfrm>
          <a:prstGeom prst="rect">
            <a:avLst/>
          </a:prstGeom>
        </p:spPr>
        <p:txBody>
          <a:bodyPr wrap="square">
            <a:spAutoFit/>
          </a:bodyPr>
          <a:lstStyle/>
          <a:p>
            <a:pPr algn="ctr" eaLnBrk="0" hangingPunct="0">
              <a:lnSpc>
                <a:spcPts val="2400"/>
              </a:lnSpc>
              <a:spcBef>
                <a:spcPct val="0"/>
              </a:spcBef>
              <a:buClr>
                <a:schemeClr val="tx1"/>
              </a:buClr>
            </a:pPr>
            <a:r>
              <a:rPr lang="en-US" sz="1400" dirty="0"/>
              <a:t>DNA Webinar : Inputs on Article 6.4 methodologies requirements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0" fontAlgn="base" hangingPunct="0">
        <a:lnSpc>
          <a:spcPts val="1500"/>
        </a:lnSpc>
        <a:spcBef>
          <a:spcPct val="0"/>
        </a:spcBef>
        <a:spcAft>
          <a:spcPct val="0"/>
        </a:spcAft>
        <a:defRPr sz="1200">
          <a:solidFill>
            <a:schemeClr val="tx2"/>
          </a:solidFill>
          <a:latin typeface="+mj-lt"/>
          <a:ea typeface="+mj-ea"/>
          <a:cs typeface="+mj-cs"/>
        </a:defRPr>
      </a:lvl1pPr>
      <a:lvl2pPr algn="l" rtl="0" eaLnBrk="0" fontAlgn="base" hangingPunct="0">
        <a:lnSpc>
          <a:spcPts val="1500"/>
        </a:lnSpc>
        <a:spcBef>
          <a:spcPct val="0"/>
        </a:spcBef>
        <a:spcAft>
          <a:spcPct val="0"/>
        </a:spcAft>
        <a:defRPr sz="1200">
          <a:solidFill>
            <a:schemeClr val="tx2"/>
          </a:solidFill>
          <a:latin typeface="Arial" charset="0"/>
        </a:defRPr>
      </a:lvl2pPr>
      <a:lvl3pPr algn="l" rtl="0" eaLnBrk="0" fontAlgn="base" hangingPunct="0">
        <a:lnSpc>
          <a:spcPts val="1500"/>
        </a:lnSpc>
        <a:spcBef>
          <a:spcPct val="0"/>
        </a:spcBef>
        <a:spcAft>
          <a:spcPct val="0"/>
        </a:spcAft>
        <a:defRPr sz="1200">
          <a:solidFill>
            <a:schemeClr val="tx2"/>
          </a:solidFill>
          <a:latin typeface="Arial" charset="0"/>
        </a:defRPr>
      </a:lvl3pPr>
      <a:lvl4pPr algn="l" rtl="0" eaLnBrk="0" fontAlgn="base" hangingPunct="0">
        <a:lnSpc>
          <a:spcPts val="1500"/>
        </a:lnSpc>
        <a:spcBef>
          <a:spcPct val="0"/>
        </a:spcBef>
        <a:spcAft>
          <a:spcPct val="0"/>
        </a:spcAft>
        <a:defRPr sz="1200">
          <a:solidFill>
            <a:schemeClr val="tx2"/>
          </a:solidFill>
          <a:latin typeface="Arial" charset="0"/>
        </a:defRPr>
      </a:lvl4pPr>
      <a:lvl5pPr algn="l" rtl="0" eaLnBrk="0" fontAlgn="base" hangingPunct="0">
        <a:lnSpc>
          <a:spcPts val="1500"/>
        </a:lnSpc>
        <a:spcBef>
          <a:spcPct val="0"/>
        </a:spcBef>
        <a:spcAft>
          <a:spcPct val="0"/>
        </a:spcAft>
        <a:defRPr sz="1200">
          <a:solidFill>
            <a:schemeClr val="tx2"/>
          </a:solidFill>
          <a:latin typeface="Arial" charset="0"/>
        </a:defRPr>
      </a:lvl5pPr>
      <a:lvl6pPr marL="457200" algn="l" rtl="0" eaLnBrk="0" fontAlgn="base" hangingPunct="0">
        <a:lnSpc>
          <a:spcPts val="1500"/>
        </a:lnSpc>
        <a:spcBef>
          <a:spcPct val="0"/>
        </a:spcBef>
        <a:spcAft>
          <a:spcPct val="0"/>
        </a:spcAft>
        <a:defRPr sz="1200">
          <a:solidFill>
            <a:schemeClr val="tx2"/>
          </a:solidFill>
          <a:latin typeface="Arial" charset="0"/>
        </a:defRPr>
      </a:lvl6pPr>
      <a:lvl7pPr marL="914400" algn="l" rtl="0" eaLnBrk="0" fontAlgn="base" hangingPunct="0">
        <a:lnSpc>
          <a:spcPts val="1500"/>
        </a:lnSpc>
        <a:spcBef>
          <a:spcPct val="0"/>
        </a:spcBef>
        <a:spcAft>
          <a:spcPct val="0"/>
        </a:spcAft>
        <a:defRPr sz="1200">
          <a:solidFill>
            <a:schemeClr val="tx2"/>
          </a:solidFill>
          <a:latin typeface="Arial" charset="0"/>
        </a:defRPr>
      </a:lvl7pPr>
      <a:lvl8pPr marL="1371600" algn="l" rtl="0" eaLnBrk="0" fontAlgn="base" hangingPunct="0">
        <a:lnSpc>
          <a:spcPts val="1500"/>
        </a:lnSpc>
        <a:spcBef>
          <a:spcPct val="0"/>
        </a:spcBef>
        <a:spcAft>
          <a:spcPct val="0"/>
        </a:spcAft>
        <a:defRPr sz="1200">
          <a:solidFill>
            <a:schemeClr val="tx2"/>
          </a:solidFill>
          <a:latin typeface="Arial" charset="0"/>
        </a:defRPr>
      </a:lvl8pPr>
      <a:lvl9pPr marL="1828800" algn="l" rtl="0" eaLnBrk="0" fontAlgn="base" hangingPunct="0">
        <a:lnSpc>
          <a:spcPts val="1500"/>
        </a:lnSpc>
        <a:spcBef>
          <a:spcPct val="0"/>
        </a:spcBef>
        <a:spcAft>
          <a:spcPct val="0"/>
        </a:spcAft>
        <a:defRPr sz="1200">
          <a:solidFill>
            <a:schemeClr val="tx2"/>
          </a:solidFill>
          <a:latin typeface="Arial" charset="0"/>
        </a:defRPr>
      </a:lvl9pPr>
    </p:titleStyle>
    <p:bodyStyle>
      <a:lvl1pPr marL="269875" indent="-269875" algn="l" rtl="0" eaLnBrk="0" fontAlgn="base" hangingPunct="0">
        <a:lnSpc>
          <a:spcPts val="2400"/>
        </a:lnSpc>
        <a:spcBef>
          <a:spcPct val="0"/>
        </a:spcBef>
        <a:spcAft>
          <a:spcPct val="0"/>
        </a:spcAft>
        <a:buClr>
          <a:schemeClr val="tx1"/>
        </a:buClr>
        <a:buChar char="•"/>
        <a:defRPr sz="1500">
          <a:solidFill>
            <a:schemeClr val="tx1"/>
          </a:solidFill>
          <a:latin typeface="+mn-lt"/>
          <a:ea typeface="+mn-ea"/>
          <a:cs typeface="+mn-cs"/>
        </a:defRPr>
      </a:lvl1pPr>
      <a:lvl2pPr marL="628650" indent="-357188" algn="l" rtl="0" eaLnBrk="0" fontAlgn="base" hangingPunct="0">
        <a:lnSpc>
          <a:spcPts val="2400"/>
        </a:lnSpc>
        <a:spcBef>
          <a:spcPct val="0"/>
        </a:spcBef>
        <a:spcAft>
          <a:spcPct val="0"/>
        </a:spcAft>
        <a:buClr>
          <a:schemeClr val="tx1"/>
        </a:buClr>
        <a:buAutoNum type="alphaLcParenR"/>
        <a:defRPr sz="1500">
          <a:solidFill>
            <a:schemeClr val="tx1"/>
          </a:solidFill>
          <a:latin typeface="+mn-lt"/>
        </a:defRPr>
      </a:lvl2pPr>
      <a:lvl3pPr marL="900113" indent="-269875" algn="l" rtl="0" eaLnBrk="0" fontAlgn="base" hangingPunct="0">
        <a:lnSpc>
          <a:spcPts val="2400"/>
        </a:lnSpc>
        <a:spcBef>
          <a:spcPct val="0"/>
        </a:spcBef>
        <a:spcAft>
          <a:spcPct val="0"/>
        </a:spcAft>
        <a:buClr>
          <a:schemeClr val="tx1"/>
        </a:buClr>
        <a:buChar char="•"/>
        <a:defRPr sz="1500">
          <a:solidFill>
            <a:schemeClr val="tx1"/>
          </a:solidFill>
          <a:latin typeface="+mn-lt"/>
        </a:defRPr>
      </a:lvl3pPr>
      <a:lvl4pPr marL="1169988" indent="-268288" algn="l" rtl="0" eaLnBrk="0" fontAlgn="base" hangingPunct="0">
        <a:lnSpc>
          <a:spcPts val="2400"/>
        </a:lnSpc>
        <a:spcBef>
          <a:spcPct val="0"/>
        </a:spcBef>
        <a:spcAft>
          <a:spcPct val="0"/>
        </a:spcAft>
        <a:buClr>
          <a:schemeClr val="tx1"/>
        </a:buClr>
        <a:buChar char="•"/>
        <a:defRPr sz="1500">
          <a:solidFill>
            <a:schemeClr val="tx1"/>
          </a:solidFill>
          <a:latin typeface="+mn-lt"/>
        </a:defRPr>
      </a:lvl4pPr>
      <a:lvl5pPr marL="1438275" indent="-266700" algn="l" rtl="0" eaLnBrk="0" fontAlgn="base" hangingPunct="0">
        <a:lnSpc>
          <a:spcPts val="2400"/>
        </a:lnSpc>
        <a:spcBef>
          <a:spcPct val="0"/>
        </a:spcBef>
        <a:spcAft>
          <a:spcPct val="0"/>
        </a:spcAft>
        <a:buClr>
          <a:schemeClr val="tx1"/>
        </a:buClr>
        <a:buChar char="•"/>
        <a:defRPr sz="1500">
          <a:solidFill>
            <a:schemeClr val="tx1"/>
          </a:solidFill>
          <a:latin typeface="+mn-lt"/>
        </a:defRPr>
      </a:lvl5pPr>
      <a:lvl6pPr marL="1895475" indent="-266700" algn="l" rtl="0" eaLnBrk="0" fontAlgn="base" hangingPunct="0">
        <a:lnSpc>
          <a:spcPts val="2400"/>
        </a:lnSpc>
        <a:spcBef>
          <a:spcPct val="0"/>
        </a:spcBef>
        <a:spcAft>
          <a:spcPct val="0"/>
        </a:spcAft>
        <a:buClr>
          <a:schemeClr val="tx1"/>
        </a:buClr>
        <a:buChar char="•"/>
        <a:defRPr sz="1500">
          <a:solidFill>
            <a:schemeClr val="tx1"/>
          </a:solidFill>
          <a:latin typeface="+mn-lt"/>
        </a:defRPr>
      </a:lvl6pPr>
      <a:lvl7pPr marL="2352675" indent="-266700" algn="l" rtl="0" eaLnBrk="0" fontAlgn="base" hangingPunct="0">
        <a:lnSpc>
          <a:spcPts val="2400"/>
        </a:lnSpc>
        <a:spcBef>
          <a:spcPct val="0"/>
        </a:spcBef>
        <a:spcAft>
          <a:spcPct val="0"/>
        </a:spcAft>
        <a:buClr>
          <a:schemeClr val="tx1"/>
        </a:buClr>
        <a:buChar char="•"/>
        <a:defRPr sz="1500">
          <a:solidFill>
            <a:schemeClr val="tx1"/>
          </a:solidFill>
          <a:latin typeface="+mn-lt"/>
        </a:defRPr>
      </a:lvl7pPr>
      <a:lvl8pPr marL="2809875" indent="-266700" algn="l" rtl="0" eaLnBrk="0" fontAlgn="base" hangingPunct="0">
        <a:lnSpc>
          <a:spcPts val="2400"/>
        </a:lnSpc>
        <a:spcBef>
          <a:spcPct val="0"/>
        </a:spcBef>
        <a:spcAft>
          <a:spcPct val="0"/>
        </a:spcAft>
        <a:buClr>
          <a:schemeClr val="tx1"/>
        </a:buClr>
        <a:buChar char="•"/>
        <a:defRPr sz="1500">
          <a:solidFill>
            <a:schemeClr val="tx1"/>
          </a:solidFill>
          <a:latin typeface="+mn-lt"/>
        </a:defRPr>
      </a:lvl8pPr>
      <a:lvl9pPr marL="3267075" indent="-266700" algn="l" rtl="0" eaLnBrk="0" fontAlgn="base" hangingPunct="0">
        <a:lnSpc>
          <a:spcPts val="2400"/>
        </a:lnSpc>
        <a:spcBef>
          <a:spcPct val="0"/>
        </a:spcBef>
        <a:spcAft>
          <a:spcPct val="0"/>
        </a:spcAft>
        <a:buClr>
          <a:schemeClr val="tx1"/>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6"/>
          <p:cNvSpPr>
            <a:spLocks noGrp="1" noChangeArrowheads="1"/>
          </p:cNvSpPr>
          <p:nvPr>
            <p:ph type="dt" sz="quarter" idx="2"/>
          </p:nvPr>
        </p:nvSpPr>
        <p:spPr/>
        <p:txBody>
          <a:bodyPr/>
          <a:lstStyle/>
          <a:p>
            <a:r>
              <a:rPr lang="en-US"/>
              <a:t>Mitigation Division</a:t>
            </a:r>
            <a:endParaRPr lang="de-DE"/>
          </a:p>
        </p:txBody>
      </p:sp>
      <p:sp>
        <p:nvSpPr>
          <p:cNvPr id="161794" name="Rectangle 2"/>
          <p:cNvSpPr>
            <a:spLocks noGrp="1" noChangeArrowheads="1"/>
          </p:cNvSpPr>
          <p:nvPr>
            <p:ph type="ctrTitle"/>
          </p:nvPr>
        </p:nvSpPr>
        <p:spPr>
          <a:xfrm>
            <a:off x="627063" y="2440112"/>
            <a:ext cx="7881937" cy="1415156"/>
          </a:xfrm>
        </p:spPr>
        <p:txBody>
          <a:bodyPr/>
          <a:lstStyle/>
          <a:p>
            <a:r>
              <a:rPr lang="en-US" sz="3600" b="1" dirty="0"/>
              <a:t>DNA webinar</a:t>
            </a:r>
            <a:br>
              <a:rPr lang="en-US" sz="3600" b="1" dirty="0"/>
            </a:br>
            <a:br>
              <a:rPr lang="en-US" sz="3600" b="1" dirty="0"/>
            </a:br>
            <a:r>
              <a:rPr lang="en-US" dirty="0"/>
              <a:t>Inputs on Article 6.4 methodologies requirements </a:t>
            </a:r>
            <a:endParaRPr lang="de-DE" dirty="0"/>
          </a:p>
        </p:txBody>
      </p:sp>
      <p:sp>
        <p:nvSpPr>
          <p:cNvPr id="161796" name="Rectangle 4"/>
          <p:cNvSpPr>
            <a:spLocks noChangeArrowheads="1"/>
          </p:cNvSpPr>
          <p:nvPr/>
        </p:nvSpPr>
        <p:spPr bwMode="auto">
          <a:xfrm>
            <a:off x="650875" y="1412875"/>
            <a:ext cx="7881938" cy="75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eaLnBrk="0" hangingPunct="0">
              <a:lnSpc>
                <a:spcPts val="2400"/>
              </a:lnSpc>
              <a:spcBef>
                <a:spcPct val="0"/>
              </a:spcBef>
              <a:buClr>
                <a:schemeClr val="tx1"/>
              </a:buClr>
            </a:pPr>
            <a:endParaRPr lang="de-DE" sz="2200" dirty="0">
              <a:solidFill>
                <a:schemeClr val="bg1"/>
              </a:solidFill>
            </a:endParaRPr>
          </a:p>
        </p:txBody>
      </p:sp>
      <p:sp>
        <p:nvSpPr>
          <p:cNvPr id="161798" name="Rectangle 6"/>
          <p:cNvSpPr>
            <a:spLocks noChangeArrowheads="1"/>
          </p:cNvSpPr>
          <p:nvPr/>
        </p:nvSpPr>
        <p:spPr bwMode="auto">
          <a:xfrm>
            <a:off x="627063" y="4801319"/>
            <a:ext cx="7885113" cy="643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eaLnBrk="0" hangingPunct="0">
              <a:lnSpc>
                <a:spcPts val="2400"/>
              </a:lnSpc>
              <a:spcBef>
                <a:spcPct val="0"/>
              </a:spcBef>
              <a:buClr>
                <a:schemeClr val="tx1"/>
              </a:buClr>
            </a:pPr>
            <a:r>
              <a:rPr lang="en-US" sz="1600" dirty="0">
                <a:solidFill>
                  <a:schemeClr val="bg1"/>
                </a:solidFill>
              </a:rPr>
              <a:t>28 August 2023</a:t>
            </a:r>
            <a:endParaRPr lang="de-DE" sz="16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6"/>
          <p:cNvSpPr>
            <a:spLocks noGrp="1" noChangeArrowheads="1"/>
          </p:cNvSpPr>
          <p:nvPr>
            <p:ph type="dt" sz="quarter" idx="2"/>
          </p:nvPr>
        </p:nvSpPr>
        <p:spPr/>
        <p:txBody>
          <a:bodyPr/>
          <a:lstStyle/>
          <a:p>
            <a:r>
              <a:rPr lang="en-US"/>
              <a:t>Mitigation Division</a:t>
            </a:r>
            <a:endParaRPr lang="de-DE"/>
          </a:p>
        </p:txBody>
      </p:sp>
      <p:sp>
        <p:nvSpPr>
          <p:cNvPr id="161796" name="Rectangle 4"/>
          <p:cNvSpPr>
            <a:spLocks noChangeArrowheads="1"/>
          </p:cNvSpPr>
          <p:nvPr/>
        </p:nvSpPr>
        <p:spPr bwMode="auto">
          <a:xfrm>
            <a:off x="650875" y="1412875"/>
            <a:ext cx="7881938" cy="75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eaLnBrk="0" hangingPunct="0">
              <a:lnSpc>
                <a:spcPts val="2400"/>
              </a:lnSpc>
              <a:spcBef>
                <a:spcPct val="0"/>
              </a:spcBef>
              <a:buClr>
                <a:schemeClr val="tx1"/>
              </a:buClr>
            </a:pPr>
            <a:endParaRPr lang="de-DE" sz="2200" dirty="0">
              <a:solidFill>
                <a:schemeClr val="bg1"/>
              </a:solidFill>
            </a:endParaRPr>
          </a:p>
        </p:txBody>
      </p:sp>
      <p:sp>
        <p:nvSpPr>
          <p:cNvPr id="2" name="Title 1">
            <a:extLst>
              <a:ext uri="{FF2B5EF4-FFF2-40B4-BE49-F238E27FC236}">
                <a16:creationId xmlns:a16="http://schemas.microsoft.com/office/drawing/2014/main" id="{6C75DB86-61AE-D170-5300-D87AEEE87C86}"/>
              </a:ext>
            </a:extLst>
          </p:cNvPr>
          <p:cNvSpPr>
            <a:spLocks noGrp="1"/>
          </p:cNvSpPr>
          <p:nvPr>
            <p:ph type="ctrTitle"/>
          </p:nvPr>
        </p:nvSpPr>
        <p:spPr>
          <a:xfrm>
            <a:off x="1746946" y="2384425"/>
            <a:ext cx="5866205" cy="1339547"/>
          </a:xfrm>
        </p:spPr>
        <p:txBody>
          <a:bodyPr/>
          <a:lstStyle/>
          <a:p>
            <a:br>
              <a:rPr lang="en-US" dirty="0"/>
            </a:br>
            <a:r>
              <a:rPr lang="en-US" dirty="0"/>
              <a:t>A6.4mechanism-info@unfccc.int</a:t>
            </a:r>
          </a:p>
        </p:txBody>
      </p:sp>
    </p:spTree>
    <p:extLst>
      <p:ext uri="{BB962C8B-B14F-4D97-AF65-F5344CB8AC3E}">
        <p14:creationId xmlns:p14="http://schemas.microsoft.com/office/powerpoint/2010/main" val="79828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E0D270F-46E0-47C1-84C5-E8AEC90614E8}" type="slidenum">
              <a:rPr lang="en-US"/>
              <a:pPr/>
              <a:t>2</a:t>
            </a:fld>
            <a:endParaRPr lang="en-US"/>
          </a:p>
        </p:txBody>
      </p:sp>
      <p:sp>
        <p:nvSpPr>
          <p:cNvPr id="166914" name="Rectangle 2"/>
          <p:cNvSpPr>
            <a:spLocks noGrp="1" noChangeArrowheads="1"/>
          </p:cNvSpPr>
          <p:nvPr>
            <p:ph type="title"/>
          </p:nvPr>
        </p:nvSpPr>
        <p:spPr>
          <a:xfrm>
            <a:off x="635000" y="309563"/>
            <a:ext cx="7869238" cy="476250"/>
          </a:xfrm>
        </p:spPr>
        <p:txBody>
          <a:bodyPr/>
          <a:lstStyle/>
          <a:p>
            <a:r>
              <a:rPr lang="en-GB" sz="2800" b="1" dirty="0">
                <a:effectLst/>
                <a:latin typeface="Calibri" panose="020F0502020204030204" pitchFamily="34" charset="0"/>
                <a:ea typeface="PMingLiU" panose="02020500000000000000" pitchFamily="18" charset="-120"/>
              </a:rPr>
              <a:t>Background</a:t>
            </a:r>
            <a:endParaRPr lang="en-US" sz="2800" dirty="0"/>
          </a:p>
        </p:txBody>
      </p:sp>
      <p:sp>
        <p:nvSpPr>
          <p:cNvPr id="166915" name="Rectangle 3"/>
          <p:cNvSpPr>
            <a:spLocks noGrp="1" noChangeArrowheads="1"/>
          </p:cNvSpPr>
          <p:nvPr>
            <p:ph type="body" idx="1"/>
          </p:nvPr>
        </p:nvSpPr>
        <p:spPr>
          <a:xfrm>
            <a:off x="635000" y="954094"/>
            <a:ext cx="7867650" cy="4752528"/>
          </a:xfrm>
        </p:spPr>
        <p:txBody>
          <a:bodyPr/>
          <a:lstStyle/>
          <a:p>
            <a:pPr>
              <a:lnSpc>
                <a:spcPct val="110000"/>
              </a:lnSpc>
            </a:pPr>
            <a:r>
              <a:rPr lang="en-US" sz="2000" b="1" dirty="0">
                <a:solidFill>
                  <a:schemeClr val="tx2"/>
                </a:solidFill>
              </a:rPr>
              <a:t>CMA.3 (Glasgow, 2021)</a:t>
            </a:r>
          </a:p>
          <a:p>
            <a:pPr lvl="1">
              <a:lnSpc>
                <a:spcPct val="110000"/>
              </a:lnSpc>
              <a:buFont typeface="Arial" panose="020B0604020202020204" pitchFamily="34" charset="0"/>
              <a:buChar char="•"/>
            </a:pPr>
            <a:r>
              <a:rPr lang="en-US" sz="2000" dirty="0"/>
              <a:t>Adoption of the rules, modalities and procedures (RMPs) for the Article 6.4 mechanism;</a:t>
            </a:r>
          </a:p>
          <a:p>
            <a:pPr lvl="2">
              <a:lnSpc>
                <a:spcPct val="110000"/>
              </a:lnSpc>
              <a:buFont typeface="Arial" panose="020B0604020202020204" pitchFamily="34" charset="0"/>
              <a:buChar char="•"/>
            </a:pPr>
            <a:r>
              <a:rPr lang="en-US" sz="2000" dirty="0"/>
              <a:t>Section </a:t>
            </a:r>
            <a:r>
              <a:rPr lang="en-US" sz="2000" b="1" dirty="0"/>
              <a:t>‘V B. Methodologies’ </a:t>
            </a:r>
            <a:r>
              <a:rPr lang="en-US" sz="2000" dirty="0"/>
              <a:t>provides guidance and requirements on baseline, additionality, standardized baselines, etc.</a:t>
            </a:r>
          </a:p>
        </p:txBody>
      </p:sp>
      <p:sp>
        <p:nvSpPr>
          <p:cNvPr id="6" name="Rectangle 36"/>
          <p:cNvSpPr txBox="1">
            <a:spLocks noChangeArrowheads="1"/>
          </p:cNvSpPr>
          <p:nvPr/>
        </p:nvSpPr>
        <p:spPr>
          <a:xfrm>
            <a:off x="1547664" y="6129932"/>
            <a:ext cx="6226473" cy="539428"/>
          </a:xfrm>
          <a:prstGeom prst="rect">
            <a:avLst/>
          </a:prstGeom>
        </p:spPr>
        <p:txBody>
          <a:bodyPr/>
          <a:ls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E0D270F-46E0-47C1-84C5-E8AEC90614E8}" type="slidenum">
              <a:rPr lang="en-US"/>
              <a:pPr/>
              <a:t>3</a:t>
            </a:fld>
            <a:endParaRPr lang="en-US"/>
          </a:p>
        </p:txBody>
      </p:sp>
      <p:sp>
        <p:nvSpPr>
          <p:cNvPr id="166914" name="Rectangle 2"/>
          <p:cNvSpPr>
            <a:spLocks noGrp="1" noChangeArrowheads="1"/>
          </p:cNvSpPr>
          <p:nvPr>
            <p:ph type="title"/>
          </p:nvPr>
        </p:nvSpPr>
        <p:spPr>
          <a:xfrm>
            <a:off x="635000" y="62144"/>
            <a:ext cx="7869238" cy="697035"/>
          </a:xfrm>
        </p:spPr>
        <p:txBody>
          <a:bodyPr/>
          <a:lstStyle/>
          <a:p>
            <a:pPr>
              <a:lnSpc>
                <a:spcPct val="100000"/>
              </a:lnSpc>
            </a:pPr>
            <a:r>
              <a:rPr lang="en-GB" sz="2400" b="1" dirty="0">
                <a:effectLst/>
                <a:ea typeface="PMingLiU" panose="02020500000000000000" pitchFamily="18" charset="-120"/>
              </a:rPr>
              <a:t>Rules, modalities and procedures for the Article 6.4 mechanism (RMPs)</a:t>
            </a:r>
            <a:endParaRPr lang="en-US" sz="2400" dirty="0"/>
          </a:p>
        </p:txBody>
      </p:sp>
      <p:sp>
        <p:nvSpPr>
          <p:cNvPr id="166915" name="Rectangle 3"/>
          <p:cNvSpPr>
            <a:spLocks noGrp="1" noChangeArrowheads="1"/>
          </p:cNvSpPr>
          <p:nvPr>
            <p:ph type="body" idx="1"/>
          </p:nvPr>
        </p:nvSpPr>
        <p:spPr>
          <a:xfrm>
            <a:off x="635000" y="892842"/>
            <a:ext cx="7867650" cy="4752528"/>
          </a:xfrm>
        </p:spPr>
        <p:txBody>
          <a:bodyPr/>
          <a:lstStyle/>
          <a:p>
            <a:pPr>
              <a:lnSpc>
                <a:spcPct val="100000"/>
              </a:lnSpc>
              <a:buFont typeface="Arial" panose="020B0604020202020204" pitchFamily="34" charset="0"/>
              <a:buChar char="•"/>
            </a:pPr>
            <a:r>
              <a:rPr lang="en-US" sz="2000" b="1" dirty="0">
                <a:solidFill>
                  <a:srgbClr val="4B93DC"/>
                </a:solidFill>
              </a:rPr>
              <a:t>Paragraph 33 of RMP:</a:t>
            </a:r>
            <a:r>
              <a:rPr lang="en-US" sz="2000" dirty="0"/>
              <a:t> Elements include:</a:t>
            </a:r>
          </a:p>
          <a:p>
            <a:pPr lvl="1">
              <a:lnSpc>
                <a:spcPct val="100000"/>
              </a:lnSpc>
              <a:spcBef>
                <a:spcPts val="600"/>
              </a:spcBef>
              <a:spcAft>
                <a:spcPts val="600"/>
              </a:spcAft>
              <a:buFont typeface="Arial" panose="020B0604020202020204" pitchFamily="34" charset="0"/>
              <a:buChar char="•"/>
            </a:pPr>
            <a:r>
              <a:rPr lang="en-US" sz="2000" dirty="0"/>
              <a:t>Encourage ambition over time;</a:t>
            </a:r>
          </a:p>
          <a:p>
            <a:pPr lvl="1">
              <a:lnSpc>
                <a:spcPct val="100000"/>
              </a:lnSpc>
              <a:spcBef>
                <a:spcPts val="600"/>
              </a:spcBef>
              <a:spcAft>
                <a:spcPts val="600"/>
              </a:spcAft>
              <a:buFont typeface="Arial" panose="020B0604020202020204" pitchFamily="34" charset="0"/>
              <a:buChar char="•"/>
            </a:pPr>
            <a:r>
              <a:rPr lang="en-US" sz="2000" dirty="0"/>
              <a:t>Encourage broad participation;</a:t>
            </a:r>
          </a:p>
          <a:p>
            <a:pPr lvl="1">
              <a:lnSpc>
                <a:spcPct val="100000"/>
              </a:lnSpc>
              <a:spcBef>
                <a:spcPts val="600"/>
              </a:spcBef>
              <a:spcAft>
                <a:spcPts val="600"/>
              </a:spcAft>
              <a:buFont typeface="Arial" panose="020B0604020202020204" pitchFamily="34" charset="0"/>
              <a:buChar char="•"/>
            </a:pPr>
            <a:r>
              <a:rPr lang="en-US" sz="2000" dirty="0"/>
              <a:t>Be real, transparent, conservative, credible and below ‘BAU’;</a:t>
            </a:r>
          </a:p>
          <a:p>
            <a:pPr lvl="1">
              <a:lnSpc>
                <a:spcPct val="100000"/>
              </a:lnSpc>
              <a:spcBef>
                <a:spcPts val="600"/>
              </a:spcBef>
              <a:spcAft>
                <a:spcPts val="600"/>
              </a:spcAft>
              <a:buFont typeface="Arial" panose="020B0604020202020204" pitchFamily="34" charset="0"/>
              <a:buChar char="•"/>
            </a:pPr>
            <a:r>
              <a:rPr lang="en-US" sz="2000" dirty="0"/>
              <a:t>Avoid leakage;</a:t>
            </a:r>
          </a:p>
          <a:p>
            <a:pPr lvl="1">
              <a:lnSpc>
                <a:spcPct val="100000"/>
              </a:lnSpc>
              <a:spcBef>
                <a:spcPts val="600"/>
              </a:spcBef>
              <a:spcAft>
                <a:spcPts val="600"/>
              </a:spcAft>
              <a:buFont typeface="Arial" panose="020B0604020202020204" pitchFamily="34" charset="0"/>
              <a:buChar char="•"/>
            </a:pPr>
            <a:r>
              <a:rPr lang="en-US" sz="2000" dirty="0"/>
              <a:t>Recognize suppressed demand;</a:t>
            </a:r>
          </a:p>
          <a:p>
            <a:pPr lvl="1">
              <a:lnSpc>
                <a:spcPct val="100000"/>
              </a:lnSpc>
              <a:spcBef>
                <a:spcPts val="600"/>
              </a:spcBef>
              <a:spcAft>
                <a:spcPts val="600"/>
              </a:spcAft>
              <a:buFont typeface="Arial" panose="020B0604020202020204" pitchFamily="34" charset="0"/>
              <a:buChar char="•"/>
            </a:pPr>
            <a:r>
              <a:rPr lang="en-US" sz="2000" dirty="0"/>
              <a:t>Align with the long-term temperature goal of the PA; </a:t>
            </a:r>
          </a:p>
          <a:p>
            <a:pPr lvl="1">
              <a:lnSpc>
                <a:spcPct val="100000"/>
              </a:lnSpc>
              <a:spcBef>
                <a:spcPts val="600"/>
              </a:spcBef>
              <a:spcAft>
                <a:spcPts val="600"/>
              </a:spcAft>
              <a:buFont typeface="Arial" panose="020B0604020202020204" pitchFamily="34" charset="0"/>
              <a:buChar char="•"/>
            </a:pPr>
            <a:r>
              <a:rPr lang="en-US" sz="2000" dirty="0"/>
              <a:t>Contribute to the equitable sharing of mitigation benefits between the participating Parties;</a:t>
            </a:r>
          </a:p>
          <a:p>
            <a:pPr lvl="1">
              <a:lnSpc>
                <a:spcPct val="100000"/>
              </a:lnSpc>
              <a:spcBef>
                <a:spcPts val="600"/>
              </a:spcBef>
              <a:spcAft>
                <a:spcPts val="600"/>
              </a:spcAft>
              <a:buFont typeface="Arial" panose="020B0604020202020204" pitchFamily="34" charset="0"/>
              <a:buChar char="•"/>
            </a:pPr>
            <a:r>
              <a:rPr lang="en-US" sz="2000" dirty="0"/>
              <a:t>Align with host Party’s NDC (if applicable), LT-LEDS (if it has submitted one) and long-term goals of the Paris Agreement.</a:t>
            </a:r>
          </a:p>
        </p:txBody>
      </p:sp>
      <p:sp>
        <p:nvSpPr>
          <p:cNvPr id="6" name="Rectangle 36"/>
          <p:cNvSpPr txBox="1">
            <a:spLocks noChangeArrowheads="1"/>
          </p:cNvSpPr>
          <p:nvPr/>
        </p:nvSpPr>
        <p:spPr>
          <a:xfrm>
            <a:off x="1547664" y="6129932"/>
            <a:ext cx="6226473" cy="539428"/>
          </a:xfrm>
          <a:prstGeom prst="rect">
            <a:avLst/>
          </a:prstGeom>
        </p:spPr>
        <p:txBody>
          <a:bodyPr/>
          <a:ls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a:lstStyle>
          <a:p>
            <a:endParaRPr lang="en-GB"/>
          </a:p>
        </p:txBody>
      </p:sp>
    </p:spTree>
    <p:extLst>
      <p:ext uri="{BB962C8B-B14F-4D97-AF65-F5344CB8AC3E}">
        <p14:creationId xmlns:p14="http://schemas.microsoft.com/office/powerpoint/2010/main" val="1523198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E0D270F-46E0-47C1-84C5-E8AEC90614E8}" type="slidenum">
              <a:rPr lang="en-US"/>
              <a:pPr/>
              <a:t>4</a:t>
            </a:fld>
            <a:endParaRPr lang="en-US"/>
          </a:p>
        </p:txBody>
      </p:sp>
      <p:sp>
        <p:nvSpPr>
          <p:cNvPr id="166915" name="Rectangle 3"/>
          <p:cNvSpPr>
            <a:spLocks noGrp="1" noChangeArrowheads="1"/>
          </p:cNvSpPr>
          <p:nvPr>
            <p:ph type="body" idx="1"/>
          </p:nvPr>
        </p:nvSpPr>
        <p:spPr>
          <a:xfrm>
            <a:off x="635000" y="851746"/>
            <a:ext cx="7867650" cy="4752528"/>
          </a:xfrm>
        </p:spPr>
        <p:txBody>
          <a:bodyPr/>
          <a:lstStyle/>
          <a:p>
            <a:pPr>
              <a:lnSpc>
                <a:spcPct val="100000"/>
              </a:lnSpc>
              <a:buFont typeface="Arial" panose="020B0604020202020204" pitchFamily="34" charset="0"/>
              <a:buChar char="•"/>
            </a:pPr>
            <a:r>
              <a:rPr lang="en-US" sz="2000" b="1" dirty="0">
                <a:solidFill>
                  <a:srgbClr val="4B93DC"/>
                </a:solidFill>
              </a:rPr>
              <a:t>Paragraph 34:</a:t>
            </a:r>
            <a:r>
              <a:rPr lang="en-US" sz="2000" dirty="0"/>
              <a:t> </a:t>
            </a:r>
          </a:p>
          <a:p>
            <a:pPr lvl="1">
              <a:lnSpc>
                <a:spcPct val="100000"/>
              </a:lnSpc>
              <a:spcBef>
                <a:spcPts val="600"/>
              </a:spcBef>
              <a:buFont typeface="Arial" panose="020B0604020202020204" pitchFamily="34" charset="0"/>
              <a:buChar char="•"/>
            </a:pPr>
            <a:r>
              <a:rPr lang="en-US" sz="2000" dirty="0"/>
              <a:t>Include relevant assumptions, parameters, data sources and key factors;</a:t>
            </a:r>
          </a:p>
          <a:p>
            <a:pPr lvl="1">
              <a:lnSpc>
                <a:spcPct val="100000"/>
              </a:lnSpc>
              <a:spcBef>
                <a:spcPts val="600"/>
              </a:spcBef>
              <a:buFont typeface="Arial" panose="020B0604020202020204" pitchFamily="34" charset="0"/>
              <a:buChar char="•"/>
            </a:pPr>
            <a:r>
              <a:rPr lang="en-US" sz="2000" dirty="0"/>
              <a:t>Take into account uncertainty, leakage, policies and measures, relevant circumstances (national, regional or local, social, economic, environmental and technological);</a:t>
            </a:r>
          </a:p>
          <a:p>
            <a:pPr lvl="1">
              <a:lnSpc>
                <a:spcPct val="100000"/>
              </a:lnSpc>
              <a:spcBef>
                <a:spcPts val="600"/>
              </a:spcBef>
              <a:buFont typeface="Arial" panose="020B0604020202020204" pitchFamily="34" charset="0"/>
              <a:buChar char="•"/>
            </a:pPr>
            <a:r>
              <a:rPr lang="en-US" sz="2000" dirty="0"/>
              <a:t>Address reversals, where applicable</a:t>
            </a:r>
          </a:p>
        </p:txBody>
      </p:sp>
      <p:sp>
        <p:nvSpPr>
          <p:cNvPr id="6" name="Rectangle 36"/>
          <p:cNvSpPr txBox="1">
            <a:spLocks noChangeArrowheads="1"/>
          </p:cNvSpPr>
          <p:nvPr/>
        </p:nvSpPr>
        <p:spPr>
          <a:xfrm>
            <a:off x="1547664" y="6129932"/>
            <a:ext cx="6226473" cy="539428"/>
          </a:xfrm>
          <a:prstGeom prst="rect">
            <a:avLst/>
          </a:prstGeom>
        </p:spPr>
        <p:txBody>
          <a:bodyPr/>
          <a:ls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a:lstStyle>
          <a:p>
            <a:endParaRPr lang="en-GB"/>
          </a:p>
        </p:txBody>
      </p:sp>
      <p:sp>
        <p:nvSpPr>
          <p:cNvPr id="3" name="Rectangle 2">
            <a:extLst>
              <a:ext uri="{FF2B5EF4-FFF2-40B4-BE49-F238E27FC236}">
                <a16:creationId xmlns:a16="http://schemas.microsoft.com/office/drawing/2014/main" id="{8550ACEA-D9E8-F51A-F243-E9F45AB4B6A4}"/>
              </a:ext>
            </a:extLst>
          </p:cNvPr>
          <p:cNvSpPr>
            <a:spLocks noGrp="1" noChangeArrowheads="1"/>
          </p:cNvSpPr>
          <p:nvPr>
            <p:ph type="title"/>
          </p:nvPr>
        </p:nvSpPr>
        <p:spPr>
          <a:xfrm>
            <a:off x="635000" y="62144"/>
            <a:ext cx="7869238" cy="697035"/>
          </a:xfrm>
        </p:spPr>
        <p:txBody>
          <a:bodyPr/>
          <a:lstStyle/>
          <a:p>
            <a:pPr>
              <a:lnSpc>
                <a:spcPct val="100000"/>
              </a:lnSpc>
            </a:pPr>
            <a:r>
              <a:rPr lang="en-GB" sz="2400" b="1" dirty="0">
                <a:ea typeface="PMingLiU" panose="02020500000000000000" pitchFamily="18" charset="-120"/>
              </a:rPr>
              <a:t>Paragraph 34 of RMP</a:t>
            </a:r>
            <a:endParaRPr lang="en-US" sz="2400" dirty="0"/>
          </a:p>
        </p:txBody>
      </p:sp>
    </p:spTree>
    <p:extLst>
      <p:ext uri="{BB962C8B-B14F-4D97-AF65-F5344CB8AC3E}">
        <p14:creationId xmlns:p14="http://schemas.microsoft.com/office/powerpoint/2010/main" val="4254307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E0D270F-46E0-47C1-84C5-E8AEC90614E8}" type="slidenum">
              <a:rPr lang="en-US"/>
              <a:pPr/>
              <a:t>5</a:t>
            </a:fld>
            <a:endParaRPr lang="en-US"/>
          </a:p>
        </p:txBody>
      </p:sp>
      <p:sp>
        <p:nvSpPr>
          <p:cNvPr id="166915" name="Rectangle 3"/>
          <p:cNvSpPr>
            <a:spLocks noGrp="1" noChangeArrowheads="1"/>
          </p:cNvSpPr>
          <p:nvPr>
            <p:ph type="body" idx="1"/>
          </p:nvPr>
        </p:nvSpPr>
        <p:spPr>
          <a:xfrm>
            <a:off x="635000" y="851746"/>
            <a:ext cx="7867650" cy="4752528"/>
          </a:xfrm>
        </p:spPr>
        <p:txBody>
          <a:bodyPr/>
          <a:lstStyle/>
          <a:p>
            <a:pPr>
              <a:lnSpc>
                <a:spcPct val="100000"/>
              </a:lnSpc>
              <a:buFont typeface="Arial" panose="020B0604020202020204" pitchFamily="34" charset="0"/>
              <a:buChar char="•"/>
            </a:pPr>
            <a:r>
              <a:rPr lang="en-US" sz="2000" b="1" dirty="0">
                <a:solidFill>
                  <a:srgbClr val="4B93DC"/>
                </a:solidFill>
              </a:rPr>
              <a:t>Paragraph 36:</a:t>
            </a:r>
            <a:r>
              <a:rPr lang="en-US" sz="2000" dirty="0"/>
              <a:t> Guidance on baseline</a:t>
            </a:r>
          </a:p>
          <a:p>
            <a:pPr lvl="1">
              <a:lnSpc>
                <a:spcPct val="100000"/>
              </a:lnSpc>
              <a:spcBef>
                <a:spcPts val="300"/>
              </a:spcBef>
              <a:spcAft>
                <a:spcPts val="300"/>
              </a:spcAft>
              <a:buFont typeface="Arial" panose="020B0604020202020204" pitchFamily="34" charset="0"/>
              <a:buChar char="•"/>
            </a:pPr>
            <a:r>
              <a:rPr lang="en-US" sz="2000" dirty="0"/>
              <a:t>Best available technologies that represent an economically feasible and environmentally sound………;</a:t>
            </a:r>
          </a:p>
          <a:p>
            <a:pPr lvl="1">
              <a:lnSpc>
                <a:spcPct val="100000"/>
              </a:lnSpc>
              <a:spcBef>
                <a:spcPts val="300"/>
              </a:spcBef>
              <a:spcAft>
                <a:spcPts val="300"/>
              </a:spcAft>
              <a:buFont typeface="Arial" panose="020B0604020202020204" pitchFamily="34" charset="0"/>
              <a:buChar char="•"/>
            </a:pPr>
            <a:r>
              <a:rPr lang="en-US" sz="2000" dirty="0"/>
              <a:t>An ambitious benchmark approach…………;</a:t>
            </a:r>
          </a:p>
          <a:p>
            <a:pPr lvl="1">
              <a:lnSpc>
                <a:spcPct val="100000"/>
              </a:lnSpc>
              <a:spcBef>
                <a:spcPts val="300"/>
              </a:spcBef>
              <a:spcAft>
                <a:spcPts val="300"/>
              </a:spcAft>
              <a:buFont typeface="Arial" panose="020B0604020202020204" pitchFamily="34" charset="0"/>
              <a:buChar char="•"/>
            </a:pPr>
            <a:r>
              <a:rPr lang="en-US" sz="2000" dirty="0"/>
              <a:t>An approach based on existing actual or historical emissions, adjusted downwards.</a:t>
            </a:r>
          </a:p>
        </p:txBody>
      </p:sp>
      <p:sp>
        <p:nvSpPr>
          <p:cNvPr id="6" name="Rectangle 36"/>
          <p:cNvSpPr txBox="1">
            <a:spLocks noChangeArrowheads="1"/>
          </p:cNvSpPr>
          <p:nvPr/>
        </p:nvSpPr>
        <p:spPr>
          <a:xfrm>
            <a:off x="1547664" y="6129932"/>
            <a:ext cx="6226473" cy="539428"/>
          </a:xfrm>
          <a:prstGeom prst="rect">
            <a:avLst/>
          </a:prstGeom>
        </p:spPr>
        <p:txBody>
          <a:bodyPr/>
          <a:ls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a:lstStyle>
          <a:p>
            <a:endParaRPr lang="en-GB"/>
          </a:p>
        </p:txBody>
      </p:sp>
      <p:sp>
        <p:nvSpPr>
          <p:cNvPr id="3" name="Rectangle 2">
            <a:extLst>
              <a:ext uri="{FF2B5EF4-FFF2-40B4-BE49-F238E27FC236}">
                <a16:creationId xmlns:a16="http://schemas.microsoft.com/office/drawing/2014/main" id="{915D9EEB-E7FC-0897-AFFE-45B3B197C6C0}"/>
              </a:ext>
            </a:extLst>
          </p:cNvPr>
          <p:cNvSpPr>
            <a:spLocks noGrp="1" noChangeArrowheads="1"/>
          </p:cNvSpPr>
          <p:nvPr>
            <p:ph type="title"/>
          </p:nvPr>
        </p:nvSpPr>
        <p:spPr>
          <a:xfrm>
            <a:off x="635000" y="62144"/>
            <a:ext cx="7869238" cy="697035"/>
          </a:xfrm>
        </p:spPr>
        <p:txBody>
          <a:bodyPr/>
          <a:lstStyle/>
          <a:p>
            <a:pPr>
              <a:lnSpc>
                <a:spcPct val="100000"/>
              </a:lnSpc>
            </a:pPr>
            <a:r>
              <a:rPr lang="en-GB" sz="2400" b="1" dirty="0">
                <a:effectLst/>
                <a:ea typeface="PMingLiU" panose="02020500000000000000" pitchFamily="18" charset="-120"/>
              </a:rPr>
              <a:t>Paragraph 36 of RMP</a:t>
            </a:r>
            <a:endParaRPr lang="en-US" sz="2400" dirty="0"/>
          </a:p>
        </p:txBody>
      </p:sp>
    </p:spTree>
    <p:extLst>
      <p:ext uri="{BB962C8B-B14F-4D97-AF65-F5344CB8AC3E}">
        <p14:creationId xmlns:p14="http://schemas.microsoft.com/office/powerpoint/2010/main" val="3709464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E0D270F-46E0-47C1-84C5-E8AEC90614E8}" type="slidenum">
              <a:rPr lang="en-US"/>
              <a:pPr/>
              <a:t>6</a:t>
            </a:fld>
            <a:endParaRPr lang="en-US"/>
          </a:p>
        </p:txBody>
      </p:sp>
      <p:sp>
        <p:nvSpPr>
          <p:cNvPr id="166915" name="Rectangle 3"/>
          <p:cNvSpPr>
            <a:spLocks noGrp="1" noChangeArrowheads="1"/>
          </p:cNvSpPr>
          <p:nvPr>
            <p:ph type="body" idx="1"/>
          </p:nvPr>
        </p:nvSpPr>
        <p:spPr>
          <a:xfrm>
            <a:off x="635000" y="851746"/>
            <a:ext cx="7867650" cy="4752528"/>
          </a:xfrm>
        </p:spPr>
        <p:txBody>
          <a:bodyPr/>
          <a:lstStyle/>
          <a:p>
            <a:pPr>
              <a:lnSpc>
                <a:spcPct val="100000"/>
              </a:lnSpc>
              <a:buFont typeface="Arial" panose="020B0604020202020204" pitchFamily="34" charset="0"/>
              <a:buChar char="•"/>
            </a:pPr>
            <a:r>
              <a:rPr lang="en-US" sz="2000" b="1" dirty="0">
                <a:solidFill>
                  <a:srgbClr val="4B93DC"/>
                </a:solidFill>
              </a:rPr>
              <a:t>Paragraph 37:</a:t>
            </a:r>
            <a:r>
              <a:rPr lang="en-US" sz="2000" dirty="0"/>
              <a:t> Development of standardized baselines</a:t>
            </a:r>
          </a:p>
          <a:p>
            <a:pPr>
              <a:lnSpc>
                <a:spcPct val="100000"/>
              </a:lnSpc>
              <a:buFont typeface="Arial" panose="020B0604020202020204" pitchFamily="34" charset="0"/>
              <a:buChar char="•"/>
            </a:pPr>
            <a:endParaRPr lang="en-US" sz="2000" dirty="0"/>
          </a:p>
          <a:p>
            <a:pPr>
              <a:lnSpc>
                <a:spcPct val="100000"/>
              </a:lnSpc>
              <a:buFont typeface="Arial" panose="020B0604020202020204" pitchFamily="34" charset="0"/>
              <a:buChar char="•"/>
            </a:pPr>
            <a:r>
              <a:rPr lang="en-US" sz="2000" b="1" dirty="0">
                <a:solidFill>
                  <a:srgbClr val="4B93DC"/>
                </a:solidFill>
              </a:rPr>
              <a:t>Paragraph 38:</a:t>
            </a:r>
            <a:r>
              <a:rPr lang="en-US" sz="2000" dirty="0"/>
              <a:t> Additionality demonstration:</a:t>
            </a:r>
          </a:p>
          <a:p>
            <a:pPr lvl="1">
              <a:lnSpc>
                <a:spcPct val="100000"/>
              </a:lnSpc>
              <a:spcBef>
                <a:spcPts val="300"/>
              </a:spcBef>
              <a:spcAft>
                <a:spcPts val="300"/>
              </a:spcAft>
              <a:buFont typeface="Arial" panose="020B0604020202020204" pitchFamily="34" charset="0"/>
              <a:buChar char="•"/>
            </a:pPr>
            <a:r>
              <a:rPr lang="en-US" sz="2000" dirty="0"/>
              <a:t>Takes into account all relevant national policies (including legislation) and represents mitigation that exceeds any mitigation that is required by law or regulation;</a:t>
            </a:r>
          </a:p>
          <a:p>
            <a:pPr lvl="1">
              <a:lnSpc>
                <a:spcPct val="100000"/>
              </a:lnSpc>
              <a:spcBef>
                <a:spcPts val="300"/>
              </a:spcBef>
              <a:spcAft>
                <a:spcPts val="300"/>
              </a:spcAft>
              <a:buFont typeface="Arial" panose="020B0604020202020204" pitchFamily="34" charset="0"/>
              <a:buChar char="•"/>
            </a:pPr>
            <a:r>
              <a:rPr lang="en-US" sz="2000" dirty="0"/>
              <a:t>Takes a conservative approach that avoids locking in levels of emissions, technologies or carbon-intensive practices.</a:t>
            </a:r>
          </a:p>
          <a:p>
            <a:pPr lvl="1">
              <a:lnSpc>
                <a:spcPct val="100000"/>
              </a:lnSpc>
              <a:spcBef>
                <a:spcPts val="300"/>
              </a:spcBef>
              <a:spcAft>
                <a:spcPts val="300"/>
              </a:spcAft>
              <a:buFont typeface="Arial" panose="020B0604020202020204" pitchFamily="34" charset="0"/>
              <a:buChar char="•"/>
            </a:pPr>
            <a:endParaRPr lang="en-US" sz="2000" dirty="0"/>
          </a:p>
          <a:p>
            <a:pPr>
              <a:lnSpc>
                <a:spcPct val="100000"/>
              </a:lnSpc>
              <a:spcBef>
                <a:spcPts val="300"/>
              </a:spcBef>
              <a:spcAft>
                <a:spcPts val="300"/>
              </a:spcAft>
              <a:buFont typeface="Arial" panose="020B0604020202020204" pitchFamily="34" charset="0"/>
              <a:buChar char="•"/>
            </a:pPr>
            <a:r>
              <a:rPr lang="en-US" sz="2000" b="1" dirty="0">
                <a:solidFill>
                  <a:srgbClr val="4B93DC"/>
                </a:solidFill>
              </a:rPr>
              <a:t>Paragraph 39:</a:t>
            </a:r>
            <a:r>
              <a:rPr lang="en-US" sz="2000" dirty="0"/>
              <a:t> Allow the application of simplified approaches to demonstrate additionality for SIDS/LDCs;</a:t>
            </a:r>
          </a:p>
          <a:p>
            <a:pPr lvl="1">
              <a:lnSpc>
                <a:spcPct val="100000"/>
              </a:lnSpc>
              <a:spcBef>
                <a:spcPts val="300"/>
              </a:spcBef>
              <a:spcAft>
                <a:spcPts val="300"/>
              </a:spcAft>
              <a:buFont typeface="Arial" panose="020B0604020202020204" pitchFamily="34" charset="0"/>
              <a:buChar char="•"/>
            </a:pPr>
            <a:endParaRPr lang="en-US" sz="2000" dirty="0"/>
          </a:p>
        </p:txBody>
      </p:sp>
      <p:sp>
        <p:nvSpPr>
          <p:cNvPr id="6" name="Rectangle 36"/>
          <p:cNvSpPr txBox="1">
            <a:spLocks noChangeArrowheads="1"/>
          </p:cNvSpPr>
          <p:nvPr/>
        </p:nvSpPr>
        <p:spPr>
          <a:xfrm>
            <a:off x="1547664" y="6129932"/>
            <a:ext cx="6226473" cy="539428"/>
          </a:xfrm>
          <a:prstGeom prst="rect">
            <a:avLst/>
          </a:prstGeom>
        </p:spPr>
        <p:txBody>
          <a:bodyPr/>
          <a:ls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a:lstStyle>
          <a:p>
            <a:endParaRPr lang="en-GB"/>
          </a:p>
        </p:txBody>
      </p:sp>
      <p:sp>
        <p:nvSpPr>
          <p:cNvPr id="3" name="Rectangle 2">
            <a:extLst>
              <a:ext uri="{FF2B5EF4-FFF2-40B4-BE49-F238E27FC236}">
                <a16:creationId xmlns:a16="http://schemas.microsoft.com/office/drawing/2014/main" id="{56F350AC-6888-A7C7-F418-D869A33F9E62}"/>
              </a:ext>
            </a:extLst>
          </p:cNvPr>
          <p:cNvSpPr>
            <a:spLocks noGrp="1" noChangeArrowheads="1"/>
          </p:cNvSpPr>
          <p:nvPr>
            <p:ph type="title"/>
          </p:nvPr>
        </p:nvSpPr>
        <p:spPr>
          <a:xfrm>
            <a:off x="635000" y="62144"/>
            <a:ext cx="7869238" cy="697035"/>
          </a:xfrm>
        </p:spPr>
        <p:txBody>
          <a:bodyPr/>
          <a:lstStyle/>
          <a:p>
            <a:pPr>
              <a:lnSpc>
                <a:spcPct val="100000"/>
              </a:lnSpc>
            </a:pPr>
            <a:r>
              <a:rPr lang="en-GB" sz="2400" b="1" dirty="0">
                <a:effectLst/>
                <a:ea typeface="PMingLiU" panose="02020500000000000000" pitchFamily="18" charset="-120"/>
              </a:rPr>
              <a:t>Paragraph 37, 38 and 39 of RMP</a:t>
            </a:r>
            <a:endParaRPr lang="en-US" sz="2400" dirty="0"/>
          </a:p>
        </p:txBody>
      </p:sp>
    </p:spTree>
    <p:extLst>
      <p:ext uri="{BB962C8B-B14F-4D97-AF65-F5344CB8AC3E}">
        <p14:creationId xmlns:p14="http://schemas.microsoft.com/office/powerpoint/2010/main" val="2135624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E0D270F-46E0-47C1-84C5-E8AEC90614E8}" type="slidenum">
              <a:rPr lang="en-US"/>
              <a:pPr/>
              <a:t>7</a:t>
            </a:fld>
            <a:endParaRPr lang="en-US"/>
          </a:p>
        </p:txBody>
      </p:sp>
      <p:sp>
        <p:nvSpPr>
          <p:cNvPr id="166915" name="Rectangle 3"/>
          <p:cNvSpPr>
            <a:spLocks noGrp="1" noChangeArrowheads="1"/>
          </p:cNvSpPr>
          <p:nvPr>
            <p:ph type="body" idx="1"/>
          </p:nvPr>
        </p:nvSpPr>
        <p:spPr>
          <a:xfrm>
            <a:off x="635000" y="851746"/>
            <a:ext cx="7867650" cy="3751076"/>
          </a:xfrm>
        </p:spPr>
        <p:txBody>
          <a:bodyPr/>
          <a:lstStyle/>
          <a:p>
            <a:pPr>
              <a:lnSpc>
                <a:spcPct val="100000"/>
              </a:lnSpc>
              <a:buFont typeface="Arial" panose="020B0604020202020204" pitchFamily="34" charset="0"/>
              <a:buChar char="•"/>
            </a:pPr>
            <a:r>
              <a:rPr lang="en-US" sz="2000" b="1" dirty="0">
                <a:solidFill>
                  <a:srgbClr val="4B93DC"/>
                </a:solidFill>
              </a:rPr>
              <a:t>Paragraph 27:</a:t>
            </a:r>
            <a:r>
              <a:rPr lang="en-US" sz="2000" dirty="0"/>
              <a:t> </a:t>
            </a:r>
          </a:p>
          <a:p>
            <a:pPr lvl="1">
              <a:lnSpc>
                <a:spcPct val="100000"/>
              </a:lnSpc>
              <a:buFont typeface="Arial" panose="020B0604020202020204" pitchFamily="34" charset="0"/>
              <a:buChar char="•"/>
            </a:pPr>
            <a:r>
              <a:rPr lang="en-US" sz="2000" dirty="0"/>
              <a:t>Host Parties may specify to the Supervisory Body the baseline approaches, methodological requirements, and crediting periods for Article 6.4 activities that they intend to host, ensuring these are compatible with their NDCs and long-term low-GHG emission development strategies.</a:t>
            </a:r>
          </a:p>
          <a:p>
            <a:pPr>
              <a:lnSpc>
                <a:spcPct val="100000"/>
              </a:lnSpc>
              <a:buFont typeface="Arial" panose="020B0604020202020204" pitchFamily="34" charset="0"/>
              <a:buChar char="•"/>
            </a:pPr>
            <a:endParaRPr lang="en-US" sz="2000" dirty="0"/>
          </a:p>
          <a:p>
            <a:pPr>
              <a:lnSpc>
                <a:spcPct val="100000"/>
              </a:lnSpc>
              <a:buFont typeface="Arial" panose="020B0604020202020204" pitchFamily="34" charset="0"/>
              <a:buChar char="•"/>
            </a:pPr>
            <a:endParaRPr lang="en-US" sz="2000" dirty="0"/>
          </a:p>
          <a:p>
            <a:pPr lvl="1">
              <a:lnSpc>
                <a:spcPct val="100000"/>
              </a:lnSpc>
              <a:spcBef>
                <a:spcPts val="300"/>
              </a:spcBef>
              <a:spcAft>
                <a:spcPts val="300"/>
              </a:spcAft>
              <a:buFont typeface="Arial" panose="020B0604020202020204" pitchFamily="34" charset="0"/>
              <a:buChar char="•"/>
            </a:pPr>
            <a:endParaRPr lang="en-US" sz="2000" dirty="0"/>
          </a:p>
        </p:txBody>
      </p:sp>
      <p:sp>
        <p:nvSpPr>
          <p:cNvPr id="6" name="Rectangle 36"/>
          <p:cNvSpPr txBox="1">
            <a:spLocks noChangeArrowheads="1"/>
          </p:cNvSpPr>
          <p:nvPr/>
        </p:nvSpPr>
        <p:spPr>
          <a:xfrm>
            <a:off x="1547664" y="6129932"/>
            <a:ext cx="6226473" cy="539428"/>
          </a:xfrm>
          <a:prstGeom prst="rect">
            <a:avLst/>
          </a:prstGeom>
        </p:spPr>
        <p:txBody>
          <a:bodyPr/>
          <a:ls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a:lstStyle>
          <a:p>
            <a:endParaRPr lang="en-GB"/>
          </a:p>
        </p:txBody>
      </p:sp>
      <p:sp>
        <p:nvSpPr>
          <p:cNvPr id="3" name="Rectangle 2">
            <a:extLst>
              <a:ext uri="{FF2B5EF4-FFF2-40B4-BE49-F238E27FC236}">
                <a16:creationId xmlns:a16="http://schemas.microsoft.com/office/drawing/2014/main" id="{56F350AC-6888-A7C7-F418-D869A33F9E62}"/>
              </a:ext>
            </a:extLst>
          </p:cNvPr>
          <p:cNvSpPr>
            <a:spLocks noGrp="1" noChangeArrowheads="1"/>
          </p:cNvSpPr>
          <p:nvPr>
            <p:ph type="title"/>
          </p:nvPr>
        </p:nvSpPr>
        <p:spPr>
          <a:xfrm>
            <a:off x="635000" y="62144"/>
            <a:ext cx="7869238" cy="697035"/>
          </a:xfrm>
        </p:spPr>
        <p:txBody>
          <a:bodyPr/>
          <a:lstStyle/>
          <a:p>
            <a:pPr>
              <a:lnSpc>
                <a:spcPct val="100000"/>
              </a:lnSpc>
            </a:pPr>
            <a:r>
              <a:rPr lang="en-GB" sz="2400" b="1" dirty="0">
                <a:effectLst/>
                <a:ea typeface="PMingLiU" panose="02020500000000000000" pitchFamily="18" charset="-120"/>
              </a:rPr>
              <a:t>Paragraph 27 of RMP</a:t>
            </a:r>
            <a:endParaRPr lang="en-US" sz="2400" dirty="0"/>
          </a:p>
        </p:txBody>
      </p:sp>
    </p:spTree>
    <p:extLst>
      <p:ext uri="{BB962C8B-B14F-4D97-AF65-F5344CB8AC3E}">
        <p14:creationId xmlns:p14="http://schemas.microsoft.com/office/powerpoint/2010/main" val="2194005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E0D270F-46E0-47C1-84C5-E8AEC90614E8}" type="slidenum">
              <a:rPr lang="en-US"/>
              <a:pPr/>
              <a:t>8</a:t>
            </a:fld>
            <a:endParaRPr lang="en-US"/>
          </a:p>
        </p:txBody>
      </p:sp>
      <p:sp>
        <p:nvSpPr>
          <p:cNvPr id="166914" name="Rectangle 2"/>
          <p:cNvSpPr>
            <a:spLocks noGrp="1" noChangeArrowheads="1"/>
          </p:cNvSpPr>
          <p:nvPr>
            <p:ph type="title"/>
          </p:nvPr>
        </p:nvSpPr>
        <p:spPr>
          <a:xfrm>
            <a:off x="635000" y="309563"/>
            <a:ext cx="7869238" cy="476250"/>
          </a:xfrm>
        </p:spPr>
        <p:txBody>
          <a:bodyPr/>
          <a:lstStyle/>
          <a:p>
            <a:r>
              <a:rPr lang="en-GB" sz="2800" b="1" dirty="0">
                <a:effectLst/>
                <a:latin typeface="Calibri" panose="020F0502020204030204" pitchFamily="34" charset="0"/>
                <a:ea typeface="PMingLiU" panose="02020500000000000000" pitchFamily="18" charset="-120"/>
              </a:rPr>
              <a:t>Work conducted by the SB</a:t>
            </a:r>
            <a:endParaRPr lang="en-US" sz="2800" dirty="0"/>
          </a:p>
        </p:txBody>
      </p:sp>
      <p:sp>
        <p:nvSpPr>
          <p:cNvPr id="166915" name="Rectangle 3"/>
          <p:cNvSpPr>
            <a:spLocks noGrp="1" noChangeArrowheads="1"/>
          </p:cNvSpPr>
          <p:nvPr>
            <p:ph type="body" idx="1"/>
          </p:nvPr>
        </p:nvSpPr>
        <p:spPr>
          <a:xfrm>
            <a:off x="635000" y="845233"/>
            <a:ext cx="7867650" cy="5241155"/>
          </a:xfrm>
        </p:spPr>
        <p:txBody>
          <a:bodyPr/>
          <a:lstStyle/>
          <a:p>
            <a:pPr>
              <a:lnSpc>
                <a:spcPct val="100000"/>
              </a:lnSpc>
              <a:buFont typeface="Arial" panose="020B0604020202020204" pitchFamily="34" charset="0"/>
              <a:buChar char="•"/>
            </a:pPr>
            <a:r>
              <a:rPr lang="en-US" sz="2000" dirty="0"/>
              <a:t>The Supervisory Body (SB), over last 6 meetings (3 meetings in 2023 till now) made progress in developing meth related provisions;</a:t>
            </a:r>
          </a:p>
          <a:p>
            <a:pPr lvl="1">
              <a:lnSpc>
                <a:spcPct val="110000"/>
              </a:lnSpc>
              <a:buFont typeface="Arial" panose="020B0604020202020204" pitchFamily="34" charset="0"/>
              <a:buChar char="•"/>
            </a:pPr>
            <a:r>
              <a:rPr lang="en-US" sz="2000" dirty="0"/>
              <a:t>Launched 3 call for public inputs for methodology requirements;</a:t>
            </a:r>
          </a:p>
          <a:p>
            <a:pPr lvl="1">
              <a:lnSpc>
                <a:spcPct val="110000"/>
              </a:lnSpc>
              <a:buFont typeface="Arial" panose="020B0604020202020204" pitchFamily="34" charset="0"/>
              <a:buChar char="•"/>
            </a:pPr>
            <a:r>
              <a:rPr lang="en-US" sz="2000" dirty="0"/>
              <a:t>Considered information notes and concept notes to support the decision making with a view to make a recommendation to CMA.4 at COP 28.</a:t>
            </a:r>
          </a:p>
          <a:p>
            <a:pPr lvl="1">
              <a:lnSpc>
                <a:spcPct val="110000"/>
              </a:lnSpc>
              <a:buFont typeface="Arial" panose="020B0604020202020204" pitchFamily="34" charset="0"/>
              <a:buChar char="•"/>
            </a:pPr>
            <a:endParaRPr lang="en-US" sz="2000" dirty="0"/>
          </a:p>
          <a:p>
            <a:pPr>
              <a:lnSpc>
                <a:spcPct val="100000"/>
              </a:lnSpc>
              <a:buFont typeface="Arial" panose="020B0604020202020204" pitchFamily="34" charset="0"/>
              <a:buChar char="•"/>
            </a:pPr>
            <a:r>
              <a:rPr lang="en-US" sz="2000" dirty="0"/>
              <a:t>Mandates from SB 006: </a:t>
            </a:r>
          </a:p>
          <a:p>
            <a:pPr lvl="1">
              <a:lnSpc>
                <a:spcPct val="110000"/>
              </a:lnSpc>
              <a:buFont typeface="Arial" panose="020B0604020202020204" pitchFamily="34" charset="0"/>
              <a:buChar char="•"/>
            </a:pPr>
            <a:r>
              <a:rPr lang="en-US" sz="2000" dirty="0"/>
              <a:t>Launch a call for public inputs to draft recommendations on methodologies;</a:t>
            </a:r>
          </a:p>
          <a:p>
            <a:pPr lvl="2">
              <a:lnSpc>
                <a:spcPct val="110000"/>
              </a:lnSpc>
              <a:buFont typeface="Arial" panose="020B0604020202020204" pitchFamily="34" charset="0"/>
              <a:buChar char="•"/>
            </a:pPr>
            <a:r>
              <a:rPr lang="en-US" sz="2000" dirty="0"/>
              <a:t>Organize a specific interaction with DNAs; </a:t>
            </a:r>
          </a:p>
        </p:txBody>
      </p:sp>
      <p:sp>
        <p:nvSpPr>
          <p:cNvPr id="6" name="Rectangle 36"/>
          <p:cNvSpPr txBox="1">
            <a:spLocks noChangeArrowheads="1"/>
          </p:cNvSpPr>
          <p:nvPr/>
        </p:nvSpPr>
        <p:spPr>
          <a:xfrm>
            <a:off x="1547664" y="6129932"/>
            <a:ext cx="6226473" cy="539428"/>
          </a:xfrm>
          <a:prstGeom prst="rect">
            <a:avLst/>
          </a:prstGeom>
        </p:spPr>
        <p:txBody>
          <a:bodyPr/>
          <a:ls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a:lstStyle>
          <a:p>
            <a:endParaRPr lang="en-GB"/>
          </a:p>
        </p:txBody>
      </p:sp>
    </p:spTree>
    <p:extLst>
      <p:ext uri="{BB962C8B-B14F-4D97-AF65-F5344CB8AC3E}">
        <p14:creationId xmlns:p14="http://schemas.microsoft.com/office/powerpoint/2010/main" val="3258193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E0D270F-46E0-47C1-84C5-E8AEC90614E8}" type="slidenum">
              <a:rPr lang="en-US"/>
              <a:pPr/>
              <a:t>9</a:t>
            </a:fld>
            <a:endParaRPr lang="en-US"/>
          </a:p>
        </p:txBody>
      </p:sp>
      <p:sp>
        <p:nvSpPr>
          <p:cNvPr id="166914" name="Rectangle 2"/>
          <p:cNvSpPr>
            <a:spLocks noGrp="1" noChangeArrowheads="1"/>
          </p:cNvSpPr>
          <p:nvPr>
            <p:ph type="title"/>
          </p:nvPr>
        </p:nvSpPr>
        <p:spPr>
          <a:xfrm>
            <a:off x="635000" y="53266"/>
            <a:ext cx="7869238" cy="697035"/>
          </a:xfrm>
        </p:spPr>
        <p:txBody>
          <a:bodyPr/>
          <a:lstStyle/>
          <a:p>
            <a:pPr>
              <a:lnSpc>
                <a:spcPct val="100000"/>
              </a:lnSpc>
            </a:pPr>
            <a:r>
              <a:rPr lang="en-GB" sz="2400" b="1" dirty="0">
                <a:effectLst/>
                <a:ea typeface="PMingLiU" panose="02020500000000000000" pitchFamily="18" charset="-120"/>
              </a:rPr>
              <a:t>Guiding questions for discussion</a:t>
            </a:r>
            <a:endParaRPr lang="en-US" sz="2400" dirty="0"/>
          </a:p>
        </p:txBody>
      </p:sp>
      <p:sp>
        <p:nvSpPr>
          <p:cNvPr id="166915" name="Rectangle 3"/>
          <p:cNvSpPr>
            <a:spLocks noGrp="1" noChangeArrowheads="1"/>
          </p:cNvSpPr>
          <p:nvPr>
            <p:ph type="body" idx="1"/>
          </p:nvPr>
        </p:nvSpPr>
        <p:spPr>
          <a:xfrm>
            <a:off x="635000" y="820923"/>
            <a:ext cx="7867650" cy="3340111"/>
          </a:xfrm>
        </p:spPr>
        <p:txBody>
          <a:bodyPr/>
          <a:lstStyle/>
          <a:p>
            <a:pPr marL="0" indent="0">
              <a:lnSpc>
                <a:spcPct val="100000"/>
              </a:lnSpc>
              <a:spcBef>
                <a:spcPts val="0"/>
              </a:spcBef>
              <a:spcAft>
                <a:spcPts val="600"/>
              </a:spcAft>
              <a:buNone/>
            </a:pPr>
            <a:r>
              <a:rPr lang="en-US" sz="2000" dirty="0"/>
              <a:t>Comments are invited to cover the following aspects:</a:t>
            </a:r>
          </a:p>
          <a:p>
            <a:pPr marL="701675" lvl="1" indent="-342900">
              <a:lnSpc>
                <a:spcPct val="100000"/>
              </a:lnSpc>
              <a:spcBef>
                <a:spcPts val="0"/>
              </a:spcBef>
              <a:spcAft>
                <a:spcPts val="600"/>
              </a:spcAft>
              <a:buFont typeface="+mj-lt"/>
              <a:buAutoNum type="alphaLcParenR"/>
            </a:pPr>
            <a:r>
              <a:rPr lang="en-US" sz="2000" dirty="0"/>
              <a:t>Addressing options laid out in the text for implementation of baseline, additionality and leakage assessment requirements;</a:t>
            </a:r>
          </a:p>
          <a:p>
            <a:pPr marL="701675" lvl="1" indent="-342900">
              <a:lnSpc>
                <a:spcPct val="100000"/>
              </a:lnSpc>
              <a:spcBef>
                <a:spcPts val="0"/>
              </a:spcBef>
              <a:spcAft>
                <a:spcPts val="600"/>
              </a:spcAft>
              <a:buFont typeface="+mj-lt"/>
              <a:buAutoNum type="alphaLcParenR"/>
            </a:pPr>
            <a:r>
              <a:rPr lang="en-US" sz="2000" dirty="0"/>
              <a:t>Addressing pros and cons of the different options;</a:t>
            </a:r>
          </a:p>
          <a:p>
            <a:pPr marL="701675" lvl="1" indent="-342900">
              <a:lnSpc>
                <a:spcPct val="100000"/>
              </a:lnSpc>
              <a:spcBef>
                <a:spcPts val="0"/>
              </a:spcBef>
              <a:spcAft>
                <a:spcPts val="600"/>
              </a:spcAft>
              <a:buFont typeface="+mj-lt"/>
              <a:buAutoNum type="alphaLcParenR"/>
            </a:pPr>
            <a:r>
              <a:rPr lang="en-US" sz="2000" dirty="0"/>
              <a:t>Addressing the balance in the text between substantive guidance in the draft recommendation text and further guidance to be elaborated in the tools;</a:t>
            </a:r>
          </a:p>
          <a:p>
            <a:pPr marL="701675" lvl="1" indent="-342900">
              <a:lnSpc>
                <a:spcPct val="100000"/>
              </a:lnSpc>
              <a:spcBef>
                <a:spcPts val="0"/>
              </a:spcBef>
              <a:spcAft>
                <a:spcPts val="600"/>
              </a:spcAft>
              <a:buFont typeface="+mj-lt"/>
              <a:buAutoNum type="alphaLcParenR"/>
            </a:pPr>
            <a:r>
              <a:rPr lang="en-US" sz="2000" dirty="0"/>
              <a:t>Addressing clarity, structure and understanding of text, with proposals for improvement</a:t>
            </a:r>
          </a:p>
        </p:txBody>
      </p:sp>
      <p:sp>
        <p:nvSpPr>
          <p:cNvPr id="6" name="Rectangle 36"/>
          <p:cNvSpPr txBox="1">
            <a:spLocks noChangeArrowheads="1"/>
          </p:cNvSpPr>
          <p:nvPr/>
        </p:nvSpPr>
        <p:spPr>
          <a:xfrm>
            <a:off x="1547664" y="6129932"/>
            <a:ext cx="6226473" cy="539428"/>
          </a:xfrm>
          <a:prstGeom prst="rect">
            <a:avLst/>
          </a:prstGeom>
        </p:spPr>
        <p:txBody>
          <a:bodyPr/>
          <a:lstStyle>
            <a:defPPr>
              <a:defRPr lang="en-US"/>
            </a:defPPr>
            <a:lvl1pPr algn="l" rtl="0" fontAlgn="base">
              <a:spcBef>
                <a:spcPct val="50000"/>
              </a:spcBef>
              <a:spcAft>
                <a:spcPct val="0"/>
              </a:spcAft>
              <a:defRPr sz="1500" kern="1200">
                <a:solidFill>
                  <a:schemeClr val="tx1"/>
                </a:solidFill>
                <a:latin typeface="Arial" charset="0"/>
                <a:ea typeface="+mn-ea"/>
                <a:cs typeface="+mn-cs"/>
              </a:defRPr>
            </a:lvl1pPr>
            <a:lvl2pPr marL="457200" algn="l" rtl="0" fontAlgn="base">
              <a:spcBef>
                <a:spcPct val="50000"/>
              </a:spcBef>
              <a:spcAft>
                <a:spcPct val="0"/>
              </a:spcAft>
              <a:defRPr sz="1500" kern="1200">
                <a:solidFill>
                  <a:schemeClr val="tx1"/>
                </a:solidFill>
                <a:latin typeface="Arial" charset="0"/>
                <a:ea typeface="+mn-ea"/>
                <a:cs typeface="+mn-cs"/>
              </a:defRPr>
            </a:lvl2pPr>
            <a:lvl3pPr marL="914400" algn="l" rtl="0" fontAlgn="base">
              <a:spcBef>
                <a:spcPct val="50000"/>
              </a:spcBef>
              <a:spcAft>
                <a:spcPct val="0"/>
              </a:spcAft>
              <a:defRPr sz="1500" kern="1200">
                <a:solidFill>
                  <a:schemeClr val="tx1"/>
                </a:solidFill>
                <a:latin typeface="Arial" charset="0"/>
                <a:ea typeface="+mn-ea"/>
                <a:cs typeface="+mn-cs"/>
              </a:defRPr>
            </a:lvl3pPr>
            <a:lvl4pPr marL="1371600" algn="l" rtl="0" fontAlgn="base">
              <a:spcBef>
                <a:spcPct val="50000"/>
              </a:spcBef>
              <a:spcAft>
                <a:spcPct val="0"/>
              </a:spcAft>
              <a:defRPr sz="1500" kern="1200">
                <a:solidFill>
                  <a:schemeClr val="tx1"/>
                </a:solidFill>
                <a:latin typeface="Arial" charset="0"/>
                <a:ea typeface="+mn-ea"/>
                <a:cs typeface="+mn-cs"/>
              </a:defRPr>
            </a:lvl4pPr>
            <a:lvl5pPr marL="1828800" algn="l" rtl="0" fontAlgn="base">
              <a:spcBef>
                <a:spcPct val="50000"/>
              </a:spcBef>
              <a:spcAft>
                <a:spcPct val="0"/>
              </a:spcAft>
              <a:defRPr sz="1500" kern="1200">
                <a:solidFill>
                  <a:schemeClr val="tx1"/>
                </a:solidFill>
                <a:latin typeface="Arial" charset="0"/>
                <a:ea typeface="+mn-ea"/>
                <a:cs typeface="+mn-cs"/>
              </a:defRPr>
            </a:lvl5pPr>
            <a:lvl6pPr marL="2286000" algn="l" defTabSz="914400" rtl="0" eaLnBrk="1" latinLnBrk="0" hangingPunct="1">
              <a:defRPr sz="1500" kern="1200">
                <a:solidFill>
                  <a:schemeClr val="tx1"/>
                </a:solidFill>
                <a:latin typeface="Arial" charset="0"/>
                <a:ea typeface="+mn-ea"/>
                <a:cs typeface="+mn-cs"/>
              </a:defRPr>
            </a:lvl6pPr>
            <a:lvl7pPr marL="2743200" algn="l" defTabSz="914400" rtl="0" eaLnBrk="1" latinLnBrk="0" hangingPunct="1">
              <a:defRPr sz="1500" kern="1200">
                <a:solidFill>
                  <a:schemeClr val="tx1"/>
                </a:solidFill>
                <a:latin typeface="Arial" charset="0"/>
                <a:ea typeface="+mn-ea"/>
                <a:cs typeface="+mn-cs"/>
              </a:defRPr>
            </a:lvl7pPr>
            <a:lvl8pPr marL="3200400" algn="l" defTabSz="914400" rtl="0" eaLnBrk="1" latinLnBrk="0" hangingPunct="1">
              <a:defRPr sz="1500" kern="1200">
                <a:solidFill>
                  <a:schemeClr val="tx1"/>
                </a:solidFill>
                <a:latin typeface="Arial" charset="0"/>
                <a:ea typeface="+mn-ea"/>
                <a:cs typeface="+mn-cs"/>
              </a:defRPr>
            </a:lvl8pPr>
            <a:lvl9pPr marL="3657600" algn="l" defTabSz="914400" rtl="0" eaLnBrk="1" latinLnBrk="0" hangingPunct="1">
              <a:defRPr sz="1500" kern="1200">
                <a:solidFill>
                  <a:schemeClr val="tx1"/>
                </a:solidFill>
                <a:latin typeface="Arial" charset="0"/>
                <a:ea typeface="+mn-ea"/>
                <a:cs typeface="+mn-cs"/>
              </a:defRPr>
            </a:lvl9pPr>
          </a:lstStyle>
          <a:p>
            <a:endParaRPr lang="en-GB"/>
          </a:p>
        </p:txBody>
      </p:sp>
    </p:spTree>
    <p:extLst>
      <p:ext uri="{BB962C8B-B14F-4D97-AF65-F5344CB8AC3E}">
        <p14:creationId xmlns:p14="http://schemas.microsoft.com/office/powerpoint/2010/main" val="1392777162"/>
      </p:ext>
    </p:extLst>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5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4B93DC"/>
      </a:dk2>
      <a:lt2>
        <a:srgbClr val="808080"/>
      </a:lt2>
      <a:accent1>
        <a:srgbClr val="CCA674"/>
      </a:accent1>
      <a:accent2>
        <a:srgbClr val="FB927D"/>
      </a:accent2>
      <a:accent3>
        <a:srgbClr val="FFFFFF"/>
      </a:accent3>
      <a:accent4>
        <a:srgbClr val="000000"/>
      </a:accent4>
      <a:accent5>
        <a:srgbClr val="E2D0BC"/>
      </a:accent5>
      <a:accent6>
        <a:srgbClr val="E38471"/>
      </a:accent6>
      <a:hlink>
        <a:srgbClr val="A8D6BC"/>
      </a:hlink>
      <a:folHlink>
        <a:srgbClr val="B6D4B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FCCC Powerpoint Presentation" ma:contentTypeID="0x010100B6291150C9BDBC44BBBDC36AEC1B57910073703356DA125F409FE444011A949946" ma:contentTypeVersion="1" ma:contentTypeDescription="Creates a new UNFCCC presentation" ma:contentTypeScope="" ma:versionID="16ab9a9a0400ccbc6478a4b59653ea20">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C2F5F4-4725-4DEA-B16B-863E96E0BA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132A68BD-695F-4D96-B5FB-1DD2907E05C2}">
  <ds:schemaRefs>
    <ds:schemaRef ds:uri="http://www.w3.org/XML/1998/namespace"/>
    <ds:schemaRef ds:uri="http://schemas.microsoft.com/office/2006/documentManagement/types"/>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C8334585-9378-483C-AEB1-5669EB2963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767</TotalTime>
  <Words>586</Words>
  <Application>Microsoft Office PowerPoint</Application>
  <PresentationFormat>On-screen Show (4:3)</PresentationFormat>
  <Paragraphs>73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blank</vt:lpstr>
      <vt:lpstr>DNA webinar  Inputs on Article 6.4 methodologies requirements </vt:lpstr>
      <vt:lpstr>Background</vt:lpstr>
      <vt:lpstr>Rules, modalities and procedures for the Article 6.4 mechanism (RMPs)</vt:lpstr>
      <vt:lpstr>Paragraph 34 of RMP</vt:lpstr>
      <vt:lpstr>Paragraph 36 of RMP</vt:lpstr>
      <vt:lpstr>Paragraph 37, 38 and 39 of RMP</vt:lpstr>
      <vt:lpstr>Paragraph 27 of RMP</vt:lpstr>
      <vt:lpstr>Work conducted by the SB</vt:lpstr>
      <vt:lpstr>Guiding questions for discussion</vt:lpstr>
      <vt:lpstr> A6.4mechanism-info@unfccc.int</vt:lpstr>
    </vt:vector>
  </TitlesOfParts>
  <Company>UNFCCC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2.3_11_SB006_Methodologies Requirements</dc:title>
  <dc:creator>UNFCCC</dc:creator>
  <cp:lastModifiedBy>Peck Wei Lam</cp:lastModifiedBy>
  <cp:revision>6</cp:revision>
  <cp:lastPrinted>2004-03-02T21:24:15Z</cp:lastPrinted>
  <dcterms:created xsi:type="dcterms:W3CDTF">2011-05-09T15:39:14Z</dcterms:created>
  <dcterms:modified xsi:type="dcterms:W3CDTF">2023-08-28T12:34:03Z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0x010100B6291150C9BDBC44BBBDC36AEC1B57910073703356DA125F409FE444011A949946</vt:lpwstr>
  </property>
  <property fmtid="{D5CDD505-2E9C-101B-9397-08002B2CF9AE}" pid="3" name="MediaServiceImageTags">
    <vt:lpwstr/>
  </property>
</Properties>
</file>