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672" r:id="rId5"/>
    <p:sldId id="273" r:id="rId6"/>
    <p:sldId id="663" r:id="rId7"/>
    <p:sldId id="681" r:id="rId8"/>
    <p:sldId id="683" r:id="rId9"/>
    <p:sldId id="682" r:id="rId10"/>
    <p:sldId id="664" r:id="rId11"/>
    <p:sldId id="684" r:id="rId12"/>
    <p:sldId id="685" r:id="rId13"/>
    <p:sldId id="686" r:id="rId14"/>
    <p:sldId id="265"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2F87"/>
    <a:srgbClr val="4CBDA9"/>
    <a:srgbClr val="F05A28"/>
    <a:srgbClr val="474B53"/>
    <a:srgbClr val="083266"/>
    <a:srgbClr val="626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2A121-1DC1-4FB4-9E93-517C537BF36A}" v="62" dt="2024-03-18T22:44:43.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5061" autoAdjust="0"/>
  </p:normalViewPr>
  <p:slideViewPr>
    <p:cSldViewPr snapToGrid="0">
      <p:cViewPr varScale="1">
        <p:scale>
          <a:sx n="58" d="100"/>
          <a:sy n="58" d="100"/>
        </p:scale>
        <p:origin x="151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Beauchamp" userId="6580a63f-a058-4c95-a716-0fa7fed29b4a" providerId="ADAL" clId="{8532A121-1DC1-4FB4-9E93-517C537BF36A}"/>
    <pc:docChg chg="undo custSel addSld delSld modSld sldOrd">
      <pc:chgData name="Emilie Beauchamp" userId="6580a63f-a058-4c95-a716-0fa7fed29b4a" providerId="ADAL" clId="{8532A121-1DC1-4FB4-9E93-517C537BF36A}" dt="2024-03-19T18:14:46.295" v="6927" actId="6549"/>
      <pc:docMkLst>
        <pc:docMk/>
      </pc:docMkLst>
      <pc:sldChg chg="del">
        <pc:chgData name="Emilie Beauchamp" userId="6580a63f-a058-4c95-a716-0fa7fed29b4a" providerId="ADAL" clId="{8532A121-1DC1-4FB4-9E93-517C537BF36A}" dt="2024-03-18T15:23:34.062" v="1830" actId="47"/>
        <pc:sldMkLst>
          <pc:docMk/>
          <pc:sldMk cId="2130905372" sldId="262"/>
        </pc:sldMkLst>
      </pc:sldChg>
      <pc:sldChg chg="modSp mod">
        <pc:chgData name="Emilie Beauchamp" userId="6580a63f-a058-4c95-a716-0fa7fed29b4a" providerId="ADAL" clId="{8532A121-1DC1-4FB4-9E93-517C537BF36A}" dt="2024-03-18T19:58:16.061" v="6604" actId="20577"/>
        <pc:sldMkLst>
          <pc:docMk/>
          <pc:sldMk cId="1295910552" sldId="265"/>
        </pc:sldMkLst>
        <pc:spChg chg="mod">
          <ac:chgData name="Emilie Beauchamp" userId="6580a63f-a058-4c95-a716-0fa7fed29b4a" providerId="ADAL" clId="{8532A121-1DC1-4FB4-9E93-517C537BF36A}" dt="2024-03-18T19:58:16.061" v="6604" actId="20577"/>
          <ac:spMkLst>
            <pc:docMk/>
            <pc:sldMk cId="1295910552" sldId="265"/>
            <ac:spMk id="20" creationId="{760CA5A8-3024-C7E3-D59B-320B7618E5A3}"/>
          </ac:spMkLst>
        </pc:spChg>
      </pc:sldChg>
      <pc:sldChg chg="del">
        <pc:chgData name="Emilie Beauchamp" userId="6580a63f-a058-4c95-a716-0fa7fed29b4a" providerId="ADAL" clId="{8532A121-1DC1-4FB4-9E93-517C537BF36A}" dt="2024-03-18T19:49:18.821" v="5505" actId="47"/>
        <pc:sldMkLst>
          <pc:docMk/>
          <pc:sldMk cId="1117836384" sldId="271"/>
        </pc:sldMkLst>
      </pc:sldChg>
      <pc:sldChg chg="delSp modSp mod modNotesTx">
        <pc:chgData name="Emilie Beauchamp" userId="6580a63f-a058-4c95-a716-0fa7fed29b4a" providerId="ADAL" clId="{8532A121-1DC1-4FB4-9E93-517C537BF36A}" dt="2024-03-19T18:12:41.565" v="6893" actId="6549"/>
        <pc:sldMkLst>
          <pc:docMk/>
          <pc:sldMk cId="2696314631" sldId="273"/>
        </pc:sldMkLst>
        <pc:spChg chg="mod">
          <ac:chgData name="Emilie Beauchamp" userId="6580a63f-a058-4c95-a716-0fa7fed29b4a" providerId="ADAL" clId="{8532A121-1DC1-4FB4-9E93-517C537BF36A}" dt="2024-03-18T11:27:44.093" v="519" actId="1076"/>
          <ac:spMkLst>
            <pc:docMk/>
            <pc:sldMk cId="2696314631" sldId="273"/>
            <ac:spMk id="4" creationId="{10B329DA-F500-A001-B983-BA6926262C53}"/>
          </ac:spMkLst>
        </pc:spChg>
        <pc:spChg chg="mod">
          <ac:chgData name="Emilie Beauchamp" userId="6580a63f-a058-4c95-a716-0fa7fed29b4a" providerId="ADAL" clId="{8532A121-1DC1-4FB4-9E93-517C537BF36A}" dt="2024-03-18T11:27:44.093" v="519" actId="1076"/>
          <ac:spMkLst>
            <pc:docMk/>
            <pc:sldMk cId="2696314631" sldId="273"/>
            <ac:spMk id="7" creationId="{0BCC25A2-4C48-1B63-43B1-C0A0375D2268}"/>
          </ac:spMkLst>
        </pc:spChg>
        <pc:spChg chg="del">
          <ac:chgData name="Emilie Beauchamp" userId="6580a63f-a058-4c95-a716-0fa7fed29b4a" providerId="ADAL" clId="{8532A121-1DC1-4FB4-9E93-517C537BF36A}" dt="2024-03-18T11:27:39.756" v="518" actId="478"/>
          <ac:spMkLst>
            <pc:docMk/>
            <pc:sldMk cId="2696314631" sldId="273"/>
            <ac:spMk id="18" creationId="{AE78C2CD-7291-CE25-B274-C21814123181}"/>
          </ac:spMkLst>
        </pc:spChg>
        <pc:spChg chg="del">
          <ac:chgData name="Emilie Beauchamp" userId="6580a63f-a058-4c95-a716-0fa7fed29b4a" providerId="ADAL" clId="{8532A121-1DC1-4FB4-9E93-517C537BF36A}" dt="2024-03-18T11:27:39.756" v="518" actId="478"/>
          <ac:spMkLst>
            <pc:docMk/>
            <pc:sldMk cId="2696314631" sldId="273"/>
            <ac:spMk id="19" creationId="{5B812522-B5ED-619F-D46C-4A439ED345E7}"/>
          </ac:spMkLst>
        </pc:spChg>
        <pc:picChg chg="mod">
          <ac:chgData name="Emilie Beauchamp" userId="6580a63f-a058-4c95-a716-0fa7fed29b4a" providerId="ADAL" clId="{8532A121-1DC1-4FB4-9E93-517C537BF36A}" dt="2024-03-18T11:27:44.093" v="519" actId="1076"/>
          <ac:picMkLst>
            <pc:docMk/>
            <pc:sldMk cId="2696314631" sldId="273"/>
            <ac:picMk id="3" creationId="{CBB50A37-F2E4-DA79-889A-A4DAE5236A69}"/>
          </ac:picMkLst>
        </pc:picChg>
        <pc:picChg chg="mod">
          <ac:chgData name="Emilie Beauchamp" userId="6580a63f-a058-4c95-a716-0fa7fed29b4a" providerId="ADAL" clId="{8532A121-1DC1-4FB4-9E93-517C537BF36A}" dt="2024-03-18T11:27:47.670" v="521" actId="1076"/>
          <ac:picMkLst>
            <pc:docMk/>
            <pc:sldMk cId="2696314631" sldId="273"/>
            <ac:picMk id="6" creationId="{0B44C281-CE95-3A55-C99F-EA7115AFDFFD}"/>
          </ac:picMkLst>
        </pc:picChg>
        <pc:picChg chg="del">
          <ac:chgData name="Emilie Beauchamp" userId="6580a63f-a058-4c95-a716-0fa7fed29b4a" providerId="ADAL" clId="{8532A121-1DC1-4FB4-9E93-517C537BF36A}" dt="2024-03-18T11:27:39.756" v="518" actId="478"/>
          <ac:picMkLst>
            <pc:docMk/>
            <pc:sldMk cId="2696314631" sldId="273"/>
            <ac:picMk id="17" creationId="{B25C3B2C-42FD-DCEF-EC26-F922AC141E7D}"/>
          </ac:picMkLst>
        </pc:picChg>
      </pc:sldChg>
      <pc:sldChg chg="modSp mod">
        <pc:chgData name="Emilie Beauchamp" userId="6580a63f-a058-4c95-a716-0fa7fed29b4a" providerId="ADAL" clId="{8532A121-1DC1-4FB4-9E93-517C537BF36A}" dt="2024-03-19T18:14:46.295" v="6927" actId="6549"/>
        <pc:sldMkLst>
          <pc:docMk/>
          <pc:sldMk cId="3785322529" sldId="279"/>
        </pc:sldMkLst>
        <pc:spChg chg="mod">
          <ac:chgData name="Emilie Beauchamp" userId="6580a63f-a058-4c95-a716-0fa7fed29b4a" providerId="ADAL" clId="{8532A121-1DC1-4FB4-9E93-517C537BF36A}" dt="2024-03-19T18:14:46.295" v="6927" actId="6549"/>
          <ac:spMkLst>
            <pc:docMk/>
            <pc:sldMk cId="3785322529" sldId="279"/>
            <ac:spMk id="7" creationId="{898873E8-C7C9-94BA-A9AB-F5935196812B}"/>
          </ac:spMkLst>
        </pc:spChg>
      </pc:sldChg>
      <pc:sldChg chg="del">
        <pc:chgData name="Emilie Beauchamp" userId="6580a63f-a058-4c95-a716-0fa7fed29b4a" providerId="ADAL" clId="{8532A121-1DC1-4FB4-9E93-517C537BF36A}" dt="2024-03-18T15:23:34.062" v="1830" actId="47"/>
        <pc:sldMkLst>
          <pc:docMk/>
          <pc:sldMk cId="3539716039" sldId="313"/>
        </pc:sldMkLst>
      </pc:sldChg>
      <pc:sldChg chg="del">
        <pc:chgData name="Emilie Beauchamp" userId="6580a63f-a058-4c95-a716-0fa7fed29b4a" providerId="ADAL" clId="{8532A121-1DC1-4FB4-9E93-517C537BF36A}" dt="2024-03-18T19:49:20.692" v="5506" actId="47"/>
        <pc:sldMkLst>
          <pc:docMk/>
          <pc:sldMk cId="3163917439" sldId="324"/>
        </pc:sldMkLst>
      </pc:sldChg>
      <pc:sldChg chg="addSp delSp modSp mod modNotesTx">
        <pc:chgData name="Emilie Beauchamp" userId="6580a63f-a058-4c95-a716-0fa7fed29b4a" providerId="ADAL" clId="{8532A121-1DC1-4FB4-9E93-517C537BF36A}" dt="2024-03-19T18:12:47.622" v="6894" actId="6549"/>
        <pc:sldMkLst>
          <pc:docMk/>
          <pc:sldMk cId="2743379121" sldId="663"/>
        </pc:sldMkLst>
        <pc:spChg chg="mod">
          <ac:chgData name="Emilie Beauchamp" userId="6580a63f-a058-4c95-a716-0fa7fed29b4a" providerId="ADAL" clId="{8532A121-1DC1-4FB4-9E93-517C537BF36A}" dt="2024-03-18T19:20:03.228" v="2818" actId="14100"/>
          <ac:spMkLst>
            <pc:docMk/>
            <pc:sldMk cId="2743379121" sldId="663"/>
            <ac:spMk id="4" creationId="{97A23C0C-52B3-1AA8-9B8E-A8B65FD63C27}"/>
          </ac:spMkLst>
        </pc:spChg>
        <pc:spChg chg="add mod">
          <ac:chgData name="Emilie Beauchamp" userId="6580a63f-a058-4c95-a716-0fa7fed29b4a" providerId="ADAL" clId="{8532A121-1DC1-4FB4-9E93-517C537BF36A}" dt="2024-03-18T11:29:42.785" v="524"/>
          <ac:spMkLst>
            <pc:docMk/>
            <pc:sldMk cId="2743379121" sldId="663"/>
            <ac:spMk id="5" creationId="{6FD967D8-44DD-1EE7-69B8-775E827D307C}"/>
          </ac:spMkLst>
        </pc:spChg>
        <pc:spChg chg="add mod">
          <ac:chgData name="Emilie Beauchamp" userId="6580a63f-a058-4c95-a716-0fa7fed29b4a" providerId="ADAL" clId="{8532A121-1DC1-4FB4-9E93-517C537BF36A}" dt="2024-03-18T11:29:48.690" v="526"/>
          <ac:spMkLst>
            <pc:docMk/>
            <pc:sldMk cId="2743379121" sldId="663"/>
            <ac:spMk id="7" creationId="{77B45324-2EC9-B349-60F3-7A3D7BC58748}"/>
          </ac:spMkLst>
        </pc:spChg>
        <pc:spChg chg="mod">
          <ac:chgData name="Emilie Beauchamp" userId="6580a63f-a058-4c95-a716-0fa7fed29b4a" providerId="ADAL" clId="{8532A121-1DC1-4FB4-9E93-517C537BF36A}" dt="2024-03-18T11:29:46.661" v="525" actId="1076"/>
          <ac:spMkLst>
            <pc:docMk/>
            <pc:sldMk cId="2743379121" sldId="663"/>
            <ac:spMk id="9" creationId="{CD9A49ED-DDCD-D073-5353-E61ADAD72E31}"/>
          </ac:spMkLst>
        </pc:spChg>
        <pc:picChg chg="add mod">
          <ac:chgData name="Emilie Beauchamp" userId="6580a63f-a058-4c95-a716-0fa7fed29b4a" providerId="ADAL" clId="{8532A121-1DC1-4FB4-9E93-517C537BF36A}" dt="2024-03-18T11:29:34.226" v="523"/>
          <ac:picMkLst>
            <pc:docMk/>
            <pc:sldMk cId="2743379121" sldId="663"/>
            <ac:picMk id="2" creationId="{747AAFAC-EAFB-BC50-9FD3-99A7B9FAE3FA}"/>
          </ac:picMkLst>
        </pc:picChg>
        <pc:picChg chg="del">
          <ac:chgData name="Emilie Beauchamp" userId="6580a63f-a058-4c95-a716-0fa7fed29b4a" providerId="ADAL" clId="{8532A121-1DC1-4FB4-9E93-517C537BF36A}" dt="2024-03-18T11:29:18.436" v="522" actId="478"/>
          <ac:picMkLst>
            <pc:docMk/>
            <pc:sldMk cId="2743379121" sldId="663"/>
            <ac:picMk id="14" creationId="{88719545-C149-5BD2-4590-EF5BB8663E59}"/>
          </ac:picMkLst>
        </pc:picChg>
      </pc:sldChg>
      <pc:sldChg chg="addSp delSp modSp add mod modNotesTx">
        <pc:chgData name="Emilie Beauchamp" userId="6580a63f-a058-4c95-a716-0fa7fed29b4a" providerId="ADAL" clId="{8532A121-1DC1-4FB4-9E93-517C537BF36A}" dt="2024-03-18T19:40:57.581" v="4539" actId="1076"/>
        <pc:sldMkLst>
          <pc:docMk/>
          <pc:sldMk cId="2346335281" sldId="664"/>
        </pc:sldMkLst>
        <pc:spChg chg="mod">
          <ac:chgData name="Emilie Beauchamp" userId="6580a63f-a058-4c95-a716-0fa7fed29b4a" providerId="ADAL" clId="{8532A121-1DC1-4FB4-9E93-517C537BF36A}" dt="2024-03-18T19:29:40.617" v="2975" actId="1076"/>
          <ac:spMkLst>
            <pc:docMk/>
            <pc:sldMk cId="2346335281" sldId="664"/>
            <ac:spMk id="5" creationId="{4D62BF56-F8F8-AEC7-7DBA-69BD5F080883}"/>
          </ac:spMkLst>
        </pc:spChg>
        <pc:spChg chg="mod">
          <ac:chgData name="Emilie Beauchamp" userId="6580a63f-a058-4c95-a716-0fa7fed29b4a" providerId="ADAL" clId="{8532A121-1DC1-4FB4-9E93-517C537BF36A}" dt="2024-03-18T19:40:57.581" v="4539" actId="1076"/>
          <ac:spMkLst>
            <pc:docMk/>
            <pc:sldMk cId="2346335281" sldId="664"/>
            <ac:spMk id="18" creationId="{BCB9F7CB-0A13-B4CE-90CE-6D7EDFCEFF62}"/>
          </ac:spMkLst>
        </pc:spChg>
        <pc:spChg chg="mod">
          <ac:chgData name="Emilie Beauchamp" userId="6580a63f-a058-4c95-a716-0fa7fed29b4a" providerId="ADAL" clId="{8532A121-1DC1-4FB4-9E93-517C537BF36A}" dt="2024-03-18T19:29:17.147" v="2967" actId="20577"/>
          <ac:spMkLst>
            <pc:docMk/>
            <pc:sldMk cId="2346335281" sldId="664"/>
            <ac:spMk id="21" creationId="{1250F919-1E78-41AF-E050-FA5A063AEDF8}"/>
          </ac:spMkLst>
        </pc:spChg>
        <pc:spChg chg="mod">
          <ac:chgData name="Emilie Beauchamp" userId="6580a63f-a058-4c95-a716-0fa7fed29b4a" providerId="ADAL" clId="{8532A121-1DC1-4FB4-9E93-517C537BF36A}" dt="2024-03-18T19:40:57.581" v="4539" actId="1076"/>
          <ac:spMkLst>
            <pc:docMk/>
            <pc:sldMk cId="2346335281" sldId="664"/>
            <ac:spMk id="24" creationId="{83A1BC51-87A1-D94E-5109-DA089C4AFFE2}"/>
          </ac:spMkLst>
        </pc:spChg>
        <pc:picChg chg="add mod">
          <ac:chgData name="Emilie Beauchamp" userId="6580a63f-a058-4c95-a716-0fa7fed29b4a" providerId="ADAL" clId="{8532A121-1DC1-4FB4-9E93-517C537BF36A}" dt="2024-03-18T19:40:57.581" v="4539" actId="1076"/>
          <ac:picMkLst>
            <pc:docMk/>
            <pc:sldMk cId="2346335281" sldId="664"/>
            <ac:picMk id="6" creationId="{CEAB333E-DF72-180D-6FF0-76A766FD985F}"/>
          </ac:picMkLst>
        </pc:picChg>
        <pc:picChg chg="add mod ord modCrop">
          <ac:chgData name="Emilie Beauchamp" userId="6580a63f-a058-4c95-a716-0fa7fed29b4a" providerId="ADAL" clId="{8532A121-1DC1-4FB4-9E93-517C537BF36A}" dt="2024-03-18T19:29:06.344" v="2934" actId="732"/>
          <ac:picMkLst>
            <pc:docMk/>
            <pc:sldMk cId="2346335281" sldId="664"/>
            <ac:picMk id="8" creationId="{C68808C4-1551-8EDC-7396-EEAFDDE27A67}"/>
          </ac:picMkLst>
        </pc:picChg>
        <pc:picChg chg="del">
          <ac:chgData name="Emilie Beauchamp" userId="6580a63f-a058-4c95-a716-0fa7fed29b4a" providerId="ADAL" clId="{8532A121-1DC1-4FB4-9E93-517C537BF36A}" dt="2024-03-18T19:29:25.090" v="2968" actId="478"/>
          <ac:picMkLst>
            <pc:docMk/>
            <pc:sldMk cId="2346335281" sldId="664"/>
            <ac:picMk id="10" creationId="{0ED2506B-600E-8FE3-6C6F-68BFD60A2121}"/>
          </ac:picMkLst>
        </pc:picChg>
        <pc:picChg chg="add mod">
          <ac:chgData name="Emilie Beauchamp" userId="6580a63f-a058-4c95-a716-0fa7fed29b4a" providerId="ADAL" clId="{8532A121-1DC1-4FB4-9E93-517C537BF36A}" dt="2024-03-18T19:40:57.581" v="4539" actId="1076"/>
          <ac:picMkLst>
            <pc:docMk/>
            <pc:sldMk cId="2346335281" sldId="664"/>
            <ac:picMk id="12" creationId="{F6AAB4B1-93B1-5E3B-7B38-96EF2164705E}"/>
          </ac:picMkLst>
        </pc:picChg>
        <pc:picChg chg="del">
          <ac:chgData name="Emilie Beauchamp" userId="6580a63f-a058-4c95-a716-0fa7fed29b4a" providerId="ADAL" clId="{8532A121-1DC1-4FB4-9E93-517C537BF36A}" dt="2024-03-18T19:28:54.723" v="2929" actId="478"/>
          <ac:picMkLst>
            <pc:docMk/>
            <pc:sldMk cId="2346335281" sldId="664"/>
            <ac:picMk id="20" creationId="{E79181DD-E3FA-D25F-1EF0-DD7511CDF33F}"/>
          </ac:picMkLst>
        </pc:picChg>
        <pc:picChg chg="del">
          <ac:chgData name="Emilie Beauchamp" userId="6580a63f-a058-4c95-a716-0fa7fed29b4a" providerId="ADAL" clId="{8532A121-1DC1-4FB4-9E93-517C537BF36A}" dt="2024-03-18T19:28:33.467" v="2924" actId="478"/>
          <ac:picMkLst>
            <pc:docMk/>
            <pc:sldMk cId="2346335281" sldId="664"/>
            <ac:picMk id="26" creationId="{F437FA17-02FB-3D30-9219-10EC82ABA951}"/>
          </ac:picMkLst>
        </pc:picChg>
      </pc:sldChg>
      <pc:sldChg chg="del ord">
        <pc:chgData name="Emilie Beauchamp" userId="6580a63f-a058-4c95-a716-0fa7fed29b4a" providerId="ADAL" clId="{8532A121-1DC1-4FB4-9E93-517C537BF36A}" dt="2024-03-18T19:49:17.290" v="5504" actId="47"/>
        <pc:sldMkLst>
          <pc:docMk/>
          <pc:sldMk cId="2693691467" sldId="666"/>
        </pc:sldMkLst>
      </pc:sldChg>
      <pc:sldChg chg="del">
        <pc:chgData name="Emilie Beauchamp" userId="6580a63f-a058-4c95-a716-0fa7fed29b4a" providerId="ADAL" clId="{8532A121-1DC1-4FB4-9E93-517C537BF36A}" dt="2024-03-18T19:49:21.461" v="5507" actId="47"/>
        <pc:sldMkLst>
          <pc:docMk/>
          <pc:sldMk cId="2167630509" sldId="667"/>
        </pc:sldMkLst>
      </pc:sldChg>
      <pc:sldChg chg="del">
        <pc:chgData name="Emilie Beauchamp" userId="6580a63f-a058-4c95-a716-0fa7fed29b4a" providerId="ADAL" clId="{8532A121-1DC1-4FB4-9E93-517C537BF36A}" dt="2024-03-18T19:49:28.866" v="5511" actId="47"/>
        <pc:sldMkLst>
          <pc:docMk/>
          <pc:sldMk cId="3179138306" sldId="668"/>
        </pc:sldMkLst>
      </pc:sldChg>
      <pc:sldChg chg="del">
        <pc:chgData name="Emilie Beauchamp" userId="6580a63f-a058-4c95-a716-0fa7fed29b4a" providerId="ADAL" clId="{8532A121-1DC1-4FB4-9E93-517C537BF36A}" dt="2024-03-18T19:49:24.985" v="5509" actId="47"/>
        <pc:sldMkLst>
          <pc:docMk/>
          <pc:sldMk cId="2945369446" sldId="669"/>
        </pc:sldMkLst>
      </pc:sldChg>
      <pc:sldChg chg="del">
        <pc:chgData name="Emilie Beauchamp" userId="6580a63f-a058-4c95-a716-0fa7fed29b4a" providerId="ADAL" clId="{8532A121-1DC1-4FB4-9E93-517C537BF36A}" dt="2024-03-18T19:49:29.672" v="5512" actId="47"/>
        <pc:sldMkLst>
          <pc:docMk/>
          <pc:sldMk cId="3290451600" sldId="670"/>
        </pc:sldMkLst>
      </pc:sldChg>
      <pc:sldChg chg="del">
        <pc:chgData name="Emilie Beauchamp" userId="6580a63f-a058-4c95-a716-0fa7fed29b4a" providerId="ADAL" clId="{8532A121-1DC1-4FB4-9E93-517C537BF36A}" dt="2024-03-18T19:13:02.442" v="2077" actId="47"/>
        <pc:sldMkLst>
          <pc:docMk/>
          <pc:sldMk cId="4282581215" sldId="671"/>
        </pc:sldMkLst>
      </pc:sldChg>
      <pc:sldChg chg="modSp mod modNotesTx">
        <pc:chgData name="Emilie Beauchamp" userId="6580a63f-a058-4c95-a716-0fa7fed29b4a" providerId="ADAL" clId="{8532A121-1DC1-4FB4-9E93-517C537BF36A}" dt="2024-03-18T11:27:33.295" v="517" actId="1076"/>
        <pc:sldMkLst>
          <pc:docMk/>
          <pc:sldMk cId="3559898439" sldId="672"/>
        </pc:sldMkLst>
        <pc:spChg chg="mod">
          <ac:chgData name="Emilie Beauchamp" userId="6580a63f-a058-4c95-a716-0fa7fed29b4a" providerId="ADAL" clId="{8532A121-1DC1-4FB4-9E93-517C537BF36A}" dt="2024-03-18T11:27:20.790" v="507" actId="1076"/>
          <ac:spMkLst>
            <pc:docMk/>
            <pc:sldMk cId="3559898439" sldId="672"/>
            <ac:spMk id="4" creationId="{17648EF2-875D-5308-FFDC-B54AA77D8FE1}"/>
          </ac:spMkLst>
        </pc:spChg>
        <pc:spChg chg="mod">
          <ac:chgData name="Emilie Beauchamp" userId="6580a63f-a058-4c95-a716-0fa7fed29b4a" providerId="ADAL" clId="{8532A121-1DC1-4FB4-9E93-517C537BF36A}" dt="2024-03-18T11:27:29.684" v="516" actId="6549"/>
          <ac:spMkLst>
            <pc:docMk/>
            <pc:sldMk cId="3559898439" sldId="672"/>
            <ac:spMk id="5" creationId="{FC59E7C9-7206-9D88-D000-119CEEE932F5}"/>
          </ac:spMkLst>
        </pc:spChg>
        <pc:spChg chg="mod">
          <ac:chgData name="Emilie Beauchamp" userId="6580a63f-a058-4c95-a716-0fa7fed29b4a" providerId="ADAL" clId="{8532A121-1DC1-4FB4-9E93-517C537BF36A}" dt="2024-03-18T11:27:33.295" v="517" actId="1076"/>
          <ac:spMkLst>
            <pc:docMk/>
            <pc:sldMk cId="3559898439" sldId="672"/>
            <ac:spMk id="10" creationId="{63B1BA67-00A8-4F04-7991-77F20888ABC9}"/>
          </ac:spMkLst>
        </pc:spChg>
      </pc:sldChg>
      <pc:sldChg chg="del">
        <pc:chgData name="Emilie Beauchamp" userId="6580a63f-a058-4c95-a716-0fa7fed29b4a" providerId="ADAL" clId="{8532A121-1DC1-4FB4-9E93-517C537BF36A}" dt="2024-03-18T19:50:07.319" v="5569" actId="47"/>
        <pc:sldMkLst>
          <pc:docMk/>
          <pc:sldMk cId="3927959222" sldId="674"/>
        </pc:sldMkLst>
      </pc:sldChg>
      <pc:sldChg chg="del">
        <pc:chgData name="Emilie Beauchamp" userId="6580a63f-a058-4c95-a716-0fa7fed29b4a" providerId="ADAL" clId="{8532A121-1DC1-4FB4-9E93-517C537BF36A}" dt="2024-03-18T19:10:44.136" v="1950" actId="47"/>
        <pc:sldMkLst>
          <pc:docMk/>
          <pc:sldMk cId="4292137491" sldId="675"/>
        </pc:sldMkLst>
      </pc:sldChg>
      <pc:sldChg chg="del">
        <pc:chgData name="Emilie Beauchamp" userId="6580a63f-a058-4c95-a716-0fa7fed29b4a" providerId="ADAL" clId="{8532A121-1DC1-4FB4-9E93-517C537BF36A}" dt="2024-03-18T19:49:26.112" v="5510" actId="47"/>
        <pc:sldMkLst>
          <pc:docMk/>
          <pc:sldMk cId="2331551990" sldId="676"/>
        </pc:sldMkLst>
      </pc:sldChg>
      <pc:sldChg chg="add del">
        <pc:chgData name="Emilie Beauchamp" userId="6580a63f-a058-4c95-a716-0fa7fed29b4a" providerId="ADAL" clId="{8532A121-1DC1-4FB4-9E93-517C537BF36A}" dt="2024-03-18T19:50:08.511" v="5570" actId="47"/>
        <pc:sldMkLst>
          <pc:docMk/>
          <pc:sldMk cId="517414848" sldId="677"/>
        </pc:sldMkLst>
      </pc:sldChg>
      <pc:sldChg chg="del">
        <pc:chgData name="Emilie Beauchamp" userId="6580a63f-a058-4c95-a716-0fa7fed29b4a" providerId="ADAL" clId="{8532A121-1DC1-4FB4-9E93-517C537BF36A}" dt="2024-03-18T19:13:03.902" v="2078" actId="47"/>
        <pc:sldMkLst>
          <pc:docMk/>
          <pc:sldMk cId="4249485882" sldId="678"/>
        </pc:sldMkLst>
      </pc:sldChg>
      <pc:sldChg chg="del">
        <pc:chgData name="Emilie Beauchamp" userId="6580a63f-a058-4c95-a716-0fa7fed29b4a" providerId="ADAL" clId="{8532A121-1DC1-4FB4-9E93-517C537BF36A}" dt="2024-03-18T19:49:22.347" v="5508" actId="47"/>
        <pc:sldMkLst>
          <pc:docMk/>
          <pc:sldMk cId="2960914737" sldId="680"/>
        </pc:sldMkLst>
      </pc:sldChg>
      <pc:sldChg chg="addSp delSp modSp add mod setBg delAnim modAnim modNotesTx">
        <pc:chgData name="Emilie Beauchamp" userId="6580a63f-a058-4c95-a716-0fa7fed29b4a" providerId="ADAL" clId="{8532A121-1DC1-4FB4-9E93-517C537BF36A}" dt="2024-03-18T22:44:55.810" v="6617" actId="1076"/>
        <pc:sldMkLst>
          <pc:docMk/>
          <pc:sldMk cId="740997269" sldId="681"/>
        </pc:sldMkLst>
        <pc:spChg chg="mod">
          <ac:chgData name="Emilie Beauchamp" userId="6580a63f-a058-4c95-a716-0fa7fed29b4a" providerId="ADAL" clId="{8532A121-1DC1-4FB4-9E93-517C537BF36A}" dt="2024-03-18T11:41:14.377" v="717" actId="1076"/>
          <ac:spMkLst>
            <pc:docMk/>
            <pc:sldMk cId="740997269" sldId="681"/>
            <ac:spMk id="3" creationId="{F54B8B5A-0573-EA68-CE36-F2F9478A0B8F}"/>
          </ac:spMkLst>
        </pc:spChg>
        <pc:spChg chg="del">
          <ac:chgData name="Emilie Beauchamp" userId="6580a63f-a058-4c95-a716-0fa7fed29b4a" providerId="ADAL" clId="{8532A121-1DC1-4FB4-9E93-517C537BF36A}" dt="2024-03-18T11:39:19.080" v="531" actId="478"/>
          <ac:spMkLst>
            <pc:docMk/>
            <pc:sldMk cId="740997269" sldId="681"/>
            <ac:spMk id="5" creationId="{5D3C943F-A4E6-0ECA-4201-3E14EE3074A8}"/>
          </ac:spMkLst>
        </pc:spChg>
        <pc:spChg chg="add mod">
          <ac:chgData name="Emilie Beauchamp" userId="6580a63f-a058-4c95-a716-0fa7fed29b4a" providerId="ADAL" clId="{8532A121-1DC1-4FB4-9E93-517C537BF36A}" dt="2024-03-18T22:44:55.810" v="6617" actId="1076"/>
          <ac:spMkLst>
            <pc:docMk/>
            <pc:sldMk cId="740997269" sldId="681"/>
            <ac:spMk id="7" creationId="{C272B7E2-F905-CFD2-9DF9-DA88253B3EA8}"/>
          </ac:spMkLst>
        </pc:spChg>
        <pc:picChg chg="del">
          <ac:chgData name="Emilie Beauchamp" userId="6580a63f-a058-4c95-a716-0fa7fed29b4a" providerId="ADAL" clId="{8532A121-1DC1-4FB4-9E93-517C537BF36A}" dt="2024-03-18T11:40:25.929" v="705" actId="478"/>
          <ac:picMkLst>
            <pc:docMk/>
            <pc:sldMk cId="740997269" sldId="681"/>
            <ac:picMk id="4" creationId="{9244B87C-21C9-A280-B669-B2C13914AE51}"/>
          </ac:picMkLst>
        </pc:picChg>
        <pc:picChg chg="add del">
          <ac:chgData name="Emilie Beauchamp" userId="6580a63f-a058-4c95-a716-0fa7fed29b4a" providerId="ADAL" clId="{8532A121-1DC1-4FB4-9E93-517C537BF36A}" dt="2024-03-18T22:44:21.393" v="6610" actId="22"/>
          <ac:picMkLst>
            <pc:docMk/>
            <pc:sldMk cId="740997269" sldId="681"/>
            <ac:picMk id="5" creationId="{C4C67451-B97B-6D46-4B64-2C8F9B7F0846}"/>
          </ac:picMkLst>
        </pc:picChg>
        <pc:picChg chg="add del mod">
          <ac:chgData name="Emilie Beauchamp" userId="6580a63f-a058-4c95-a716-0fa7fed29b4a" providerId="ADAL" clId="{8532A121-1DC1-4FB4-9E93-517C537BF36A}" dt="2024-03-18T22:44:13.161" v="6608" actId="478"/>
          <ac:picMkLst>
            <pc:docMk/>
            <pc:sldMk cId="740997269" sldId="681"/>
            <ac:picMk id="6" creationId="{8EA23086-8AD6-8392-5C26-62E1806178E4}"/>
          </ac:picMkLst>
        </pc:picChg>
        <pc:picChg chg="add">
          <ac:chgData name="Emilie Beauchamp" userId="6580a63f-a058-4c95-a716-0fa7fed29b4a" providerId="ADAL" clId="{8532A121-1DC1-4FB4-9E93-517C537BF36A}" dt="2024-03-18T22:44:30.894" v="6611"/>
          <ac:picMkLst>
            <pc:docMk/>
            <pc:sldMk cId="740997269" sldId="681"/>
            <ac:picMk id="8" creationId="{C7A877AE-77E5-B129-75FA-C8FAA50314AF}"/>
          </ac:picMkLst>
        </pc:picChg>
        <pc:picChg chg="add mod ord">
          <ac:chgData name="Emilie Beauchamp" userId="6580a63f-a058-4c95-a716-0fa7fed29b4a" providerId="ADAL" clId="{8532A121-1DC1-4FB4-9E93-517C537BF36A}" dt="2024-03-18T22:44:53.432" v="6616" actId="167"/>
          <ac:picMkLst>
            <pc:docMk/>
            <pc:sldMk cId="740997269" sldId="681"/>
            <ac:picMk id="9" creationId="{532D0037-0123-9BDD-F3CB-3E40CEE32DB4}"/>
          </ac:picMkLst>
        </pc:picChg>
      </pc:sldChg>
      <pc:sldChg chg="addSp delSp modSp add mod ord modNotesTx">
        <pc:chgData name="Emilie Beauchamp" userId="6580a63f-a058-4c95-a716-0fa7fed29b4a" providerId="ADAL" clId="{8532A121-1DC1-4FB4-9E93-517C537BF36A}" dt="2024-03-19T18:13:52.387" v="6912" actId="5793"/>
        <pc:sldMkLst>
          <pc:docMk/>
          <pc:sldMk cId="2955902397" sldId="682"/>
        </pc:sldMkLst>
        <pc:spChg chg="mod">
          <ac:chgData name="Emilie Beauchamp" userId="6580a63f-a058-4c95-a716-0fa7fed29b4a" providerId="ADAL" clId="{8532A121-1DC1-4FB4-9E93-517C537BF36A}" dt="2024-03-19T18:13:42.507" v="6903" actId="20577"/>
          <ac:spMkLst>
            <pc:docMk/>
            <pc:sldMk cId="2955902397" sldId="682"/>
            <ac:spMk id="3" creationId="{CA18920B-C57F-198A-9415-20D28592A409}"/>
          </ac:spMkLst>
        </pc:spChg>
        <pc:spChg chg="del">
          <ac:chgData name="Emilie Beauchamp" userId="6580a63f-a058-4c95-a716-0fa7fed29b4a" providerId="ADAL" clId="{8532A121-1DC1-4FB4-9E93-517C537BF36A}" dt="2024-03-18T15:23:25.913" v="1829" actId="478"/>
          <ac:spMkLst>
            <pc:docMk/>
            <pc:sldMk cId="2955902397" sldId="682"/>
            <ac:spMk id="4" creationId="{D1615318-0A86-8497-F6EA-EF5378D73FEB}"/>
          </ac:spMkLst>
        </pc:spChg>
        <pc:spChg chg="del">
          <ac:chgData name="Emilie Beauchamp" userId="6580a63f-a058-4c95-a716-0fa7fed29b4a" providerId="ADAL" clId="{8532A121-1DC1-4FB4-9E93-517C537BF36A}" dt="2024-03-18T15:23:25.913" v="1829" actId="478"/>
          <ac:spMkLst>
            <pc:docMk/>
            <pc:sldMk cId="2955902397" sldId="682"/>
            <ac:spMk id="5" creationId="{30947908-E28D-D0DA-2EB4-5A232E75DCA6}"/>
          </ac:spMkLst>
        </pc:spChg>
        <pc:spChg chg="del">
          <ac:chgData name="Emilie Beauchamp" userId="6580a63f-a058-4c95-a716-0fa7fed29b4a" providerId="ADAL" clId="{8532A121-1DC1-4FB4-9E93-517C537BF36A}" dt="2024-03-18T15:23:25.913" v="1829" actId="478"/>
          <ac:spMkLst>
            <pc:docMk/>
            <pc:sldMk cId="2955902397" sldId="682"/>
            <ac:spMk id="6" creationId="{5E8381FA-0C28-ACA8-B1BA-46567EB55CC9}"/>
          </ac:spMkLst>
        </pc:spChg>
        <pc:spChg chg="add del">
          <ac:chgData name="Emilie Beauchamp" userId="6580a63f-a058-4c95-a716-0fa7fed29b4a" providerId="ADAL" clId="{8532A121-1DC1-4FB4-9E93-517C537BF36A}" dt="2024-03-18T19:09:50.856" v="1897" actId="478"/>
          <ac:spMkLst>
            <pc:docMk/>
            <pc:sldMk cId="2955902397" sldId="682"/>
            <ac:spMk id="7" creationId="{F3F4CEF1-4EC9-BE74-539D-009DB6066370}"/>
          </ac:spMkLst>
        </pc:spChg>
        <pc:spChg chg="del">
          <ac:chgData name="Emilie Beauchamp" userId="6580a63f-a058-4c95-a716-0fa7fed29b4a" providerId="ADAL" clId="{8532A121-1DC1-4FB4-9E93-517C537BF36A}" dt="2024-03-18T15:23:25.913" v="1829" actId="478"/>
          <ac:spMkLst>
            <pc:docMk/>
            <pc:sldMk cId="2955902397" sldId="682"/>
            <ac:spMk id="8" creationId="{D274985F-41FC-CA2B-B237-504041C65E8F}"/>
          </ac:spMkLst>
        </pc:spChg>
        <pc:spChg chg="del">
          <ac:chgData name="Emilie Beauchamp" userId="6580a63f-a058-4c95-a716-0fa7fed29b4a" providerId="ADAL" clId="{8532A121-1DC1-4FB4-9E93-517C537BF36A}" dt="2024-03-18T15:23:22.914" v="1828" actId="478"/>
          <ac:spMkLst>
            <pc:docMk/>
            <pc:sldMk cId="2955902397" sldId="682"/>
            <ac:spMk id="10" creationId="{3CD1D4D9-1C9B-E829-35AD-41D7A6332DC6}"/>
          </ac:spMkLst>
        </pc:spChg>
        <pc:spChg chg="del">
          <ac:chgData name="Emilie Beauchamp" userId="6580a63f-a058-4c95-a716-0fa7fed29b4a" providerId="ADAL" clId="{8532A121-1DC1-4FB4-9E93-517C537BF36A}" dt="2024-03-18T15:23:22.914" v="1828" actId="478"/>
          <ac:spMkLst>
            <pc:docMk/>
            <pc:sldMk cId="2955902397" sldId="682"/>
            <ac:spMk id="11" creationId="{D6DF449D-61C3-4058-D583-27B349B38601}"/>
          </ac:spMkLst>
        </pc:spChg>
        <pc:spChg chg="add mod">
          <ac:chgData name="Emilie Beauchamp" userId="6580a63f-a058-4c95-a716-0fa7fed29b4a" providerId="ADAL" clId="{8532A121-1DC1-4FB4-9E93-517C537BF36A}" dt="2024-03-19T18:13:52.387" v="6912" actId="5793"/>
          <ac:spMkLst>
            <pc:docMk/>
            <pc:sldMk cId="2955902397" sldId="682"/>
            <ac:spMk id="14" creationId="{73CD9315-45DD-0BC1-1F88-9D07D382C9CB}"/>
          </ac:spMkLst>
        </pc:spChg>
        <pc:spChg chg="add mod">
          <ac:chgData name="Emilie Beauchamp" userId="6580a63f-a058-4c95-a716-0fa7fed29b4a" providerId="ADAL" clId="{8532A121-1DC1-4FB4-9E93-517C537BF36A}" dt="2024-03-18T19:18:40.519" v="2622" actId="1076"/>
          <ac:spMkLst>
            <pc:docMk/>
            <pc:sldMk cId="2955902397" sldId="682"/>
            <ac:spMk id="15" creationId="{C3266D9F-ACEB-2CE7-85CB-23DF124F7EFD}"/>
          </ac:spMkLst>
        </pc:spChg>
        <pc:spChg chg="add mod">
          <ac:chgData name="Emilie Beauchamp" userId="6580a63f-a058-4c95-a716-0fa7fed29b4a" providerId="ADAL" clId="{8532A121-1DC1-4FB4-9E93-517C537BF36A}" dt="2024-03-18T19:18:40.519" v="2622" actId="1076"/>
          <ac:spMkLst>
            <pc:docMk/>
            <pc:sldMk cId="2955902397" sldId="682"/>
            <ac:spMk id="16" creationId="{14F53ADF-B8A4-007A-B884-B8D9E8ECF323}"/>
          </ac:spMkLst>
        </pc:spChg>
        <pc:spChg chg="add mod">
          <ac:chgData name="Emilie Beauchamp" userId="6580a63f-a058-4c95-a716-0fa7fed29b4a" providerId="ADAL" clId="{8532A121-1DC1-4FB4-9E93-517C537BF36A}" dt="2024-03-18T19:18:40.519" v="2622" actId="1076"/>
          <ac:spMkLst>
            <pc:docMk/>
            <pc:sldMk cId="2955902397" sldId="682"/>
            <ac:spMk id="17" creationId="{481B6B15-315F-2C24-B526-F9E09156D8F3}"/>
          </ac:spMkLst>
        </pc:spChg>
        <pc:spChg chg="add mod">
          <ac:chgData name="Emilie Beauchamp" userId="6580a63f-a058-4c95-a716-0fa7fed29b4a" providerId="ADAL" clId="{8532A121-1DC1-4FB4-9E93-517C537BF36A}" dt="2024-03-18T19:18:40.519" v="2622" actId="1076"/>
          <ac:spMkLst>
            <pc:docMk/>
            <pc:sldMk cId="2955902397" sldId="682"/>
            <ac:spMk id="18" creationId="{F4C12110-FAB1-98B7-50B0-B6FA96862814}"/>
          </ac:spMkLst>
        </pc:spChg>
        <pc:spChg chg="add mod">
          <ac:chgData name="Emilie Beauchamp" userId="6580a63f-a058-4c95-a716-0fa7fed29b4a" providerId="ADAL" clId="{8532A121-1DC1-4FB4-9E93-517C537BF36A}" dt="2024-03-18T19:18:40.519" v="2622" actId="1076"/>
          <ac:spMkLst>
            <pc:docMk/>
            <pc:sldMk cId="2955902397" sldId="682"/>
            <ac:spMk id="19" creationId="{F327CA7B-ACDB-74E9-D0C9-D2D634183ADF}"/>
          </ac:spMkLst>
        </pc:spChg>
        <pc:spChg chg="add mod">
          <ac:chgData name="Emilie Beauchamp" userId="6580a63f-a058-4c95-a716-0fa7fed29b4a" providerId="ADAL" clId="{8532A121-1DC1-4FB4-9E93-517C537BF36A}" dt="2024-03-18T19:18:40.519" v="2622" actId="1076"/>
          <ac:spMkLst>
            <pc:docMk/>
            <pc:sldMk cId="2955902397" sldId="682"/>
            <ac:spMk id="20" creationId="{AF83A118-CA6F-54D1-34F8-A02732D7EE54}"/>
          </ac:spMkLst>
        </pc:spChg>
        <pc:spChg chg="add mod">
          <ac:chgData name="Emilie Beauchamp" userId="6580a63f-a058-4c95-a716-0fa7fed29b4a" providerId="ADAL" clId="{8532A121-1DC1-4FB4-9E93-517C537BF36A}" dt="2024-03-18T19:18:40.519" v="2622" actId="1076"/>
          <ac:spMkLst>
            <pc:docMk/>
            <pc:sldMk cId="2955902397" sldId="682"/>
            <ac:spMk id="21" creationId="{0EA8B813-6827-BB95-3DBE-B2770BBD8E37}"/>
          </ac:spMkLst>
        </pc:spChg>
        <pc:spChg chg="add mod">
          <ac:chgData name="Emilie Beauchamp" userId="6580a63f-a058-4c95-a716-0fa7fed29b4a" providerId="ADAL" clId="{8532A121-1DC1-4FB4-9E93-517C537BF36A}" dt="2024-03-18T19:18:40.519" v="2622" actId="1076"/>
          <ac:spMkLst>
            <pc:docMk/>
            <pc:sldMk cId="2955902397" sldId="682"/>
            <ac:spMk id="22" creationId="{01C33271-CA54-2CCC-8765-FA8EE6823D70}"/>
          </ac:spMkLst>
        </pc:spChg>
        <pc:spChg chg="add mod">
          <ac:chgData name="Emilie Beauchamp" userId="6580a63f-a058-4c95-a716-0fa7fed29b4a" providerId="ADAL" clId="{8532A121-1DC1-4FB4-9E93-517C537BF36A}" dt="2024-03-18T19:18:40.519" v="2622" actId="1076"/>
          <ac:spMkLst>
            <pc:docMk/>
            <pc:sldMk cId="2955902397" sldId="682"/>
            <ac:spMk id="23" creationId="{59D82D66-E614-F150-3BA9-B70E9FB62B24}"/>
          </ac:spMkLst>
        </pc:spChg>
        <pc:spChg chg="add mod">
          <ac:chgData name="Emilie Beauchamp" userId="6580a63f-a058-4c95-a716-0fa7fed29b4a" providerId="ADAL" clId="{8532A121-1DC1-4FB4-9E93-517C537BF36A}" dt="2024-03-18T19:18:40.519" v="2622" actId="1076"/>
          <ac:spMkLst>
            <pc:docMk/>
            <pc:sldMk cId="2955902397" sldId="682"/>
            <ac:spMk id="24" creationId="{590F848B-26E2-8D2D-FC97-7DE3D8644E24}"/>
          </ac:spMkLst>
        </pc:spChg>
        <pc:spChg chg="add mod">
          <ac:chgData name="Emilie Beauchamp" userId="6580a63f-a058-4c95-a716-0fa7fed29b4a" providerId="ADAL" clId="{8532A121-1DC1-4FB4-9E93-517C537BF36A}" dt="2024-03-18T19:18:40.519" v="2622" actId="1076"/>
          <ac:spMkLst>
            <pc:docMk/>
            <pc:sldMk cId="2955902397" sldId="682"/>
            <ac:spMk id="27" creationId="{88195824-111F-44EC-3DA5-7E5ADDD9FA6B}"/>
          </ac:spMkLst>
        </pc:spChg>
        <pc:picChg chg="del">
          <ac:chgData name="Emilie Beauchamp" userId="6580a63f-a058-4c95-a716-0fa7fed29b4a" providerId="ADAL" clId="{8532A121-1DC1-4FB4-9E93-517C537BF36A}" dt="2024-03-18T11:45:37.116" v="844" actId="478"/>
          <ac:picMkLst>
            <pc:docMk/>
            <pc:sldMk cId="2955902397" sldId="682"/>
            <ac:picMk id="9" creationId="{B66551C0-8D3C-D59D-E299-AC657AC47185}"/>
          </ac:picMkLst>
        </pc:picChg>
        <pc:picChg chg="add mod">
          <ac:chgData name="Emilie Beauchamp" userId="6580a63f-a058-4c95-a716-0fa7fed29b4a" providerId="ADAL" clId="{8532A121-1DC1-4FB4-9E93-517C537BF36A}" dt="2024-03-18T19:18:40.519" v="2622" actId="1076"/>
          <ac:picMkLst>
            <pc:docMk/>
            <pc:sldMk cId="2955902397" sldId="682"/>
            <ac:picMk id="26" creationId="{EF7C4CB8-2131-27BF-F00E-AF826EE3C3A0}"/>
          </ac:picMkLst>
        </pc:picChg>
      </pc:sldChg>
      <pc:sldChg chg="add del">
        <pc:chgData name="Emilie Beauchamp" userId="6580a63f-a058-4c95-a716-0fa7fed29b4a" providerId="ADAL" clId="{8532A121-1DC1-4FB4-9E93-517C537BF36A}" dt="2024-03-18T11:45:41.995" v="846"/>
        <pc:sldMkLst>
          <pc:docMk/>
          <pc:sldMk cId="766692344" sldId="683"/>
        </pc:sldMkLst>
      </pc:sldChg>
      <pc:sldChg chg="addSp delSp modSp add mod modNotesTx">
        <pc:chgData name="Emilie Beauchamp" userId="6580a63f-a058-4c95-a716-0fa7fed29b4a" providerId="ADAL" clId="{8532A121-1DC1-4FB4-9E93-517C537BF36A}" dt="2024-03-19T18:13:26.060" v="6901" actId="20577"/>
        <pc:sldMkLst>
          <pc:docMk/>
          <pc:sldMk cId="2030369951" sldId="683"/>
        </pc:sldMkLst>
        <pc:spChg chg="mod">
          <ac:chgData name="Emilie Beauchamp" userId="6580a63f-a058-4c95-a716-0fa7fed29b4a" providerId="ADAL" clId="{8532A121-1DC1-4FB4-9E93-517C537BF36A}" dt="2024-03-18T11:46:21.030" v="909" actId="1076"/>
          <ac:spMkLst>
            <pc:docMk/>
            <pc:sldMk cId="2030369951" sldId="683"/>
            <ac:spMk id="3" creationId="{2C9E956A-B529-27C6-2467-D0C8563EF45F}"/>
          </ac:spMkLst>
        </pc:spChg>
        <pc:spChg chg="del">
          <ac:chgData name="Emilie Beauchamp" userId="6580a63f-a058-4c95-a716-0fa7fed29b4a" providerId="ADAL" clId="{8532A121-1DC1-4FB4-9E93-517C537BF36A}" dt="2024-03-18T11:47:16.293" v="1006" actId="478"/>
          <ac:spMkLst>
            <pc:docMk/>
            <pc:sldMk cId="2030369951" sldId="683"/>
            <ac:spMk id="4" creationId="{71C594B8-0E5B-D5AE-F6C7-00F3E5664094}"/>
          </ac:spMkLst>
        </pc:spChg>
        <pc:spChg chg="del">
          <ac:chgData name="Emilie Beauchamp" userId="6580a63f-a058-4c95-a716-0fa7fed29b4a" providerId="ADAL" clId="{8532A121-1DC1-4FB4-9E93-517C537BF36A}" dt="2024-03-18T11:47:16.293" v="1006" actId="478"/>
          <ac:spMkLst>
            <pc:docMk/>
            <pc:sldMk cId="2030369951" sldId="683"/>
            <ac:spMk id="5" creationId="{F6676ED1-2715-7C1F-6990-631BFB95388B}"/>
          </ac:spMkLst>
        </pc:spChg>
        <pc:spChg chg="del">
          <ac:chgData name="Emilie Beauchamp" userId="6580a63f-a058-4c95-a716-0fa7fed29b4a" providerId="ADAL" clId="{8532A121-1DC1-4FB4-9E93-517C537BF36A}" dt="2024-03-18T11:47:16.293" v="1006" actId="478"/>
          <ac:spMkLst>
            <pc:docMk/>
            <pc:sldMk cId="2030369951" sldId="683"/>
            <ac:spMk id="6" creationId="{B040A582-4E1F-1691-9728-4A55EE243FE2}"/>
          </ac:spMkLst>
        </pc:spChg>
        <pc:spChg chg="mod">
          <ac:chgData name="Emilie Beauchamp" userId="6580a63f-a058-4c95-a716-0fa7fed29b4a" providerId="ADAL" clId="{8532A121-1DC1-4FB4-9E93-517C537BF36A}" dt="2024-03-18T11:51:58.189" v="1508" actId="1076"/>
          <ac:spMkLst>
            <pc:docMk/>
            <pc:sldMk cId="2030369951" sldId="683"/>
            <ac:spMk id="7" creationId="{B8E0FE9A-6354-9354-4193-07B9E8556273}"/>
          </ac:spMkLst>
        </pc:spChg>
        <pc:spChg chg="del">
          <ac:chgData name="Emilie Beauchamp" userId="6580a63f-a058-4c95-a716-0fa7fed29b4a" providerId="ADAL" clId="{8532A121-1DC1-4FB4-9E93-517C537BF36A}" dt="2024-03-18T11:47:16.293" v="1006" actId="478"/>
          <ac:spMkLst>
            <pc:docMk/>
            <pc:sldMk cId="2030369951" sldId="683"/>
            <ac:spMk id="8" creationId="{2B1039FB-5165-2AF9-FACB-6E6584801EDA}"/>
          </ac:spMkLst>
        </pc:spChg>
        <pc:spChg chg="del">
          <ac:chgData name="Emilie Beauchamp" userId="6580a63f-a058-4c95-a716-0fa7fed29b4a" providerId="ADAL" clId="{8532A121-1DC1-4FB4-9E93-517C537BF36A}" dt="2024-03-18T11:47:10.589" v="1004" actId="478"/>
          <ac:spMkLst>
            <pc:docMk/>
            <pc:sldMk cId="2030369951" sldId="683"/>
            <ac:spMk id="10" creationId="{34B6A1F8-DCF6-1E0B-4D60-EDE9957383D1}"/>
          </ac:spMkLst>
        </pc:spChg>
        <pc:spChg chg="del">
          <ac:chgData name="Emilie Beauchamp" userId="6580a63f-a058-4c95-a716-0fa7fed29b4a" providerId="ADAL" clId="{8532A121-1DC1-4FB4-9E93-517C537BF36A}" dt="2024-03-18T11:47:10.589" v="1004" actId="478"/>
          <ac:spMkLst>
            <pc:docMk/>
            <pc:sldMk cId="2030369951" sldId="683"/>
            <ac:spMk id="11" creationId="{A325BE77-9764-9556-EA39-128247C51631}"/>
          </ac:spMkLst>
        </pc:spChg>
        <pc:spChg chg="add mod">
          <ac:chgData name="Emilie Beauchamp" userId="6580a63f-a058-4c95-a716-0fa7fed29b4a" providerId="ADAL" clId="{8532A121-1DC1-4FB4-9E93-517C537BF36A}" dt="2024-03-19T18:13:26.060" v="6901" actId="20577"/>
          <ac:spMkLst>
            <pc:docMk/>
            <pc:sldMk cId="2030369951" sldId="683"/>
            <ac:spMk id="14" creationId="{D9844BA1-2E52-C85E-E379-CCDB1DA2F160}"/>
          </ac:spMkLst>
        </pc:spChg>
        <pc:picChg chg="add mod">
          <ac:chgData name="Emilie Beauchamp" userId="6580a63f-a058-4c95-a716-0fa7fed29b4a" providerId="ADAL" clId="{8532A121-1DC1-4FB4-9E93-517C537BF36A}" dt="2024-03-18T11:52:03.719" v="1511" actId="1076"/>
          <ac:picMkLst>
            <pc:docMk/>
            <pc:sldMk cId="2030369951" sldId="683"/>
            <ac:picMk id="13" creationId="{D282B03B-95F8-49A5-2066-F5FF212EBD02}"/>
          </ac:picMkLst>
        </pc:picChg>
      </pc:sldChg>
      <pc:sldChg chg="addSp delSp modSp add mod modNotesTx">
        <pc:chgData name="Emilie Beauchamp" userId="6580a63f-a058-4c95-a716-0fa7fed29b4a" providerId="ADAL" clId="{8532A121-1DC1-4FB4-9E93-517C537BF36A}" dt="2024-03-19T18:14:19.096" v="6925" actId="20577"/>
        <pc:sldMkLst>
          <pc:docMk/>
          <pc:sldMk cId="91310759" sldId="684"/>
        </pc:sldMkLst>
        <pc:spChg chg="mod">
          <ac:chgData name="Emilie Beauchamp" userId="6580a63f-a058-4c95-a716-0fa7fed29b4a" providerId="ADAL" clId="{8532A121-1DC1-4FB4-9E93-517C537BF36A}" dt="2024-03-18T19:20:18.740" v="2821" actId="14100"/>
          <ac:spMkLst>
            <pc:docMk/>
            <pc:sldMk cId="91310759" sldId="684"/>
            <ac:spMk id="3" creationId="{19F7C676-38D7-DD7A-EFD3-957CF10C5150}"/>
          </ac:spMkLst>
        </pc:spChg>
        <pc:spChg chg="del">
          <ac:chgData name="Emilie Beauchamp" userId="6580a63f-a058-4c95-a716-0fa7fed29b4a" providerId="ADAL" clId="{8532A121-1DC1-4FB4-9E93-517C537BF36A}" dt="2024-03-18T19:10:40.855" v="1949" actId="478"/>
          <ac:spMkLst>
            <pc:docMk/>
            <pc:sldMk cId="91310759" sldId="684"/>
            <ac:spMk id="4" creationId="{28C69DD8-1E62-B39D-F22A-D3885B396938}"/>
          </ac:spMkLst>
        </pc:spChg>
        <pc:spChg chg="del">
          <ac:chgData name="Emilie Beauchamp" userId="6580a63f-a058-4c95-a716-0fa7fed29b4a" providerId="ADAL" clId="{8532A121-1DC1-4FB4-9E93-517C537BF36A}" dt="2024-03-18T19:10:40.855" v="1949" actId="478"/>
          <ac:spMkLst>
            <pc:docMk/>
            <pc:sldMk cId="91310759" sldId="684"/>
            <ac:spMk id="5" creationId="{1E0C2D17-9314-1A15-C7DD-245612BDAA3D}"/>
          </ac:spMkLst>
        </pc:spChg>
        <pc:spChg chg="del">
          <ac:chgData name="Emilie Beauchamp" userId="6580a63f-a058-4c95-a716-0fa7fed29b4a" providerId="ADAL" clId="{8532A121-1DC1-4FB4-9E93-517C537BF36A}" dt="2024-03-18T19:10:40.855" v="1949" actId="478"/>
          <ac:spMkLst>
            <pc:docMk/>
            <pc:sldMk cId="91310759" sldId="684"/>
            <ac:spMk id="6" creationId="{720BF3C5-91CA-4542-4953-9DD066EA039C}"/>
          </ac:spMkLst>
        </pc:spChg>
        <pc:spChg chg="mod">
          <ac:chgData name="Emilie Beauchamp" userId="6580a63f-a058-4c95-a716-0fa7fed29b4a" providerId="ADAL" clId="{8532A121-1DC1-4FB4-9E93-517C537BF36A}" dt="2024-03-19T18:14:19.096" v="6925" actId="20577"/>
          <ac:spMkLst>
            <pc:docMk/>
            <pc:sldMk cId="91310759" sldId="684"/>
            <ac:spMk id="7" creationId="{C3E6C44E-C003-0F02-6956-232C4CCF77C1}"/>
          </ac:spMkLst>
        </pc:spChg>
        <pc:spChg chg="del">
          <ac:chgData name="Emilie Beauchamp" userId="6580a63f-a058-4c95-a716-0fa7fed29b4a" providerId="ADAL" clId="{8532A121-1DC1-4FB4-9E93-517C537BF36A}" dt="2024-03-18T19:10:40.855" v="1949" actId="478"/>
          <ac:spMkLst>
            <pc:docMk/>
            <pc:sldMk cId="91310759" sldId="684"/>
            <ac:spMk id="8" creationId="{23C52CEC-F7D6-7A64-8A1D-F539C11DC97A}"/>
          </ac:spMkLst>
        </pc:spChg>
        <pc:spChg chg="del">
          <ac:chgData name="Emilie Beauchamp" userId="6580a63f-a058-4c95-a716-0fa7fed29b4a" providerId="ADAL" clId="{8532A121-1DC1-4FB4-9E93-517C537BF36A}" dt="2024-03-18T12:41:56.587" v="1827" actId="478"/>
          <ac:spMkLst>
            <pc:docMk/>
            <pc:sldMk cId="91310759" sldId="684"/>
            <ac:spMk id="10" creationId="{367B52B9-F856-A73E-F93A-61CCEF19B659}"/>
          </ac:spMkLst>
        </pc:spChg>
        <pc:spChg chg="del">
          <ac:chgData name="Emilie Beauchamp" userId="6580a63f-a058-4c95-a716-0fa7fed29b4a" providerId="ADAL" clId="{8532A121-1DC1-4FB4-9E93-517C537BF36A}" dt="2024-03-18T12:41:56.587" v="1827" actId="478"/>
          <ac:spMkLst>
            <pc:docMk/>
            <pc:sldMk cId="91310759" sldId="684"/>
            <ac:spMk id="11" creationId="{AD500856-2F56-C23B-ECE3-8B95AF4283B2}"/>
          </ac:spMkLst>
        </pc:spChg>
        <pc:spChg chg="add mod">
          <ac:chgData name="Emilie Beauchamp" userId="6580a63f-a058-4c95-a716-0fa7fed29b4a" providerId="ADAL" clId="{8532A121-1DC1-4FB4-9E93-517C537BF36A}" dt="2024-03-18T19:20:47.928" v="2828" actId="14100"/>
          <ac:spMkLst>
            <pc:docMk/>
            <pc:sldMk cId="91310759" sldId="684"/>
            <ac:spMk id="13" creationId="{1A1E628B-FED8-7456-55D1-4AEF8D27E332}"/>
          </ac:spMkLst>
        </pc:spChg>
        <pc:picChg chg="add mod">
          <ac:chgData name="Emilie Beauchamp" userId="6580a63f-a058-4c95-a716-0fa7fed29b4a" providerId="ADAL" clId="{8532A121-1DC1-4FB4-9E93-517C537BF36A}" dt="2024-03-18T19:20:44.295" v="2827" actId="14100"/>
          <ac:picMkLst>
            <pc:docMk/>
            <pc:sldMk cId="91310759" sldId="684"/>
            <ac:picMk id="9" creationId="{82D7DE5C-7FB3-0727-E14B-C6C7B9EF5073}"/>
          </ac:picMkLst>
        </pc:picChg>
      </pc:sldChg>
      <pc:sldChg chg="addSp delSp modSp add mod delAnim modAnim">
        <pc:chgData name="Emilie Beauchamp" userId="6580a63f-a058-4c95-a716-0fa7fed29b4a" providerId="ADAL" clId="{8532A121-1DC1-4FB4-9E93-517C537BF36A}" dt="2024-03-19T18:14:24.723" v="6926" actId="478"/>
        <pc:sldMkLst>
          <pc:docMk/>
          <pc:sldMk cId="1295582376" sldId="685"/>
        </pc:sldMkLst>
        <pc:spChg chg="mod">
          <ac:chgData name="Emilie Beauchamp" userId="6580a63f-a058-4c95-a716-0fa7fed29b4a" providerId="ADAL" clId="{8532A121-1DC1-4FB4-9E93-517C537BF36A}" dt="2024-03-18T19:47:38.627" v="5477" actId="114"/>
          <ac:spMkLst>
            <pc:docMk/>
            <pc:sldMk cId="1295582376" sldId="685"/>
            <ac:spMk id="3" creationId="{C44CE8EA-E33B-C6E1-6D51-373B6934EBF6}"/>
          </ac:spMkLst>
        </pc:spChg>
        <pc:spChg chg="add mod">
          <ac:chgData name="Emilie Beauchamp" userId="6580a63f-a058-4c95-a716-0fa7fed29b4a" providerId="ADAL" clId="{8532A121-1DC1-4FB4-9E93-517C537BF36A}" dt="2024-03-18T19:26:55.640" v="2920" actId="1076"/>
          <ac:spMkLst>
            <pc:docMk/>
            <pc:sldMk cId="1295582376" sldId="685"/>
            <ac:spMk id="4" creationId="{F1E3F446-978A-D3EE-2ED0-6D009A13AF41}"/>
          </ac:spMkLst>
        </pc:spChg>
        <pc:spChg chg="add mod">
          <ac:chgData name="Emilie Beauchamp" userId="6580a63f-a058-4c95-a716-0fa7fed29b4a" providerId="ADAL" clId="{8532A121-1DC1-4FB4-9E93-517C537BF36A}" dt="2024-03-18T19:26:29.317" v="2913" actId="313"/>
          <ac:spMkLst>
            <pc:docMk/>
            <pc:sldMk cId="1295582376" sldId="685"/>
            <ac:spMk id="6" creationId="{5D10B8BD-97C3-1DAF-96B5-350531597BF4}"/>
          </ac:spMkLst>
        </pc:spChg>
        <pc:spChg chg="mod">
          <ac:chgData name="Emilie Beauchamp" userId="6580a63f-a058-4c95-a716-0fa7fed29b4a" providerId="ADAL" clId="{8532A121-1DC1-4FB4-9E93-517C537BF36A}" dt="2024-03-19T13:38:14.555" v="6892" actId="20577"/>
          <ac:spMkLst>
            <pc:docMk/>
            <pc:sldMk cId="1295582376" sldId="685"/>
            <ac:spMk id="7" creationId="{359241E7-3EF9-E382-2871-6B50C27094A1}"/>
          </ac:spMkLst>
        </pc:spChg>
        <pc:spChg chg="add mod ord">
          <ac:chgData name="Emilie Beauchamp" userId="6580a63f-a058-4c95-a716-0fa7fed29b4a" providerId="ADAL" clId="{8532A121-1DC1-4FB4-9E93-517C537BF36A}" dt="2024-03-18T19:26:50.409" v="2918" actId="167"/>
          <ac:spMkLst>
            <pc:docMk/>
            <pc:sldMk cId="1295582376" sldId="685"/>
            <ac:spMk id="8" creationId="{F1B67594-88FC-C1E0-7840-2C13273227D4}"/>
          </ac:spMkLst>
        </pc:spChg>
        <pc:picChg chg="del">
          <ac:chgData name="Emilie Beauchamp" userId="6580a63f-a058-4c95-a716-0fa7fed29b4a" providerId="ADAL" clId="{8532A121-1DC1-4FB4-9E93-517C537BF36A}" dt="2024-03-18T19:26:53.236" v="2919" actId="478"/>
          <ac:picMkLst>
            <pc:docMk/>
            <pc:sldMk cId="1295582376" sldId="685"/>
            <ac:picMk id="2" creationId="{EFFABF5B-B3C1-D6E8-8B86-3238B496C716}"/>
          </ac:picMkLst>
        </pc:picChg>
        <pc:picChg chg="add del mod">
          <ac:chgData name="Emilie Beauchamp" userId="6580a63f-a058-4c95-a716-0fa7fed29b4a" providerId="ADAL" clId="{8532A121-1DC1-4FB4-9E93-517C537BF36A}" dt="2024-03-19T18:14:24.723" v="6926" actId="478"/>
          <ac:picMkLst>
            <pc:docMk/>
            <pc:sldMk cId="1295582376" sldId="685"/>
            <ac:picMk id="10" creationId="{EE95129A-1ACA-7F0B-B528-377FCB4CAAA0}"/>
          </ac:picMkLst>
        </pc:picChg>
        <pc:picChg chg="add mod">
          <ac:chgData name="Emilie Beauchamp" userId="6580a63f-a058-4c95-a716-0fa7fed29b4a" providerId="ADAL" clId="{8532A121-1DC1-4FB4-9E93-517C537BF36A}" dt="2024-03-18T19:26:17.068" v="2906" actId="1076"/>
          <ac:picMkLst>
            <pc:docMk/>
            <pc:sldMk cId="1295582376" sldId="685"/>
            <ac:picMk id="1026" creationId="{DBB16A3F-9E95-7A1A-6E6B-E96C6971A4E1}"/>
          </ac:picMkLst>
        </pc:picChg>
      </pc:sldChg>
      <pc:sldChg chg="addSp delSp modSp add mod modAnim">
        <pc:chgData name="Emilie Beauchamp" userId="6580a63f-a058-4c95-a716-0fa7fed29b4a" providerId="ADAL" clId="{8532A121-1DC1-4FB4-9E93-517C537BF36A}" dt="2024-03-18T19:57:06.679" v="6439"/>
        <pc:sldMkLst>
          <pc:docMk/>
          <pc:sldMk cId="1346137676" sldId="686"/>
        </pc:sldMkLst>
        <pc:spChg chg="mod">
          <ac:chgData name="Emilie Beauchamp" userId="6580a63f-a058-4c95-a716-0fa7fed29b4a" providerId="ADAL" clId="{8532A121-1DC1-4FB4-9E93-517C537BF36A}" dt="2024-03-18T19:54:48.591" v="6308" actId="1076"/>
          <ac:spMkLst>
            <pc:docMk/>
            <pc:sldMk cId="1346137676" sldId="686"/>
            <ac:spMk id="3" creationId="{4D2BAA93-E7A6-ACAD-287D-0F571BCE8297}"/>
          </ac:spMkLst>
        </pc:spChg>
        <pc:spChg chg="del">
          <ac:chgData name="Emilie Beauchamp" userId="6580a63f-a058-4c95-a716-0fa7fed29b4a" providerId="ADAL" clId="{8532A121-1DC1-4FB4-9E93-517C537BF36A}" dt="2024-03-18T19:53:16.541" v="6126" actId="478"/>
          <ac:spMkLst>
            <pc:docMk/>
            <pc:sldMk cId="1346137676" sldId="686"/>
            <ac:spMk id="4" creationId="{D01A2E6F-88FF-8AEC-A538-73734F4A0EE3}"/>
          </ac:spMkLst>
        </pc:spChg>
        <pc:spChg chg="add mod">
          <ac:chgData name="Emilie Beauchamp" userId="6580a63f-a058-4c95-a716-0fa7fed29b4a" providerId="ADAL" clId="{8532A121-1DC1-4FB4-9E93-517C537BF36A}" dt="2024-03-18T19:57:01.312" v="6438" actId="113"/>
          <ac:spMkLst>
            <pc:docMk/>
            <pc:sldMk cId="1346137676" sldId="686"/>
            <ac:spMk id="5" creationId="{8007C94D-D198-2C64-771B-95DE61D1AA2F}"/>
          </ac:spMkLst>
        </pc:spChg>
        <pc:spChg chg="del">
          <ac:chgData name="Emilie Beauchamp" userId="6580a63f-a058-4c95-a716-0fa7fed29b4a" providerId="ADAL" clId="{8532A121-1DC1-4FB4-9E93-517C537BF36A}" dt="2024-03-18T19:53:16.541" v="6126" actId="478"/>
          <ac:spMkLst>
            <pc:docMk/>
            <pc:sldMk cId="1346137676" sldId="686"/>
            <ac:spMk id="6" creationId="{F180B48B-3E31-D328-A303-612849BE01DF}"/>
          </ac:spMkLst>
        </pc:spChg>
        <pc:spChg chg="mod">
          <ac:chgData name="Emilie Beauchamp" userId="6580a63f-a058-4c95-a716-0fa7fed29b4a" providerId="ADAL" clId="{8532A121-1DC1-4FB4-9E93-517C537BF36A}" dt="2024-03-18T19:54:11.929" v="6304" actId="14100"/>
          <ac:spMkLst>
            <pc:docMk/>
            <pc:sldMk cId="1346137676" sldId="686"/>
            <ac:spMk id="7" creationId="{2E28AF93-B0E9-0057-4B5F-4DCD999D2B49}"/>
          </ac:spMkLst>
        </pc:spChg>
        <pc:spChg chg="del">
          <ac:chgData name="Emilie Beauchamp" userId="6580a63f-a058-4c95-a716-0fa7fed29b4a" providerId="ADAL" clId="{8532A121-1DC1-4FB4-9E93-517C537BF36A}" dt="2024-03-18T19:53:12.855" v="6125" actId="478"/>
          <ac:spMkLst>
            <pc:docMk/>
            <pc:sldMk cId="1346137676" sldId="686"/>
            <ac:spMk id="8" creationId="{BE74B72D-AD29-44C1-3FEA-DCF7073FCF45}"/>
          </ac:spMkLst>
        </pc:spChg>
        <pc:picChg chg="add mod">
          <ac:chgData name="Emilie Beauchamp" userId="6580a63f-a058-4c95-a716-0fa7fed29b4a" providerId="ADAL" clId="{8532A121-1DC1-4FB4-9E93-517C537BF36A}" dt="2024-03-18T19:54:50.640" v="6309" actId="14100"/>
          <ac:picMkLst>
            <pc:docMk/>
            <pc:sldMk cId="1346137676" sldId="686"/>
            <ac:picMk id="2" creationId="{7274CD61-3AD5-7E25-4659-D4A7E8D17CF4}"/>
          </ac:picMkLst>
        </pc:picChg>
        <pc:picChg chg="del">
          <ac:chgData name="Emilie Beauchamp" userId="6580a63f-a058-4c95-a716-0fa7fed29b4a" providerId="ADAL" clId="{8532A121-1DC1-4FB4-9E93-517C537BF36A}" dt="2024-03-18T19:53:16.541" v="6126" actId="478"/>
          <ac:picMkLst>
            <pc:docMk/>
            <pc:sldMk cId="1346137676" sldId="686"/>
            <ac:picMk id="1026" creationId="{7404AD57-F6DB-1C08-4D30-A193F94E74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A9FB6-88CE-434E-95F9-5A9C6BC27947}" type="datetimeFigureOut">
              <a:rPr lang="en-CA" smtClean="0"/>
              <a:t>2024-03-19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4E37F-E51F-4ABB-8A17-22A33547AAAA}" type="slidenum">
              <a:rPr lang="en-CA" smtClean="0"/>
              <a:t>‹#›</a:t>
            </a:fld>
            <a:endParaRPr lang="en-CA"/>
          </a:p>
        </p:txBody>
      </p:sp>
    </p:spTree>
    <p:extLst>
      <p:ext uri="{BB962C8B-B14F-4D97-AF65-F5344CB8AC3E}">
        <p14:creationId xmlns:p14="http://schemas.microsoft.com/office/powerpoint/2010/main" val="24944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4.unfccc.int/sites/NAPC/Documents/Parties/National%20Adaptation%20Plan_Fiji.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208B80-6AE6-3542-A45E-2E0E8B12FF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D276-C2B4-C6F3-A6FD-17F2E7E34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A269F-439A-8135-619E-F02BCC3DB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58FE6-6DE0-062A-6CEE-9CD84BF94F9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E1D70F1-D3E2-9A6B-9B1E-613E6BBFD8BD}"/>
              </a:ext>
            </a:extLst>
          </p:cNvPr>
          <p:cNvSpPr>
            <a:spLocks noGrp="1"/>
          </p:cNvSpPr>
          <p:nvPr>
            <p:ph type="sldNum" sz="quarter" idx="5"/>
          </p:nvPr>
        </p:nvSpPr>
        <p:spPr/>
        <p:txBody>
          <a:bodyPr/>
          <a:lstStyle/>
          <a:p>
            <a:fld id="{A8C4E37F-E51F-4ABB-8A17-22A33547AAAA}" type="slidenum">
              <a:rPr lang="en-CA" smtClean="0"/>
              <a:t>10</a:t>
            </a:fld>
            <a:endParaRPr lang="en-CA"/>
          </a:p>
        </p:txBody>
      </p:sp>
    </p:spTree>
    <p:extLst>
      <p:ext uri="{BB962C8B-B14F-4D97-AF65-F5344CB8AC3E}">
        <p14:creationId xmlns:p14="http://schemas.microsoft.com/office/powerpoint/2010/main" val="169777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C4E37F-E51F-4ABB-8A17-22A33547AAAA}" type="slidenum">
              <a:rPr lang="en-CA" smtClean="0"/>
              <a:t>2</a:t>
            </a:fld>
            <a:endParaRPr lang="en-CA"/>
          </a:p>
        </p:txBody>
      </p:sp>
    </p:spTree>
    <p:extLst>
      <p:ext uri="{BB962C8B-B14F-4D97-AF65-F5344CB8AC3E}">
        <p14:creationId xmlns:p14="http://schemas.microsoft.com/office/powerpoint/2010/main" val="304993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C4E37F-E51F-4ABB-8A17-22A33547AAAA}" type="slidenum">
              <a:rPr lang="en-CA" smtClean="0"/>
              <a:t>3</a:t>
            </a:fld>
            <a:endParaRPr lang="en-CA"/>
          </a:p>
        </p:txBody>
      </p:sp>
    </p:spTree>
    <p:extLst>
      <p:ext uri="{BB962C8B-B14F-4D97-AF65-F5344CB8AC3E}">
        <p14:creationId xmlns:p14="http://schemas.microsoft.com/office/powerpoint/2010/main" val="84504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C4E37F-E51F-4ABB-8A17-22A33547AAAA}" type="slidenum">
              <a:rPr lang="en-CA" smtClean="0"/>
              <a:t>4</a:t>
            </a:fld>
            <a:endParaRPr lang="en-CA"/>
          </a:p>
        </p:txBody>
      </p:sp>
    </p:spTree>
    <p:extLst>
      <p:ext uri="{BB962C8B-B14F-4D97-AF65-F5344CB8AC3E}">
        <p14:creationId xmlns:p14="http://schemas.microsoft.com/office/powerpoint/2010/main" val="380631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924F8-1E78-AE67-4B72-05B6BF6D1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C44E2-EAC1-6B5E-FBCE-D8B4B573E4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09131-6F66-9F14-BFC9-D6B368D9D05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A288E1B-0A1D-A89B-5E0D-21A79F4E48B3}"/>
              </a:ext>
            </a:extLst>
          </p:cNvPr>
          <p:cNvSpPr>
            <a:spLocks noGrp="1"/>
          </p:cNvSpPr>
          <p:nvPr>
            <p:ph type="sldNum" sz="quarter" idx="5"/>
          </p:nvPr>
        </p:nvSpPr>
        <p:spPr/>
        <p:txBody>
          <a:bodyPr/>
          <a:lstStyle/>
          <a:p>
            <a:fld id="{A8C4E37F-E51F-4ABB-8A17-22A33547AAAA}" type="slidenum">
              <a:rPr lang="en-CA" smtClean="0"/>
              <a:t>5</a:t>
            </a:fld>
            <a:endParaRPr lang="en-CA"/>
          </a:p>
        </p:txBody>
      </p:sp>
    </p:spTree>
    <p:extLst>
      <p:ext uri="{BB962C8B-B14F-4D97-AF65-F5344CB8AC3E}">
        <p14:creationId xmlns:p14="http://schemas.microsoft.com/office/powerpoint/2010/main" val="112249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0CDD-3661-EC42-A3D9-51DD13BC6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6B6D6-4E4B-4B2E-3CAA-01DABD274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9B4B9-20D5-F2AE-BFF8-C241CB474BBB}"/>
              </a:ext>
            </a:extLst>
          </p:cNvPr>
          <p:cNvSpPr>
            <a:spLocks noGrp="1"/>
          </p:cNvSpPr>
          <p:nvPr>
            <p:ph type="body" idx="1"/>
          </p:nvPr>
        </p:nvSpPr>
        <p:spPr/>
        <p:txBody>
          <a:bodyPr/>
          <a:lstStyle/>
          <a:p>
            <a:r>
              <a:rPr lang="en-US" b="0" i="0" dirty="0">
                <a:solidFill>
                  <a:srgbClr val="000000"/>
                </a:solidFill>
                <a:effectLst/>
                <a:latin typeface="Campton"/>
              </a:rPr>
              <a:t>When thinking of propositions for the GGA, the international community and UNFCCC parties themselves could benefit by taking stock internally of the priorities and actions that parties have already communicated rather than looking outward to examples of frameworks that could be replicated. For example, </a:t>
            </a:r>
            <a:r>
              <a:rPr lang="en-US" b="0" i="0" u="none" strike="noStrike" dirty="0">
                <a:solidFill>
                  <a:srgbClr val="083266"/>
                </a:solidFill>
                <a:effectLst/>
                <a:latin typeface="Campton"/>
                <a:hlinkClick r:id="rId3"/>
              </a:rPr>
              <a:t>Fiji developed a catalogue of adaptation measures with relevant tags</a:t>
            </a:r>
            <a:r>
              <a:rPr lang="en-US" b="0" i="0" dirty="0">
                <a:solidFill>
                  <a:srgbClr val="000000"/>
                </a:solidFill>
                <a:effectLst/>
                <a:latin typeface="Campton"/>
              </a:rPr>
              <a:t> to cross-reference different sustainable development policies and agendas as part of their NAP. </a:t>
            </a:r>
            <a:endParaRPr lang="en-CA" dirty="0"/>
          </a:p>
        </p:txBody>
      </p:sp>
      <p:sp>
        <p:nvSpPr>
          <p:cNvPr id="4" name="Slide Number Placeholder 3">
            <a:extLst>
              <a:ext uri="{FF2B5EF4-FFF2-40B4-BE49-F238E27FC236}">
                <a16:creationId xmlns:a16="http://schemas.microsoft.com/office/drawing/2014/main" id="{0D241465-C565-5C5C-4963-C01BD669DCA9}"/>
              </a:ext>
            </a:extLst>
          </p:cNvPr>
          <p:cNvSpPr>
            <a:spLocks noGrp="1"/>
          </p:cNvSpPr>
          <p:nvPr>
            <p:ph type="sldNum" sz="quarter" idx="5"/>
          </p:nvPr>
        </p:nvSpPr>
        <p:spPr/>
        <p:txBody>
          <a:bodyPr/>
          <a:lstStyle/>
          <a:p>
            <a:fld id="{A8C4E37F-E51F-4ABB-8A17-22A33547AAAA}" type="slidenum">
              <a:rPr lang="en-CA" smtClean="0"/>
              <a:t>6</a:t>
            </a:fld>
            <a:endParaRPr lang="en-CA"/>
          </a:p>
        </p:txBody>
      </p:sp>
    </p:spTree>
    <p:extLst>
      <p:ext uri="{BB962C8B-B14F-4D97-AF65-F5344CB8AC3E}">
        <p14:creationId xmlns:p14="http://schemas.microsoft.com/office/powerpoint/2010/main" val="408942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a:t>
            </a:r>
            <a:endParaRPr lang="en-CA" dirty="0"/>
          </a:p>
        </p:txBody>
      </p:sp>
      <p:sp>
        <p:nvSpPr>
          <p:cNvPr id="4" name="Slide Number Placeholder 3"/>
          <p:cNvSpPr>
            <a:spLocks noGrp="1"/>
          </p:cNvSpPr>
          <p:nvPr>
            <p:ph type="sldNum" sz="quarter" idx="5"/>
          </p:nvPr>
        </p:nvSpPr>
        <p:spPr/>
        <p:txBody>
          <a:bodyPr/>
          <a:lstStyle/>
          <a:p>
            <a:fld id="{A8C4E37F-E51F-4ABB-8A17-22A33547AAAA}" type="slidenum">
              <a:rPr lang="en-CA" smtClean="0"/>
              <a:t>7</a:t>
            </a:fld>
            <a:endParaRPr lang="en-CA"/>
          </a:p>
        </p:txBody>
      </p:sp>
    </p:spTree>
    <p:extLst>
      <p:ext uri="{BB962C8B-B14F-4D97-AF65-F5344CB8AC3E}">
        <p14:creationId xmlns:p14="http://schemas.microsoft.com/office/powerpoint/2010/main" val="3571874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77C5B-A386-2B17-F2CD-9FF43B70C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FC48A-3AFC-0086-B239-A2500378E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FFFAD-88FA-769F-B365-0B1F24FB7B8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038AE7C-610D-7ECA-8103-487891638239}"/>
              </a:ext>
            </a:extLst>
          </p:cNvPr>
          <p:cNvSpPr>
            <a:spLocks noGrp="1"/>
          </p:cNvSpPr>
          <p:nvPr>
            <p:ph type="sldNum" sz="quarter" idx="5"/>
          </p:nvPr>
        </p:nvSpPr>
        <p:spPr/>
        <p:txBody>
          <a:bodyPr/>
          <a:lstStyle/>
          <a:p>
            <a:fld id="{A8C4E37F-E51F-4ABB-8A17-22A33547AAAA}" type="slidenum">
              <a:rPr lang="en-CA" smtClean="0"/>
              <a:t>8</a:t>
            </a:fld>
            <a:endParaRPr lang="en-CA"/>
          </a:p>
        </p:txBody>
      </p:sp>
    </p:spTree>
    <p:extLst>
      <p:ext uri="{BB962C8B-B14F-4D97-AF65-F5344CB8AC3E}">
        <p14:creationId xmlns:p14="http://schemas.microsoft.com/office/powerpoint/2010/main" val="262578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E0EB9-4980-A86D-20EC-D4FF3757D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05DD5-D2C5-9DE4-4D79-A5B10AA88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52219-07C4-311C-2220-432191CC84F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DA5BACD-0EE2-F04A-D74F-98AA7125E4B1}"/>
              </a:ext>
            </a:extLst>
          </p:cNvPr>
          <p:cNvSpPr>
            <a:spLocks noGrp="1"/>
          </p:cNvSpPr>
          <p:nvPr>
            <p:ph type="sldNum" sz="quarter" idx="5"/>
          </p:nvPr>
        </p:nvSpPr>
        <p:spPr/>
        <p:txBody>
          <a:bodyPr/>
          <a:lstStyle/>
          <a:p>
            <a:fld id="{A8C4E37F-E51F-4ABB-8A17-22A33547AAAA}" type="slidenum">
              <a:rPr lang="en-CA" smtClean="0"/>
              <a:t>9</a:t>
            </a:fld>
            <a:endParaRPr lang="en-CA"/>
          </a:p>
        </p:txBody>
      </p:sp>
    </p:spTree>
    <p:extLst>
      <p:ext uri="{BB962C8B-B14F-4D97-AF65-F5344CB8AC3E}">
        <p14:creationId xmlns:p14="http://schemas.microsoft.com/office/powerpoint/2010/main" val="304187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F0697F7-F23F-8343-9980-FB0F86CFB2C5}"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349393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0697F7-F23F-8343-9980-FB0F86CFB2C5}"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76270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0697F7-F23F-8343-9980-FB0F86CFB2C5}"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1668772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_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E2315E-D5B9-D943-9688-A519222495A1}"/>
              </a:ext>
            </a:extLst>
          </p:cNvPr>
          <p:cNvSpPr/>
          <p:nvPr userDrawn="1"/>
        </p:nvSpPr>
        <p:spPr>
          <a:xfrm>
            <a:off x="2" y="6656832"/>
            <a:ext cx="12191999" cy="201168"/>
          </a:xfrm>
          <a:prstGeom prst="rect">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EBF5F91-E453-4C4E-AF48-6288BA67B027}"/>
              </a:ext>
            </a:extLst>
          </p:cNvPr>
          <p:cNvSpPr>
            <a:spLocks noGrp="1"/>
          </p:cNvSpPr>
          <p:nvPr>
            <p:ph type="title"/>
          </p:nvPr>
        </p:nvSpPr>
        <p:spPr>
          <a:xfrm>
            <a:off x="523703" y="432263"/>
            <a:ext cx="6866313" cy="1130531"/>
          </a:xfrm>
          <a:prstGeom prst="rect">
            <a:avLst/>
          </a:prstGeom>
        </p:spPr>
        <p:txBody>
          <a:bodyPr anchor="b"/>
          <a:lstStyle>
            <a:lvl1pPr>
              <a:defRPr sz="2800" b="1">
                <a:solidFill>
                  <a:srgbClr val="26758E"/>
                </a:solidFill>
                <a:latin typeface="Avenir Next LT Pro" panose="020B05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28D06F95-F660-BD46-9681-F19759FAE312}"/>
              </a:ext>
            </a:extLst>
          </p:cNvPr>
          <p:cNvSpPr>
            <a:spLocks noGrp="1"/>
          </p:cNvSpPr>
          <p:nvPr>
            <p:ph type="body" sz="quarter" idx="10"/>
          </p:nvPr>
        </p:nvSpPr>
        <p:spPr>
          <a:xfrm>
            <a:off x="523703" y="2211933"/>
            <a:ext cx="6732761" cy="4071939"/>
          </a:xfrm>
          <a:prstGeom prst="rect">
            <a:avLst/>
          </a:prstGeom>
        </p:spPr>
        <p:txBody>
          <a:bodyPr>
            <a:normAutofit/>
          </a:bodyPr>
          <a:lstStyle>
            <a:lvl1pPr marL="0" indent="0">
              <a:lnSpc>
                <a:spcPct val="130000"/>
              </a:lnSpc>
              <a:spcBef>
                <a:spcPts val="0"/>
              </a:spcBef>
              <a:spcAft>
                <a:spcPts val="1200"/>
              </a:spcAft>
              <a:buClr>
                <a:schemeClr val="tx1"/>
              </a:buClr>
              <a:buSzPct val="120000"/>
              <a:buFont typeface="+mj-lt"/>
              <a:buNone/>
              <a:tabLst/>
              <a:defRPr sz="1800">
                <a:solidFill>
                  <a:schemeClr val="tx1"/>
                </a:solidFill>
                <a:latin typeface="Georgia" panose="02040502050405020303" pitchFamily="18" charset="0"/>
              </a:defRPr>
            </a:lvl1pPr>
          </a:lstStyle>
          <a:p>
            <a:pPr lvl="0"/>
            <a:r>
              <a:rPr lang="en-US"/>
              <a:t>Click to edit Master text styles</a:t>
            </a:r>
          </a:p>
        </p:txBody>
      </p:sp>
      <p:sp>
        <p:nvSpPr>
          <p:cNvPr id="7" name="Picture Placeholder 40">
            <a:extLst>
              <a:ext uri="{FF2B5EF4-FFF2-40B4-BE49-F238E27FC236}">
                <a16:creationId xmlns:a16="http://schemas.microsoft.com/office/drawing/2014/main" id="{7E37DDDA-BF59-6441-94F4-C239ADB1F52E}"/>
              </a:ext>
            </a:extLst>
          </p:cNvPr>
          <p:cNvSpPr>
            <a:spLocks noGrp="1"/>
          </p:cNvSpPr>
          <p:nvPr>
            <p:ph type="pic" sz="quarter" idx="17"/>
          </p:nvPr>
        </p:nvSpPr>
        <p:spPr>
          <a:xfrm>
            <a:off x="7390016" y="0"/>
            <a:ext cx="4807701" cy="6858000"/>
          </a:xfrm>
          <a:custGeom>
            <a:avLst/>
            <a:gdLst>
              <a:gd name="connsiteX0" fmla="*/ 0 w 5248275"/>
              <a:gd name="connsiteY0" fmla="*/ 0 h 6858000"/>
              <a:gd name="connsiteX1" fmla="*/ 5248275 w 5248275"/>
              <a:gd name="connsiteY1" fmla="*/ 0 h 6858000"/>
              <a:gd name="connsiteX2" fmla="*/ 5248275 w 5248275"/>
              <a:gd name="connsiteY2" fmla="*/ 6858000 h 6858000"/>
              <a:gd name="connsiteX3" fmla="*/ 755880 w 5248275"/>
              <a:gd name="connsiteY3" fmla="*/ 6858000 h 6858000"/>
              <a:gd name="connsiteX4" fmla="*/ 650234 w 5248275"/>
              <a:gd name="connsiteY4" fmla="*/ 6624319 h 6858000"/>
              <a:gd name="connsiteX5" fmla="*/ 0 w 5248275"/>
              <a:gd name="connsiteY5" fmla="*/ 3403598 h 6858000"/>
              <a:gd name="connsiteX6" fmla="*/ 650234 w 5248275"/>
              <a:gd name="connsiteY6" fmla="*/ 182877 h 6858000"/>
              <a:gd name="connsiteX7" fmla="*/ 732911 w 5248275"/>
              <a:gd name="connsiteY7" fmla="*/ 1 h 6858000"/>
              <a:gd name="connsiteX8" fmla="*/ 0 w 5248275"/>
              <a:gd name="connsiteY8" fmla="*/ 1 h 6858000"/>
              <a:gd name="connsiteX0" fmla="*/ 0 w 5248275"/>
              <a:gd name="connsiteY0" fmla="*/ 1 h 6858000"/>
              <a:gd name="connsiteX1" fmla="*/ 5248275 w 5248275"/>
              <a:gd name="connsiteY1" fmla="*/ 0 h 6858000"/>
              <a:gd name="connsiteX2" fmla="*/ 5248275 w 5248275"/>
              <a:gd name="connsiteY2" fmla="*/ 6858000 h 6858000"/>
              <a:gd name="connsiteX3" fmla="*/ 755880 w 5248275"/>
              <a:gd name="connsiteY3" fmla="*/ 6858000 h 6858000"/>
              <a:gd name="connsiteX4" fmla="*/ 650234 w 5248275"/>
              <a:gd name="connsiteY4" fmla="*/ 6624319 h 6858000"/>
              <a:gd name="connsiteX5" fmla="*/ 0 w 5248275"/>
              <a:gd name="connsiteY5" fmla="*/ 3403598 h 6858000"/>
              <a:gd name="connsiteX6" fmla="*/ 650234 w 5248275"/>
              <a:gd name="connsiteY6" fmla="*/ 182877 h 6858000"/>
              <a:gd name="connsiteX7" fmla="*/ 732911 w 5248275"/>
              <a:gd name="connsiteY7" fmla="*/ 1 h 6858000"/>
              <a:gd name="connsiteX8" fmla="*/ 0 w 5248275"/>
              <a:gd name="connsiteY8" fmla="*/ 1 h 6858000"/>
              <a:gd name="connsiteX0" fmla="*/ 732911 w 5248275"/>
              <a:gd name="connsiteY0" fmla="*/ 1 h 6858000"/>
              <a:gd name="connsiteX1" fmla="*/ 5248275 w 5248275"/>
              <a:gd name="connsiteY1" fmla="*/ 0 h 6858000"/>
              <a:gd name="connsiteX2" fmla="*/ 5248275 w 5248275"/>
              <a:gd name="connsiteY2" fmla="*/ 6858000 h 6858000"/>
              <a:gd name="connsiteX3" fmla="*/ 755880 w 5248275"/>
              <a:gd name="connsiteY3" fmla="*/ 6858000 h 6858000"/>
              <a:gd name="connsiteX4" fmla="*/ 650234 w 5248275"/>
              <a:gd name="connsiteY4" fmla="*/ 6624319 h 6858000"/>
              <a:gd name="connsiteX5" fmla="*/ 0 w 5248275"/>
              <a:gd name="connsiteY5" fmla="*/ 3403598 h 6858000"/>
              <a:gd name="connsiteX6" fmla="*/ 650234 w 5248275"/>
              <a:gd name="connsiteY6" fmla="*/ 182877 h 6858000"/>
              <a:gd name="connsiteX7" fmla="*/ 732911 w 5248275"/>
              <a:gd name="connsiteY7" fmla="*/ 1 h 6858000"/>
              <a:gd name="connsiteX0" fmla="*/ 732911 w 5248275"/>
              <a:gd name="connsiteY0" fmla="*/ 1 h 6858000"/>
              <a:gd name="connsiteX1" fmla="*/ 4799387 w 5248275"/>
              <a:gd name="connsiteY1" fmla="*/ 0 h 6858000"/>
              <a:gd name="connsiteX2" fmla="*/ 5248275 w 5248275"/>
              <a:gd name="connsiteY2" fmla="*/ 6858000 h 6858000"/>
              <a:gd name="connsiteX3" fmla="*/ 755880 w 5248275"/>
              <a:gd name="connsiteY3" fmla="*/ 6858000 h 6858000"/>
              <a:gd name="connsiteX4" fmla="*/ 650234 w 5248275"/>
              <a:gd name="connsiteY4" fmla="*/ 6624319 h 6858000"/>
              <a:gd name="connsiteX5" fmla="*/ 0 w 5248275"/>
              <a:gd name="connsiteY5" fmla="*/ 3403598 h 6858000"/>
              <a:gd name="connsiteX6" fmla="*/ 650234 w 5248275"/>
              <a:gd name="connsiteY6" fmla="*/ 182877 h 6858000"/>
              <a:gd name="connsiteX7" fmla="*/ 732911 w 5248275"/>
              <a:gd name="connsiteY7" fmla="*/ 1 h 6858000"/>
              <a:gd name="connsiteX0" fmla="*/ 732911 w 4807701"/>
              <a:gd name="connsiteY0" fmla="*/ 1 h 6858000"/>
              <a:gd name="connsiteX1" fmla="*/ 4799387 w 4807701"/>
              <a:gd name="connsiteY1" fmla="*/ 0 h 6858000"/>
              <a:gd name="connsiteX2" fmla="*/ 4807701 w 4807701"/>
              <a:gd name="connsiteY2" fmla="*/ 6858000 h 6858000"/>
              <a:gd name="connsiteX3" fmla="*/ 755880 w 4807701"/>
              <a:gd name="connsiteY3" fmla="*/ 6858000 h 6858000"/>
              <a:gd name="connsiteX4" fmla="*/ 650234 w 4807701"/>
              <a:gd name="connsiteY4" fmla="*/ 6624319 h 6858000"/>
              <a:gd name="connsiteX5" fmla="*/ 0 w 4807701"/>
              <a:gd name="connsiteY5" fmla="*/ 3403598 h 6858000"/>
              <a:gd name="connsiteX6" fmla="*/ 650234 w 4807701"/>
              <a:gd name="connsiteY6" fmla="*/ 182877 h 6858000"/>
              <a:gd name="connsiteX7" fmla="*/ 732911 w 4807701"/>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7701" h="6858000">
                <a:moveTo>
                  <a:pt x="732911" y="1"/>
                </a:moveTo>
                <a:lnTo>
                  <a:pt x="4799387" y="0"/>
                </a:lnTo>
                <a:cubicBezTo>
                  <a:pt x="4802158" y="2286000"/>
                  <a:pt x="4804930" y="4572000"/>
                  <a:pt x="4807701" y="6858000"/>
                </a:cubicBezTo>
                <a:lnTo>
                  <a:pt x="755880" y="6858000"/>
                </a:lnTo>
                <a:lnTo>
                  <a:pt x="650234" y="6624319"/>
                </a:lnTo>
                <a:cubicBezTo>
                  <a:pt x="231533" y="5634399"/>
                  <a:pt x="0" y="4546037"/>
                  <a:pt x="0" y="3403598"/>
                </a:cubicBezTo>
                <a:cubicBezTo>
                  <a:pt x="0" y="2261159"/>
                  <a:pt x="231533" y="1172797"/>
                  <a:pt x="650234" y="182877"/>
                </a:cubicBezTo>
                <a:lnTo>
                  <a:pt x="732911" y="1"/>
                </a:lnTo>
                <a:close/>
              </a:path>
            </a:pathLst>
          </a:custGeom>
          <a:noFill/>
          <a:ln>
            <a:noFill/>
          </a:ln>
        </p:spPr>
        <p:txBody>
          <a:bodyPr wrap="square" anchor="ctr">
            <a:noAutofit/>
          </a:bodyPr>
          <a:lstStyle>
            <a:lvl1pPr algn="ctr">
              <a:defRPr>
                <a:solidFill>
                  <a:schemeClr val="tx1"/>
                </a:solidFill>
              </a:defRPr>
            </a:lvl1pPr>
          </a:lstStyle>
          <a:p>
            <a:r>
              <a:rPr lang="en-US"/>
              <a:t>Click icon to add picture</a:t>
            </a:r>
          </a:p>
        </p:txBody>
      </p:sp>
    </p:spTree>
    <p:extLst>
      <p:ext uri="{BB962C8B-B14F-4D97-AF65-F5344CB8AC3E}">
        <p14:creationId xmlns:p14="http://schemas.microsoft.com/office/powerpoint/2010/main" val="278092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F0697F7-F23F-8343-9980-FB0F86CFB2C5}"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175036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F0697F7-F23F-8343-9980-FB0F86CFB2C5}"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14818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F0697F7-F23F-8343-9980-FB0F86CFB2C5}"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419014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F0697F7-F23F-8343-9980-FB0F86CFB2C5}"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413429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F0697F7-F23F-8343-9980-FB0F86CFB2C5}"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159375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697F7-F23F-8343-9980-FB0F86CFB2C5}"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161776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0697F7-F23F-8343-9980-FB0F86CFB2C5}"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403073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F0697F7-F23F-8343-9980-FB0F86CFB2C5}"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9256B-BF7D-9A45-A889-1DA9AF0711DE}" type="slidenum">
              <a:rPr lang="en-US" smtClean="0"/>
              <a:t>‹#›</a:t>
            </a:fld>
            <a:endParaRPr lang="en-US"/>
          </a:p>
        </p:txBody>
      </p:sp>
    </p:spTree>
    <p:extLst>
      <p:ext uri="{BB962C8B-B14F-4D97-AF65-F5344CB8AC3E}">
        <p14:creationId xmlns:p14="http://schemas.microsoft.com/office/powerpoint/2010/main" val="153303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697F7-F23F-8343-9980-FB0F86CFB2C5}" type="datetimeFigureOut">
              <a:rPr lang="en-US" smtClean="0"/>
              <a:t>3/19/2024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9256B-BF7D-9A45-A889-1DA9AF0711DE}" type="slidenum">
              <a:rPr lang="en-US" smtClean="0"/>
              <a:t>‹#›</a:t>
            </a:fld>
            <a:endParaRPr lang="en-US"/>
          </a:p>
        </p:txBody>
      </p:sp>
    </p:spTree>
    <p:extLst>
      <p:ext uri="{BB962C8B-B14F-4D97-AF65-F5344CB8AC3E}">
        <p14:creationId xmlns:p14="http://schemas.microsoft.com/office/powerpoint/2010/main" val="3607605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ebeauchamp@iisd.or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napglobalnetwork.org/" TargetMode="External"/><Relationship Id="rId7" Type="http://schemas.openxmlformats.org/officeDocument/2006/relationships/hyperlink" Target="https://www.linkedin.com/showcase/nap-global-network/" TargetMode="External"/><Relationship Id="rId2" Type="http://schemas.openxmlformats.org/officeDocument/2006/relationships/hyperlink" Target="mailto:info@napglobalnetwork.org" TargetMode="External"/><Relationship Id="rId1" Type="http://schemas.openxmlformats.org/officeDocument/2006/relationships/slideLayout" Target="../slideLayouts/slideLayout2.xml"/><Relationship Id="rId6" Type="http://schemas.openxmlformats.org/officeDocument/2006/relationships/hyperlink" Target="https://twitter.com/NAP_Network" TargetMode="External"/><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gnes-africa.org/wp-content/uploads/2021/10/Policy-brief-12_Indicators_for_tracking_the_Global_-Goal_on_Adaptation_insights_from_50_African_countries_0710202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6BFB143-A321-DA69-E79B-509EAA309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ingle Corner of Rectangle 18">
            <a:extLst>
              <a:ext uri="{FF2B5EF4-FFF2-40B4-BE49-F238E27FC236}">
                <a16:creationId xmlns:a16="http://schemas.microsoft.com/office/drawing/2014/main" id="{17648EF2-875D-5308-FFDC-B54AA77D8FE1}"/>
              </a:ext>
            </a:extLst>
          </p:cNvPr>
          <p:cNvSpPr>
            <a:spLocks noChangeAspect="1"/>
          </p:cNvSpPr>
          <p:nvPr/>
        </p:nvSpPr>
        <p:spPr>
          <a:xfrm rot="5400000">
            <a:off x="513251" y="589077"/>
            <a:ext cx="5649212" cy="5694704"/>
          </a:xfrm>
          <a:custGeom>
            <a:avLst/>
            <a:gdLst>
              <a:gd name="connsiteX0" fmla="*/ 0 w 5143500"/>
              <a:gd name="connsiteY0" fmla="*/ 0 h 5143500"/>
              <a:gd name="connsiteX1" fmla="*/ 4286233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0" h="5143500">
                <a:moveTo>
                  <a:pt x="0" y="0"/>
                </a:moveTo>
                <a:lnTo>
                  <a:pt x="4186645" y="0"/>
                </a:lnTo>
                <a:cubicBezTo>
                  <a:pt x="4660100" y="0"/>
                  <a:pt x="5143500" y="410973"/>
                  <a:pt x="5143500" y="929695"/>
                </a:cubicBezTo>
                <a:lnTo>
                  <a:pt x="5143500" y="5143500"/>
                </a:lnTo>
                <a:lnTo>
                  <a:pt x="0" y="5143500"/>
                </a:lnTo>
                <a:lnTo>
                  <a:pt x="0" y="0"/>
                </a:lnTo>
                <a:close/>
              </a:path>
            </a:pathLst>
          </a:custGeom>
          <a:solidFill>
            <a:schemeClr val="bg1"/>
          </a:solidFill>
          <a:ln w="34925">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5" name="TextBox 4">
            <a:extLst>
              <a:ext uri="{FF2B5EF4-FFF2-40B4-BE49-F238E27FC236}">
                <a16:creationId xmlns:a16="http://schemas.microsoft.com/office/drawing/2014/main" id="{FC59E7C9-7206-9D88-D000-119CEEE932F5}"/>
              </a:ext>
            </a:extLst>
          </p:cNvPr>
          <p:cNvSpPr txBox="1"/>
          <p:nvPr/>
        </p:nvSpPr>
        <p:spPr>
          <a:xfrm>
            <a:off x="883395" y="877054"/>
            <a:ext cx="5122837" cy="2339102"/>
          </a:xfrm>
          <a:prstGeom prst="rect">
            <a:avLst/>
          </a:prstGeom>
          <a:noFill/>
        </p:spPr>
        <p:txBody>
          <a:bodyPr wrap="square" lIns="121920" tIns="60960" rIns="121920" bIns="60960" rtlCol="0" anchor="t">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05A28"/>
                </a:solidFill>
                <a:effectLst/>
                <a:uLnTx/>
                <a:uFillTx/>
                <a:latin typeface="Avenir Next LT Pro"/>
                <a:ea typeface="+mn-ea"/>
                <a:cs typeface="Calibri"/>
              </a:rPr>
              <a:t>Session 4: Identifying needs and challenges, and opportunities for action and collaboration in relation to adaptation monitoring, evaluation and learning</a:t>
            </a:r>
            <a:endParaRPr kumimoji="0" lang="en-US" sz="2400" b="1" i="1" u="none" strike="noStrike" kern="1200" cap="none" spc="0" normalizeH="0" baseline="0" noProof="0" dirty="0">
              <a:ln>
                <a:noFill/>
              </a:ln>
              <a:solidFill>
                <a:srgbClr val="F05A28"/>
              </a:solidFill>
              <a:effectLst/>
              <a:uLnTx/>
              <a:uFillTx/>
              <a:latin typeface="Avenir Next LT Pro"/>
              <a:ea typeface="+mn-ea"/>
              <a:cs typeface="Calibri"/>
            </a:endParaRPr>
          </a:p>
        </p:txBody>
      </p:sp>
      <p:sp>
        <p:nvSpPr>
          <p:cNvPr id="10" name="TextBox 9">
            <a:extLst>
              <a:ext uri="{FF2B5EF4-FFF2-40B4-BE49-F238E27FC236}">
                <a16:creationId xmlns:a16="http://schemas.microsoft.com/office/drawing/2014/main" id="{63B1BA67-00A8-4F04-7991-77F20888ABC9}"/>
              </a:ext>
            </a:extLst>
          </p:cNvPr>
          <p:cNvSpPr txBox="1"/>
          <p:nvPr/>
        </p:nvSpPr>
        <p:spPr>
          <a:xfrm>
            <a:off x="895762" y="3784488"/>
            <a:ext cx="5301814" cy="954107"/>
          </a:xfrm>
          <a:prstGeom prst="rect">
            <a:avLst/>
          </a:prstGeom>
          <a:noFill/>
        </p:spPr>
        <p:txBody>
          <a:bodyPr wrap="square" lIns="121920" tIns="60960" rIns="121920" bIns="60960" rtlCol="0" anchor="t">
            <a:spAutoFit/>
          </a:bodyPr>
          <a:lstStyle/>
          <a:p>
            <a:pPr rtl="0" fontAlgn="base"/>
            <a:r>
              <a:rPr lang="en-US" sz="1800" b="1" i="0" dirty="0">
                <a:solidFill>
                  <a:srgbClr val="000000"/>
                </a:solidFill>
                <a:effectLst/>
                <a:latin typeface="Calibri" panose="020F0502020204030204" pitchFamily="34" charset="0"/>
              </a:rPr>
              <a:t>Emilie Beauchamp, Lead on MEL for adaptation</a:t>
            </a:r>
          </a:p>
          <a:p>
            <a:pPr rtl="0" fontAlgn="base"/>
            <a:r>
              <a:rPr lang="en-US" b="1" dirty="0">
                <a:solidFill>
                  <a:srgbClr val="000000"/>
                </a:solidFill>
                <a:latin typeface="Calibri" panose="020F0502020204030204" pitchFamily="34" charset="0"/>
              </a:rPr>
              <a:t>NAP Global Network / IISD</a:t>
            </a:r>
            <a:r>
              <a:rPr lang="en-US" sz="1800" b="1" i="0" dirty="0">
                <a:solidFill>
                  <a:srgbClr val="000000"/>
                </a:solidFill>
                <a:effectLst/>
                <a:latin typeface="Calibri" panose="020F0502020204030204" pitchFamily="34" charset="0"/>
              </a:rPr>
              <a:t> </a:t>
            </a:r>
          </a:p>
          <a:p>
            <a:pPr rtl="0" fontAlgn="base"/>
            <a:r>
              <a:rPr lang="en-US" sz="1800" b="1" i="0" dirty="0">
                <a:solidFill>
                  <a:srgbClr val="000000"/>
                </a:solidFill>
                <a:effectLst/>
                <a:latin typeface="Calibri" panose="020F0502020204030204" pitchFamily="34" charset="0"/>
              </a:rPr>
              <a:t>Adaptation Forum - </a:t>
            </a:r>
            <a:r>
              <a:rPr lang="en-US" sz="1600" b="1" i="0" dirty="0">
                <a:solidFill>
                  <a:srgbClr val="000000"/>
                </a:solidFill>
                <a:effectLst/>
                <a:latin typeface="Calibri" panose="020F0502020204030204" pitchFamily="34" charset="0"/>
              </a:rPr>
              <a:t>March 19</a:t>
            </a:r>
            <a:r>
              <a:rPr lang="en-US" sz="1600" b="1" i="0" baseline="30000" dirty="0">
                <a:solidFill>
                  <a:srgbClr val="000000"/>
                </a:solidFill>
                <a:effectLst/>
                <a:latin typeface="Calibri" panose="020F0502020204030204" pitchFamily="34" charset="0"/>
              </a:rPr>
              <a:t>th</a:t>
            </a:r>
            <a:r>
              <a:rPr lang="en-US" sz="1600" b="1" i="0" dirty="0">
                <a:solidFill>
                  <a:srgbClr val="000000"/>
                </a:solidFill>
                <a:effectLst/>
                <a:latin typeface="Calibri" panose="020F0502020204030204" pitchFamily="34" charset="0"/>
              </a:rPr>
              <a:t> 2024</a:t>
            </a:r>
            <a:endParaRPr lang="en-US" sz="1600" b="1" i="0" dirty="0">
              <a:solidFill>
                <a:srgbClr val="000000"/>
              </a:solidFill>
              <a:effectLst/>
              <a:latin typeface="Segoe UI" panose="020B0502040204020203" pitchFamily="34" charset="0"/>
            </a:endParaRPr>
          </a:p>
        </p:txBody>
      </p:sp>
      <p:pic>
        <p:nvPicPr>
          <p:cNvPr id="18" name="Picture 17" descr="A picture containing text, sign, vector graphics, clipart&#10;&#10;Description automatically generated">
            <a:extLst>
              <a:ext uri="{FF2B5EF4-FFF2-40B4-BE49-F238E27FC236}">
                <a16:creationId xmlns:a16="http://schemas.microsoft.com/office/drawing/2014/main" id="{2F2156BC-3530-D1A6-0964-880AC570DBA8}"/>
              </a:ext>
            </a:extLst>
          </p:cNvPr>
          <p:cNvPicPr>
            <a:picLocks noChangeAspect="1"/>
          </p:cNvPicPr>
          <p:nvPr/>
        </p:nvPicPr>
        <p:blipFill>
          <a:blip r:embed="rId4"/>
          <a:stretch>
            <a:fillRect/>
          </a:stretch>
        </p:blipFill>
        <p:spPr>
          <a:xfrm>
            <a:off x="895762" y="4987385"/>
            <a:ext cx="1552076" cy="651228"/>
          </a:xfrm>
          <a:prstGeom prst="rect">
            <a:avLst/>
          </a:prstGeom>
        </p:spPr>
      </p:pic>
      <p:pic>
        <p:nvPicPr>
          <p:cNvPr id="3" name="Picture 2">
            <a:extLst>
              <a:ext uri="{FF2B5EF4-FFF2-40B4-BE49-F238E27FC236}">
                <a16:creationId xmlns:a16="http://schemas.microsoft.com/office/drawing/2014/main" id="{452100AD-A6D7-0D9C-44EF-5A4B09D3B69D}"/>
              </a:ext>
            </a:extLst>
          </p:cNvPr>
          <p:cNvPicPr>
            <a:picLocks noChangeAspect="1"/>
          </p:cNvPicPr>
          <p:nvPr/>
        </p:nvPicPr>
        <p:blipFill>
          <a:blip r:embed="rId5"/>
          <a:stretch>
            <a:fillRect/>
          </a:stretch>
        </p:blipFill>
        <p:spPr>
          <a:xfrm>
            <a:off x="2528239" y="4831919"/>
            <a:ext cx="2829320" cy="962159"/>
          </a:xfrm>
          <a:prstGeom prst="rect">
            <a:avLst/>
          </a:prstGeom>
        </p:spPr>
      </p:pic>
    </p:spTree>
    <p:extLst>
      <p:ext uri="{BB962C8B-B14F-4D97-AF65-F5344CB8AC3E}">
        <p14:creationId xmlns:p14="http://schemas.microsoft.com/office/powerpoint/2010/main" val="355989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86FA-F924-6323-2362-1F3E5B9FAE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2BAA93-E7A6-ACAD-287D-0F571BCE8297}"/>
              </a:ext>
            </a:extLst>
          </p:cNvPr>
          <p:cNvSpPr txBox="1"/>
          <p:nvPr/>
        </p:nvSpPr>
        <p:spPr>
          <a:xfrm>
            <a:off x="269640" y="215123"/>
            <a:ext cx="5899512" cy="1118127"/>
          </a:xfrm>
          <a:prstGeom prst="rect">
            <a:avLst/>
          </a:prstGeom>
          <a:noFill/>
        </p:spPr>
        <p:txBody>
          <a:bodyPr wrap="square" rtlCol="0">
            <a:spAutoFit/>
          </a:bodyPr>
          <a:lstStyle/>
          <a:p>
            <a:pPr defTabSz="609585"/>
            <a:r>
              <a:rPr lang="en-US" sz="3333" b="1" dirty="0">
                <a:solidFill>
                  <a:srgbClr val="F05A28"/>
                </a:solidFill>
                <a:latin typeface="Avenir Next LT Pro" panose="020B0504020202020204" pitchFamily="34" charset="0"/>
              </a:rPr>
              <a:t>Opportunities: for global learning and sharing </a:t>
            </a:r>
          </a:p>
        </p:txBody>
      </p:sp>
      <p:cxnSp>
        <p:nvCxnSpPr>
          <p:cNvPr id="12" name="Straight Connector 11">
            <a:extLst>
              <a:ext uri="{FF2B5EF4-FFF2-40B4-BE49-F238E27FC236}">
                <a16:creationId xmlns:a16="http://schemas.microsoft.com/office/drawing/2014/main" id="{E31C543F-A9AF-5813-1FE2-BAAEBEBA6082}"/>
              </a:ext>
            </a:extLst>
          </p:cNvPr>
          <p:cNvCxnSpPr>
            <a:cxnSpLocks/>
          </p:cNvCxnSpPr>
          <p:nvPr/>
        </p:nvCxnSpPr>
        <p:spPr>
          <a:xfrm>
            <a:off x="-48683" y="6693363"/>
            <a:ext cx="12336693" cy="0"/>
          </a:xfrm>
          <a:prstGeom prst="line">
            <a:avLst/>
          </a:prstGeom>
          <a:ln w="34925">
            <a:solidFill>
              <a:srgbClr val="F05A2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E28AF93-B0E9-0057-4B5F-4DCD999D2B49}"/>
              </a:ext>
            </a:extLst>
          </p:cNvPr>
          <p:cNvSpPr txBox="1"/>
          <p:nvPr/>
        </p:nvSpPr>
        <p:spPr>
          <a:xfrm>
            <a:off x="354476" y="1497886"/>
            <a:ext cx="6217012" cy="5909310"/>
          </a:xfrm>
          <a:prstGeom prst="rect">
            <a:avLst/>
          </a:prstGeom>
          <a:noFill/>
        </p:spPr>
        <p:txBody>
          <a:bodyPr wrap="square" rtlCol="0">
            <a:spAutoFit/>
          </a:bodyPr>
          <a:lstStyle/>
          <a:p>
            <a:r>
              <a:rPr lang="en-US" b="1" dirty="0"/>
              <a:t>Several opportunities in the next years to support MEL systems in countries – which are the building blocks for global MEL and evidence. </a:t>
            </a:r>
          </a:p>
          <a:p>
            <a:endParaRPr lang="en-US" b="1" dirty="0"/>
          </a:p>
          <a:p>
            <a:pPr marL="285750" indent="-285750">
              <a:buFont typeface="Arial" panose="020B0604020202020204" pitchFamily="34" charset="0"/>
              <a:buChar char="•"/>
            </a:pPr>
            <a:r>
              <a:rPr lang="en-US" dirty="0"/>
              <a:t>The review of the LEG’s Technical Guidelines for NAP Process – in line with Decision 2/CMA5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Mandates and invitations for the AC, LEG, and CGE to provide support and guidance for MEL – to support the UAE FGCR</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Biennial Transparency Report deadline – countries can start putting together progress reports </a:t>
            </a:r>
          </a:p>
          <a:p>
            <a:pPr marL="742950" lvl="1" indent="-285750">
              <a:buFont typeface="Arial" panose="020B0604020202020204" pitchFamily="34" charset="0"/>
              <a:buChar char="•"/>
            </a:pPr>
            <a:r>
              <a:rPr lang="en-US" i="1" dirty="0"/>
              <a:t>E.g.: learning cohorts, group peer learning, 1:1 as part of the NAP Global Network</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Ongoing work of the AC (and other bodies) on M&amp;E and MEL</a:t>
            </a:r>
          </a:p>
          <a:p>
            <a:pPr marL="742950" lvl="1" indent="-285750">
              <a:buFont typeface="Arial" panose="020B0604020202020204" pitchFamily="34" charset="0"/>
              <a:buChar char="•"/>
            </a:pPr>
            <a:r>
              <a:rPr lang="en-US" i="1" dirty="0"/>
              <a:t>E.g.: forthcoming Toolkit on MEL for NAP processes (publication April 2024)</a:t>
            </a:r>
          </a:p>
          <a:p>
            <a:pPr marL="285750" indent="-285750">
              <a:buFont typeface="Arial" panose="020B0604020202020204" pitchFamily="34" charset="0"/>
              <a:buChar char="•"/>
            </a:pPr>
            <a:endParaRPr lang="en-US" i="1" dirty="0"/>
          </a:p>
          <a:p>
            <a:endParaRPr lang="en-US" b="1" dirty="0"/>
          </a:p>
          <a:p>
            <a:endParaRPr lang="en-CA" dirty="0"/>
          </a:p>
        </p:txBody>
      </p:sp>
      <p:pic>
        <p:nvPicPr>
          <p:cNvPr id="2" name="Picture 1">
            <a:extLst>
              <a:ext uri="{FF2B5EF4-FFF2-40B4-BE49-F238E27FC236}">
                <a16:creationId xmlns:a16="http://schemas.microsoft.com/office/drawing/2014/main" id="{7274CD61-3AD5-7E25-4659-D4A7E8D17CF4}"/>
              </a:ext>
            </a:extLst>
          </p:cNvPr>
          <p:cNvPicPr>
            <a:picLocks noChangeAspect="1"/>
          </p:cNvPicPr>
          <p:nvPr/>
        </p:nvPicPr>
        <p:blipFill rotWithShape="1">
          <a:blip r:embed="rId3">
            <a:extLst>
              <a:ext uri="{28A0092B-C50C-407E-A947-70E740481C1C}">
                <a14:useLocalDpi xmlns:a14="http://schemas.microsoft.com/office/drawing/2010/main" val="0"/>
              </a:ext>
            </a:extLst>
          </a:blip>
          <a:srcRect l="17826" r="818"/>
          <a:stretch/>
        </p:blipFill>
        <p:spPr>
          <a:xfrm>
            <a:off x="7181088" y="0"/>
            <a:ext cx="5177826" cy="6858000"/>
          </a:xfrm>
          <a:prstGeom prst="rect">
            <a:avLst/>
          </a:prstGeom>
        </p:spPr>
      </p:pic>
      <p:sp>
        <p:nvSpPr>
          <p:cNvPr id="5" name="TextBox 4">
            <a:extLst>
              <a:ext uri="{FF2B5EF4-FFF2-40B4-BE49-F238E27FC236}">
                <a16:creationId xmlns:a16="http://schemas.microsoft.com/office/drawing/2014/main" id="{8007C94D-D198-2C64-771B-95DE61D1AA2F}"/>
              </a:ext>
            </a:extLst>
          </p:cNvPr>
          <p:cNvSpPr txBox="1"/>
          <p:nvPr/>
        </p:nvSpPr>
        <p:spPr>
          <a:xfrm>
            <a:off x="9705554" y="5471803"/>
            <a:ext cx="2582456" cy="1384995"/>
          </a:xfrm>
          <a:prstGeom prst="rect">
            <a:avLst/>
          </a:prstGeom>
          <a:noFill/>
        </p:spPr>
        <p:txBody>
          <a:bodyPr wrap="square" rtlCol="0">
            <a:spAutoFit/>
          </a:bodyPr>
          <a:lstStyle/>
          <a:p>
            <a:r>
              <a:rPr lang="en-GB" sz="1600" b="1" dirty="0">
                <a:solidFill>
                  <a:schemeClr val="accent4">
                    <a:lumMod val="40000"/>
                    <a:lumOff val="60000"/>
                  </a:schemeClr>
                </a:solidFill>
              </a:rPr>
              <a:t>Tune in for the NAP Global Network’s webinar on “</a:t>
            </a:r>
            <a:r>
              <a:rPr lang="en-GB" sz="1600" b="1" i="1" dirty="0">
                <a:solidFill>
                  <a:schemeClr val="accent4">
                    <a:lumMod val="40000"/>
                    <a:lumOff val="60000"/>
                  </a:schemeClr>
                </a:solidFill>
              </a:rPr>
              <a:t>FAQs on A-BTRs</a:t>
            </a:r>
            <a:r>
              <a:rPr lang="en-GB" sz="1600" b="1" dirty="0">
                <a:solidFill>
                  <a:schemeClr val="accent4">
                    <a:lumMod val="40000"/>
                    <a:lumOff val="60000"/>
                  </a:schemeClr>
                </a:solidFill>
              </a:rPr>
              <a:t>” </a:t>
            </a:r>
          </a:p>
          <a:p>
            <a:r>
              <a:rPr lang="en-GB" sz="1600" b="1" dirty="0">
                <a:solidFill>
                  <a:schemeClr val="accent4">
                    <a:lumMod val="40000"/>
                    <a:lumOff val="60000"/>
                  </a:schemeClr>
                </a:solidFill>
              </a:rPr>
              <a:t>Wednesday 20</a:t>
            </a:r>
            <a:r>
              <a:rPr lang="en-GB" sz="1600" b="1" baseline="30000" dirty="0">
                <a:solidFill>
                  <a:schemeClr val="accent4">
                    <a:lumMod val="40000"/>
                    <a:lumOff val="60000"/>
                  </a:schemeClr>
                </a:solidFill>
              </a:rPr>
              <a:t>th</a:t>
            </a:r>
            <a:r>
              <a:rPr lang="en-GB" sz="1600" b="1" dirty="0">
                <a:solidFill>
                  <a:schemeClr val="accent4">
                    <a:lumMod val="40000"/>
                    <a:lumOff val="60000"/>
                  </a:schemeClr>
                </a:solidFill>
              </a:rPr>
              <a:t> March </a:t>
            </a:r>
          </a:p>
          <a:p>
            <a:r>
              <a:rPr lang="en-GB" sz="1600" b="1" dirty="0">
                <a:solidFill>
                  <a:schemeClr val="accent4">
                    <a:lumMod val="40000"/>
                    <a:lumOff val="60000"/>
                  </a:schemeClr>
                </a:solidFill>
              </a:rPr>
              <a:t>13h00 GMT </a:t>
            </a:r>
            <a:r>
              <a:rPr lang="en-GB" b="1" dirty="0">
                <a:solidFill>
                  <a:schemeClr val="accent4">
                    <a:lumMod val="40000"/>
                    <a:lumOff val="60000"/>
                  </a:schemeClr>
                </a:solidFill>
              </a:rPr>
              <a:t> </a:t>
            </a:r>
            <a:endParaRPr lang="en-CA" b="1" dirty="0">
              <a:solidFill>
                <a:schemeClr val="accent4">
                  <a:lumMod val="40000"/>
                  <a:lumOff val="60000"/>
                </a:schemeClr>
              </a:solidFill>
            </a:endParaRPr>
          </a:p>
        </p:txBody>
      </p:sp>
    </p:spTree>
    <p:extLst>
      <p:ext uri="{BB962C8B-B14F-4D97-AF65-F5344CB8AC3E}">
        <p14:creationId xmlns:p14="http://schemas.microsoft.com/office/powerpoint/2010/main" val="134613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vector graphics&#10;&#10;Description automatically generated">
            <a:extLst>
              <a:ext uri="{FF2B5EF4-FFF2-40B4-BE49-F238E27FC236}">
                <a16:creationId xmlns:a16="http://schemas.microsoft.com/office/drawing/2014/main" id="{CF1A5596-47DF-F2B9-6D11-DF18FCAB67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6117377" cy="6858000"/>
          </a:xfrm>
          <a:prstGeom prst="rect">
            <a:avLst/>
          </a:prstGeom>
        </p:spPr>
      </p:pic>
      <p:sp>
        <p:nvSpPr>
          <p:cNvPr id="13" name="Round Single Corner of Rectangle 12">
            <a:extLst>
              <a:ext uri="{FF2B5EF4-FFF2-40B4-BE49-F238E27FC236}">
                <a16:creationId xmlns:a16="http://schemas.microsoft.com/office/drawing/2014/main" id="{94845034-AC8E-14FB-A41F-8DF8E6101867}"/>
              </a:ext>
            </a:extLst>
          </p:cNvPr>
          <p:cNvSpPr/>
          <p:nvPr/>
        </p:nvSpPr>
        <p:spPr>
          <a:xfrm flipV="1">
            <a:off x="485018" y="548680"/>
            <a:ext cx="11221965" cy="5760640"/>
          </a:xfrm>
          <a:prstGeom prst="round1Rect">
            <a:avLst/>
          </a:prstGeom>
          <a:noFill/>
          <a:ln w="34925">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venir Next LT Pro" panose="020B0504020202020204" pitchFamily="34" charset="0"/>
            </a:endParaRPr>
          </a:p>
        </p:txBody>
      </p:sp>
      <p:sp>
        <p:nvSpPr>
          <p:cNvPr id="20" name="TextBox 19">
            <a:extLst>
              <a:ext uri="{FF2B5EF4-FFF2-40B4-BE49-F238E27FC236}">
                <a16:creationId xmlns:a16="http://schemas.microsoft.com/office/drawing/2014/main" id="{760CA5A8-3024-C7E3-D59B-320B7618E5A3}"/>
              </a:ext>
            </a:extLst>
          </p:cNvPr>
          <p:cNvSpPr txBox="1"/>
          <p:nvPr/>
        </p:nvSpPr>
        <p:spPr>
          <a:xfrm>
            <a:off x="6591049" y="962666"/>
            <a:ext cx="4977560" cy="6155339"/>
          </a:xfrm>
          <a:prstGeom prst="rect">
            <a:avLst/>
          </a:prstGeom>
          <a:noFill/>
        </p:spPr>
        <p:txBody>
          <a:bodyPr wrap="square">
            <a:spAutoFit/>
          </a:bodyPr>
          <a:lstStyle/>
          <a:p>
            <a:pPr defTabSz="609585"/>
            <a:r>
              <a:rPr lang="en-US" sz="2000" b="1" dirty="0">
                <a:solidFill>
                  <a:srgbClr val="F05A28"/>
                </a:solidFill>
                <a:latin typeface="Avenir Next LT Pro" panose="020B0504020202020204" pitchFamily="34" charset="0"/>
              </a:rPr>
              <a:t>- WHAT do you want to learn more specifically about MEL systems for adaptation?</a:t>
            </a:r>
          </a:p>
          <a:p>
            <a:pPr defTabSz="609585"/>
            <a:endParaRPr lang="en-US" sz="2000" b="1" dirty="0">
              <a:solidFill>
                <a:srgbClr val="F05A28"/>
              </a:solidFill>
              <a:latin typeface="Avenir Next LT Pro" panose="020B0504020202020204" pitchFamily="34" charset="0"/>
            </a:endParaRPr>
          </a:p>
          <a:p>
            <a:pPr defTabSz="609585"/>
            <a:r>
              <a:rPr lang="en-US" sz="2000" b="1" dirty="0">
                <a:solidFill>
                  <a:srgbClr val="F05A28"/>
                </a:solidFill>
                <a:latin typeface="Avenir Next LT Pro" panose="020B0504020202020204" pitchFamily="34" charset="0"/>
              </a:rPr>
              <a:t>- HOW do you want to learn (what modality)? </a:t>
            </a:r>
          </a:p>
          <a:p>
            <a:pPr defTabSz="609585"/>
            <a:endParaRPr lang="en-US" sz="2933" b="1" dirty="0">
              <a:solidFill>
                <a:srgbClr val="F05A28"/>
              </a:solidFill>
              <a:latin typeface="Avenir Next LT Pro" panose="020B0504020202020204" pitchFamily="34" charset="0"/>
            </a:endParaRPr>
          </a:p>
          <a:p>
            <a:pPr defTabSz="609585"/>
            <a:endParaRPr lang="en-US" sz="2933" b="1" dirty="0">
              <a:solidFill>
                <a:srgbClr val="F05A28"/>
              </a:solidFill>
              <a:latin typeface="Avenir Next LT Pro" panose="020B0504020202020204" pitchFamily="34" charset="0"/>
            </a:endParaRPr>
          </a:p>
          <a:p>
            <a:pPr defTabSz="609585"/>
            <a:endParaRPr lang="en-US" sz="2933" b="1" dirty="0">
              <a:solidFill>
                <a:srgbClr val="F05A28"/>
              </a:solidFill>
              <a:latin typeface="Avenir Next LT Pro" panose="020B0504020202020204" pitchFamily="34" charset="0"/>
            </a:endParaRPr>
          </a:p>
          <a:p>
            <a:pPr defTabSz="609585"/>
            <a:endParaRPr lang="en-US" sz="2400" b="1" dirty="0">
              <a:solidFill>
                <a:srgbClr val="F05A28"/>
              </a:solidFill>
              <a:latin typeface="Avenir Next LT Pro" panose="020B0504020202020204" pitchFamily="34" charset="0"/>
            </a:endParaRPr>
          </a:p>
          <a:p>
            <a:pPr defTabSz="609585"/>
            <a:r>
              <a:rPr lang="en-US" sz="2400" b="1" dirty="0">
                <a:solidFill>
                  <a:srgbClr val="F05A28"/>
                </a:solidFill>
                <a:latin typeface="Avenir Next LT Pro" panose="020B0504020202020204" pitchFamily="34" charset="0"/>
              </a:rPr>
              <a:t>Thank you!</a:t>
            </a:r>
          </a:p>
          <a:p>
            <a:pPr defTabSz="609585"/>
            <a:endParaRPr lang="en-US" sz="2400" b="1" dirty="0">
              <a:solidFill>
                <a:srgbClr val="F05A28"/>
              </a:solidFill>
              <a:latin typeface="Avenir Next LT Pro" panose="020B0504020202020204" pitchFamily="34" charset="0"/>
            </a:endParaRPr>
          </a:p>
          <a:p>
            <a:pPr defTabSz="609585"/>
            <a:r>
              <a:rPr lang="en-US" sz="2400" b="1" dirty="0">
                <a:solidFill>
                  <a:srgbClr val="F05A28"/>
                </a:solidFill>
                <a:latin typeface="Avenir Next LT Pro" panose="020B0504020202020204" pitchFamily="34" charset="0"/>
              </a:rPr>
              <a:t>Emilie</a:t>
            </a:r>
          </a:p>
          <a:p>
            <a:pPr defTabSz="609585"/>
            <a:r>
              <a:rPr lang="en-US" sz="2400" b="1" dirty="0">
                <a:solidFill>
                  <a:srgbClr val="F05A28"/>
                </a:solidFill>
                <a:latin typeface="Avenir Next LT Pro" panose="020B0504020202020204" pitchFamily="34" charset="0"/>
                <a:hlinkClick r:id="rId3"/>
              </a:rPr>
              <a:t>ebeauchamp@iisd.org</a:t>
            </a:r>
            <a:r>
              <a:rPr lang="en-US" sz="2400" b="1" dirty="0">
                <a:solidFill>
                  <a:srgbClr val="F05A28"/>
                </a:solidFill>
                <a:latin typeface="Avenir Next LT Pro" panose="020B0504020202020204" pitchFamily="34" charset="0"/>
              </a:rPr>
              <a:t>  </a:t>
            </a:r>
          </a:p>
          <a:p>
            <a:pPr defTabSz="609585"/>
            <a:endParaRPr lang="en-GB" dirty="0">
              <a:solidFill>
                <a:srgbClr val="000000"/>
              </a:solidFill>
              <a:latin typeface="Georgia" panose="02040502050405020303" pitchFamily="18" charset="0"/>
            </a:endParaRPr>
          </a:p>
          <a:p>
            <a:pPr defTabSz="609585"/>
            <a:endParaRPr lang="en-US" sz="2400" dirty="0">
              <a:solidFill>
                <a:srgbClr val="000000"/>
              </a:solidFill>
              <a:latin typeface="Georgia" panose="02040502050405020303" pitchFamily="18" charset="0"/>
            </a:endParaRPr>
          </a:p>
          <a:p>
            <a:pPr defTabSz="609585"/>
            <a:endParaRPr lang="en-US" sz="2400" dirty="0">
              <a:solidFill>
                <a:srgbClr val="000000"/>
              </a:solidFill>
              <a:latin typeface="Georgia" panose="02040502050405020303" pitchFamily="18" charset="0"/>
            </a:endParaRPr>
          </a:p>
        </p:txBody>
      </p:sp>
      <p:pic>
        <p:nvPicPr>
          <p:cNvPr id="4" name="Picture 3">
            <a:extLst>
              <a:ext uri="{FF2B5EF4-FFF2-40B4-BE49-F238E27FC236}">
                <a16:creationId xmlns:a16="http://schemas.microsoft.com/office/drawing/2014/main" id="{5CEB9CF8-5CB9-3894-4D60-68363B536957}"/>
              </a:ext>
            </a:extLst>
          </p:cNvPr>
          <p:cNvPicPr>
            <a:picLocks noChangeAspect="1"/>
          </p:cNvPicPr>
          <p:nvPr/>
        </p:nvPicPr>
        <p:blipFill>
          <a:blip r:embed="rId4"/>
          <a:stretch>
            <a:fillRect/>
          </a:stretch>
        </p:blipFill>
        <p:spPr>
          <a:xfrm>
            <a:off x="11568609" y="6213310"/>
            <a:ext cx="359540" cy="354404"/>
          </a:xfrm>
          <a:prstGeom prst="rect">
            <a:avLst/>
          </a:prstGeom>
        </p:spPr>
      </p:pic>
    </p:spTree>
    <p:extLst>
      <p:ext uri="{BB962C8B-B14F-4D97-AF65-F5344CB8AC3E}">
        <p14:creationId xmlns:p14="http://schemas.microsoft.com/office/powerpoint/2010/main" val="129591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FF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421685-8C13-BF4F-2E74-B6BF11CF7D2A}"/>
              </a:ext>
            </a:extLst>
          </p:cNvPr>
          <p:cNvSpPr txBox="1"/>
          <p:nvPr/>
        </p:nvSpPr>
        <p:spPr>
          <a:xfrm>
            <a:off x="527380" y="2118431"/>
            <a:ext cx="3882528" cy="69756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3733" b="1">
                <a:solidFill>
                  <a:srgbClr val="4CBDA9"/>
                </a:solidFill>
                <a:latin typeface="Avenir Next LT Pro"/>
                <a:ea typeface="+mn-ea"/>
              </a:rPr>
              <a:t>Thank you!</a:t>
            </a:r>
            <a:endParaRPr lang="en-US" sz="3733" b="1">
              <a:solidFill>
                <a:srgbClr val="4CBDA9"/>
              </a:solidFill>
              <a:latin typeface="Avenir Next LT Pro"/>
              <a:ea typeface="+mn-ea"/>
            </a:endParaRPr>
          </a:p>
        </p:txBody>
      </p:sp>
      <p:sp>
        <p:nvSpPr>
          <p:cNvPr id="3" name="TextBox 2">
            <a:extLst>
              <a:ext uri="{FF2B5EF4-FFF2-40B4-BE49-F238E27FC236}">
                <a16:creationId xmlns:a16="http://schemas.microsoft.com/office/drawing/2014/main" id="{73D6B8F9-A39E-30CA-30A3-7DD507F5664A}"/>
              </a:ext>
            </a:extLst>
          </p:cNvPr>
          <p:cNvSpPr txBox="1"/>
          <p:nvPr/>
        </p:nvSpPr>
        <p:spPr>
          <a:xfrm>
            <a:off x="527382" y="2723729"/>
            <a:ext cx="5473369" cy="49244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2400" dirty="0">
                <a:latin typeface="Avenir Next LT Pro"/>
                <a:ea typeface="+mn-ea"/>
              </a:rPr>
              <a:t>Email:</a:t>
            </a:r>
            <a:endParaRPr lang="en-US" sz="2400" dirty="0">
              <a:latin typeface="Avenir Next LT Pro"/>
              <a:ea typeface="+mn-ea"/>
            </a:endParaRPr>
          </a:p>
        </p:txBody>
      </p:sp>
      <p:sp>
        <p:nvSpPr>
          <p:cNvPr id="7" name="TextBox 6">
            <a:extLst>
              <a:ext uri="{FF2B5EF4-FFF2-40B4-BE49-F238E27FC236}">
                <a16:creationId xmlns:a16="http://schemas.microsoft.com/office/drawing/2014/main" id="{898873E8-C7C9-94BA-A9AB-F5935196812B}"/>
              </a:ext>
            </a:extLst>
          </p:cNvPr>
          <p:cNvSpPr txBox="1"/>
          <p:nvPr/>
        </p:nvSpPr>
        <p:spPr>
          <a:xfrm>
            <a:off x="527380" y="3347306"/>
            <a:ext cx="6720748" cy="49244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2400" dirty="0">
                <a:latin typeface="Avenir Next LT Pro"/>
                <a:ea typeface="+mn-ea"/>
                <a:hlinkClick r:id="rId2">
                  <a:extLst>
                    <a:ext uri="{A12FA001-AC4F-418D-AE19-62706E023703}">
                      <ahyp:hlinkClr xmlns:ahyp="http://schemas.microsoft.com/office/drawing/2018/hyperlinkcolor" val="tx"/>
                    </a:ext>
                  </a:extLst>
                </a:hlinkClick>
              </a:rPr>
              <a:t>info@napglobalnetwork.org</a:t>
            </a:r>
            <a:endParaRPr lang="en-US" sz="2400" dirty="0">
              <a:latin typeface="Avenir Next LT Pro"/>
              <a:ea typeface="+mn-ea"/>
            </a:endParaRPr>
          </a:p>
        </p:txBody>
      </p:sp>
      <p:sp>
        <p:nvSpPr>
          <p:cNvPr id="11" name="TextBox 10">
            <a:extLst>
              <a:ext uri="{FF2B5EF4-FFF2-40B4-BE49-F238E27FC236}">
                <a16:creationId xmlns:a16="http://schemas.microsoft.com/office/drawing/2014/main" id="{157A4D44-ECD3-48D1-EEED-C627CE4CD1A9}"/>
              </a:ext>
            </a:extLst>
          </p:cNvPr>
          <p:cNvSpPr txBox="1"/>
          <p:nvPr/>
        </p:nvSpPr>
        <p:spPr>
          <a:xfrm>
            <a:off x="527382" y="4267879"/>
            <a:ext cx="5473369" cy="49244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2400">
                <a:latin typeface="Avenir Next LT Pro"/>
                <a:ea typeface="+mn-ea"/>
              </a:rPr>
              <a:t>Website:</a:t>
            </a:r>
            <a:endParaRPr lang="en-US" sz="2400">
              <a:latin typeface="Avenir Next LT Pro"/>
              <a:ea typeface="+mn-ea"/>
            </a:endParaRPr>
          </a:p>
        </p:txBody>
      </p:sp>
      <p:sp>
        <p:nvSpPr>
          <p:cNvPr id="15" name="TextBox 14">
            <a:extLst>
              <a:ext uri="{FF2B5EF4-FFF2-40B4-BE49-F238E27FC236}">
                <a16:creationId xmlns:a16="http://schemas.microsoft.com/office/drawing/2014/main" id="{5C27B1E3-29A7-7C4B-7B02-951C8D5B22F0}"/>
              </a:ext>
            </a:extLst>
          </p:cNvPr>
          <p:cNvSpPr txBox="1"/>
          <p:nvPr/>
        </p:nvSpPr>
        <p:spPr>
          <a:xfrm>
            <a:off x="527382" y="4634100"/>
            <a:ext cx="6720748" cy="49244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2400">
                <a:latin typeface="Avenir Next LT Pro"/>
                <a:ea typeface="+mn-ea"/>
                <a:hlinkClick r:id="rId3">
                  <a:extLst>
                    <a:ext uri="{A12FA001-AC4F-418D-AE19-62706E023703}">
                      <ahyp:hlinkClr xmlns:ahyp="http://schemas.microsoft.com/office/drawing/2018/hyperlinkcolor" val="tx"/>
                    </a:ext>
                  </a:extLst>
                </a:hlinkClick>
              </a:rPr>
              <a:t>www.napglobalnetwork.org</a:t>
            </a:r>
            <a:endParaRPr lang="en-US" sz="2400">
              <a:latin typeface="Avenir Next LT Pro"/>
              <a:ea typeface="+mn-ea"/>
            </a:endParaRPr>
          </a:p>
        </p:txBody>
      </p:sp>
      <p:sp>
        <p:nvSpPr>
          <p:cNvPr id="21" name="Oval 20">
            <a:extLst>
              <a:ext uri="{FF2B5EF4-FFF2-40B4-BE49-F238E27FC236}">
                <a16:creationId xmlns:a16="http://schemas.microsoft.com/office/drawing/2014/main" id="{21CE170A-4C8C-18D3-323E-5AE6096F8937}"/>
              </a:ext>
            </a:extLst>
          </p:cNvPr>
          <p:cNvSpPr/>
          <p:nvPr/>
        </p:nvSpPr>
        <p:spPr>
          <a:xfrm>
            <a:off x="719403" y="5505852"/>
            <a:ext cx="533480" cy="533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609585">
              <a:buClrTx/>
            </a:pPr>
            <a:endParaRPr lang="en-US" sz="2400">
              <a:latin typeface="Avenir Next LT Pro"/>
            </a:endParaRPr>
          </a:p>
        </p:txBody>
      </p:sp>
      <p:pic>
        <p:nvPicPr>
          <p:cNvPr id="23" name="Picture 22" descr="Logo, company name&#10;&#10;Description automatically generated">
            <a:extLst>
              <a:ext uri="{FF2B5EF4-FFF2-40B4-BE49-F238E27FC236}">
                <a16:creationId xmlns:a16="http://schemas.microsoft.com/office/drawing/2014/main" id="{1918185D-2FE6-EC05-3C22-3D341FCD1A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413" y="5635249"/>
            <a:ext cx="331240" cy="274687"/>
          </a:xfrm>
          <a:prstGeom prst="rect">
            <a:avLst/>
          </a:prstGeom>
        </p:spPr>
      </p:pic>
      <p:sp>
        <p:nvSpPr>
          <p:cNvPr id="30" name="Oval 29">
            <a:extLst>
              <a:ext uri="{FF2B5EF4-FFF2-40B4-BE49-F238E27FC236}">
                <a16:creationId xmlns:a16="http://schemas.microsoft.com/office/drawing/2014/main" id="{4B05AABF-05D6-68EB-069D-120D8F4B88AC}"/>
              </a:ext>
            </a:extLst>
          </p:cNvPr>
          <p:cNvSpPr/>
          <p:nvPr/>
        </p:nvSpPr>
        <p:spPr>
          <a:xfrm>
            <a:off x="2927648" y="5505852"/>
            <a:ext cx="533480" cy="533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algn="ctr" defTabSz="609585">
              <a:buClrTx/>
            </a:pPr>
            <a:endParaRPr lang="en-US" sz="2400">
              <a:latin typeface="Avenir Next LT Pro"/>
            </a:endParaRPr>
          </a:p>
        </p:txBody>
      </p:sp>
      <p:pic>
        <p:nvPicPr>
          <p:cNvPr id="31" name="Picture 30">
            <a:extLst>
              <a:ext uri="{FF2B5EF4-FFF2-40B4-BE49-F238E27FC236}">
                <a16:creationId xmlns:a16="http://schemas.microsoft.com/office/drawing/2014/main" id="{C5917471-1FA2-A28B-92D6-CC03BA3EC59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051937" y="5635250"/>
            <a:ext cx="274687" cy="274687"/>
          </a:xfrm>
          <a:prstGeom prst="rect">
            <a:avLst/>
          </a:prstGeom>
        </p:spPr>
      </p:pic>
      <p:sp>
        <p:nvSpPr>
          <p:cNvPr id="32" name="TextBox 31">
            <a:extLst>
              <a:ext uri="{FF2B5EF4-FFF2-40B4-BE49-F238E27FC236}">
                <a16:creationId xmlns:a16="http://schemas.microsoft.com/office/drawing/2014/main" id="{691EB7C8-47C3-53D4-98AE-5A209F5AE3CA}"/>
              </a:ext>
            </a:extLst>
          </p:cNvPr>
          <p:cNvSpPr txBox="1"/>
          <p:nvPr/>
        </p:nvSpPr>
        <p:spPr>
          <a:xfrm>
            <a:off x="1184175" y="5623451"/>
            <a:ext cx="1792053" cy="595099"/>
          </a:xfrm>
          <a:prstGeom prst="rect">
            <a:avLst/>
          </a:prstGeom>
          <a:noFill/>
        </p:spPr>
        <p:txBody>
          <a:bodyPr wrap="square" lIns="121920" tIns="60960" rIns="121920" bIns="6096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1467">
                <a:solidFill>
                  <a:srgbClr val="616874"/>
                </a:solidFill>
                <a:latin typeface="Avenir Next LT Pro"/>
                <a:ea typeface="+mn-ea"/>
                <a:hlinkClick r:id="rId6">
                  <a:extLst>
                    <a:ext uri="{A12FA001-AC4F-418D-AE19-62706E023703}">
                      <ahyp:hlinkClr xmlns:ahyp="http://schemas.microsoft.com/office/drawing/2018/hyperlinkcolor" val="tx"/>
                    </a:ext>
                  </a:extLst>
                </a:hlinkClick>
              </a:rPr>
              <a:t>@</a:t>
            </a:r>
            <a:r>
              <a:rPr lang="en-GB" sz="1467">
                <a:latin typeface="Avenir Next LT Pro"/>
                <a:ea typeface="+mn-ea"/>
                <a:hlinkClick r:id="rId6">
                  <a:extLst>
                    <a:ext uri="{A12FA001-AC4F-418D-AE19-62706E023703}">
                      <ahyp:hlinkClr xmlns:ahyp="http://schemas.microsoft.com/office/drawing/2018/hyperlinkcolor" val="tx"/>
                    </a:ext>
                  </a:extLst>
                </a:hlinkClick>
              </a:rPr>
              <a:t>NAP_Network</a:t>
            </a:r>
            <a:endParaRPr lang="en-GB" sz="1467">
              <a:latin typeface="Avenir Next LT Pro"/>
              <a:ea typeface="+mn-ea"/>
            </a:endParaRPr>
          </a:p>
          <a:p>
            <a:pPr defTabSz="609585">
              <a:buClrTx/>
            </a:pPr>
            <a:endParaRPr lang="en-US" sz="1600">
              <a:latin typeface="Avenir Next LT Pro"/>
              <a:ea typeface="+mn-ea"/>
            </a:endParaRPr>
          </a:p>
        </p:txBody>
      </p:sp>
      <p:sp>
        <p:nvSpPr>
          <p:cNvPr id="33" name="TextBox 32">
            <a:extLst>
              <a:ext uri="{FF2B5EF4-FFF2-40B4-BE49-F238E27FC236}">
                <a16:creationId xmlns:a16="http://schemas.microsoft.com/office/drawing/2014/main" id="{DB11A196-27EE-43CA-2170-E42D1C0718CF}"/>
              </a:ext>
            </a:extLst>
          </p:cNvPr>
          <p:cNvSpPr txBox="1"/>
          <p:nvPr/>
        </p:nvSpPr>
        <p:spPr>
          <a:xfrm>
            <a:off x="3402328" y="5623451"/>
            <a:ext cx="2349616" cy="595099"/>
          </a:xfrm>
          <a:prstGeom prst="rect">
            <a:avLst/>
          </a:prstGeom>
          <a:noFill/>
        </p:spPr>
        <p:txBody>
          <a:bodyPr wrap="square" lIns="121920" tIns="60960" rIns="121920" bIns="6096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defTabSz="609585">
              <a:buClrTx/>
            </a:pPr>
            <a:r>
              <a:rPr lang="en-GB" sz="1467">
                <a:latin typeface="Avenir Next LT Pro"/>
                <a:ea typeface="+mn-ea"/>
                <a:hlinkClick r:id="rId7">
                  <a:extLst>
                    <a:ext uri="{A12FA001-AC4F-418D-AE19-62706E023703}">
                      <ahyp:hlinkClr xmlns:ahyp="http://schemas.microsoft.com/office/drawing/2018/hyperlinkcolor" val="tx"/>
                    </a:ext>
                  </a:extLst>
                </a:hlinkClick>
              </a:rPr>
              <a:t>NAP Global Network</a:t>
            </a:r>
            <a:endParaRPr lang="en-GB" sz="1467">
              <a:latin typeface="Avenir Next LT Pro"/>
              <a:ea typeface="+mn-ea"/>
            </a:endParaRPr>
          </a:p>
          <a:p>
            <a:pPr defTabSz="609585">
              <a:buClrTx/>
            </a:pPr>
            <a:endParaRPr lang="en-US" sz="1600">
              <a:latin typeface="Avenir Next LT Pro"/>
              <a:ea typeface="+mn-ea"/>
            </a:endParaRPr>
          </a:p>
        </p:txBody>
      </p:sp>
      <p:pic>
        <p:nvPicPr>
          <p:cNvPr id="10" name="Picture 11" descr="A picture containing text, sign, vector graphics, clipart&#10;&#10;Description automatically generated">
            <a:extLst>
              <a:ext uri="{FF2B5EF4-FFF2-40B4-BE49-F238E27FC236}">
                <a16:creationId xmlns:a16="http://schemas.microsoft.com/office/drawing/2014/main" id="{6F02A231-1907-5A54-BE9C-E5ECED205B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12832" y="1823281"/>
            <a:ext cx="2314075" cy="96204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666560D-21D5-F3EB-34A9-3F18DD5526C4}"/>
              </a:ext>
            </a:extLst>
          </p:cNvPr>
          <p:cNvPicPr>
            <a:picLocks noChangeAspect="1"/>
          </p:cNvPicPr>
          <p:nvPr/>
        </p:nvPicPr>
        <p:blipFill>
          <a:blip r:embed="rId9"/>
          <a:stretch>
            <a:fillRect/>
          </a:stretch>
        </p:blipFill>
        <p:spPr>
          <a:xfrm>
            <a:off x="6191253" y="3289997"/>
            <a:ext cx="5779168" cy="2365944"/>
          </a:xfrm>
          <a:prstGeom prst="rect">
            <a:avLst/>
          </a:prstGeom>
        </p:spPr>
      </p:pic>
    </p:spTree>
    <p:extLst>
      <p:ext uri="{BB962C8B-B14F-4D97-AF65-F5344CB8AC3E}">
        <p14:creationId xmlns:p14="http://schemas.microsoft.com/office/powerpoint/2010/main" val="37853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9B412-BD92-A28D-F46B-77CC0C15A1B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BB50A37-F2E4-DA79-889A-A4DAE5236A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2791" y="2002148"/>
            <a:ext cx="1426852" cy="1426852"/>
          </a:xfrm>
          <a:prstGeom prst="ellipse">
            <a:avLst/>
          </a:prstGeom>
          <a:solidFill>
            <a:srgbClr val="26262A"/>
          </a:solidFill>
        </p:spPr>
      </p:pic>
      <p:sp>
        <p:nvSpPr>
          <p:cNvPr id="4" name="TextBox 3">
            <a:extLst>
              <a:ext uri="{FF2B5EF4-FFF2-40B4-BE49-F238E27FC236}">
                <a16:creationId xmlns:a16="http://schemas.microsoft.com/office/drawing/2014/main" id="{10B329DA-F500-A001-B983-BA6926262C53}"/>
              </a:ext>
            </a:extLst>
          </p:cNvPr>
          <p:cNvSpPr txBox="1"/>
          <p:nvPr/>
        </p:nvSpPr>
        <p:spPr>
          <a:xfrm>
            <a:off x="245784" y="3679424"/>
            <a:ext cx="2620867" cy="400110"/>
          </a:xfrm>
          <a:prstGeom prst="rect">
            <a:avLst/>
          </a:prstGeom>
          <a:noFill/>
        </p:spPr>
        <p:txBody>
          <a:bodyPr wrap="square" lIns="121920" tIns="60960" rIns="121920" bIns="60960" anchor="t">
            <a:spAutoFit/>
          </a:bodyPr>
          <a:lstStyle/>
          <a:p>
            <a:pPr algn="ctr" defTabSz="609585"/>
            <a:r>
              <a:rPr lang="en-GB" b="1" dirty="0">
                <a:solidFill>
                  <a:srgbClr val="083266"/>
                </a:solidFill>
                <a:latin typeface="Avenir Next LT Pro"/>
              </a:rPr>
              <a:t>Emilie Beauchamp</a:t>
            </a:r>
            <a:endParaRPr lang="en-US" b="1" dirty="0">
              <a:solidFill>
                <a:srgbClr val="083266"/>
              </a:solidFill>
              <a:latin typeface="Avenir Next LT Pro"/>
            </a:endParaRPr>
          </a:p>
        </p:txBody>
      </p:sp>
      <p:sp>
        <p:nvSpPr>
          <p:cNvPr id="7" name="TextBox 6">
            <a:extLst>
              <a:ext uri="{FF2B5EF4-FFF2-40B4-BE49-F238E27FC236}">
                <a16:creationId xmlns:a16="http://schemas.microsoft.com/office/drawing/2014/main" id="{0BCC25A2-4C48-1B63-43B1-C0A0375D2268}"/>
              </a:ext>
            </a:extLst>
          </p:cNvPr>
          <p:cNvSpPr txBox="1"/>
          <p:nvPr/>
        </p:nvSpPr>
        <p:spPr>
          <a:xfrm>
            <a:off x="384359" y="4096945"/>
            <a:ext cx="2343716" cy="553998"/>
          </a:xfrm>
          <a:prstGeom prst="rect">
            <a:avLst/>
          </a:prstGeom>
          <a:noFill/>
        </p:spPr>
        <p:txBody>
          <a:bodyPr wrap="square" lIns="121920" tIns="60960" rIns="121920" bIns="60960" anchor="t">
            <a:spAutoFit/>
          </a:bodyPr>
          <a:lstStyle/>
          <a:p>
            <a:pPr algn="ctr" defTabSz="609585"/>
            <a:r>
              <a:rPr lang="en-US" sz="1400" dirty="0">
                <a:solidFill>
                  <a:srgbClr val="000000"/>
                </a:solidFill>
                <a:latin typeface="Avenir Next LT Pro"/>
              </a:rPr>
              <a:t>Lead, MEL for Adaptation</a:t>
            </a:r>
          </a:p>
          <a:p>
            <a:pPr algn="ctr" defTabSz="609585"/>
            <a:r>
              <a:rPr lang="en-US" sz="1400" dirty="0">
                <a:solidFill>
                  <a:srgbClr val="000000"/>
                </a:solidFill>
                <a:latin typeface="Avenir Next LT Pro"/>
              </a:rPr>
              <a:t>NAP Global Network, IISD</a:t>
            </a:r>
          </a:p>
        </p:txBody>
      </p:sp>
      <p:pic>
        <p:nvPicPr>
          <p:cNvPr id="8" name="Picture 7">
            <a:extLst>
              <a:ext uri="{FF2B5EF4-FFF2-40B4-BE49-F238E27FC236}">
                <a16:creationId xmlns:a16="http://schemas.microsoft.com/office/drawing/2014/main" id="{95CD6016-91B6-FDF3-02FE-AE3EDAEB3867}"/>
              </a:ext>
            </a:extLst>
          </p:cNvPr>
          <p:cNvPicPr>
            <a:picLocks noChangeAspect="1"/>
          </p:cNvPicPr>
          <p:nvPr/>
        </p:nvPicPr>
        <p:blipFill>
          <a:blip r:embed="rId5"/>
          <a:stretch>
            <a:fillRect/>
          </a:stretch>
        </p:blipFill>
        <p:spPr>
          <a:xfrm>
            <a:off x="11568609" y="6213310"/>
            <a:ext cx="359540" cy="354404"/>
          </a:xfrm>
          <a:prstGeom prst="rect">
            <a:avLst/>
          </a:prstGeom>
        </p:spPr>
      </p:pic>
      <p:pic>
        <p:nvPicPr>
          <p:cNvPr id="6" name="Picture 5">
            <a:extLst>
              <a:ext uri="{FF2B5EF4-FFF2-40B4-BE49-F238E27FC236}">
                <a16:creationId xmlns:a16="http://schemas.microsoft.com/office/drawing/2014/main" id="{0B44C281-CE95-3A55-C99F-EA7115AFDFFD}"/>
              </a:ext>
            </a:extLst>
          </p:cNvPr>
          <p:cNvPicPr>
            <a:picLocks noChangeAspect="1"/>
          </p:cNvPicPr>
          <p:nvPr/>
        </p:nvPicPr>
        <p:blipFill>
          <a:blip r:embed="rId6"/>
          <a:stretch>
            <a:fillRect/>
          </a:stretch>
        </p:blipFill>
        <p:spPr>
          <a:xfrm>
            <a:off x="2962789" y="614899"/>
            <a:ext cx="9133073" cy="5062809"/>
          </a:xfrm>
          <a:prstGeom prst="rect">
            <a:avLst/>
          </a:prstGeom>
        </p:spPr>
      </p:pic>
    </p:spTree>
    <p:extLst>
      <p:ext uri="{BB962C8B-B14F-4D97-AF65-F5344CB8AC3E}">
        <p14:creationId xmlns:p14="http://schemas.microsoft.com/office/powerpoint/2010/main" val="26963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D9A49ED-DDCD-D073-5353-E61ADAD72E31}"/>
              </a:ext>
            </a:extLst>
          </p:cNvPr>
          <p:cNvSpPr txBox="1"/>
          <p:nvPr/>
        </p:nvSpPr>
        <p:spPr>
          <a:xfrm>
            <a:off x="5740572" y="746118"/>
            <a:ext cx="4858339" cy="605230"/>
          </a:xfrm>
          <a:prstGeom prst="rect">
            <a:avLst/>
          </a:prstGeom>
          <a:noFill/>
        </p:spPr>
        <p:txBody>
          <a:bodyPr wrap="square" rtlCol="0">
            <a:spAutoFit/>
          </a:bodyPr>
          <a:lstStyle/>
          <a:p>
            <a:pPr defTabSz="609585"/>
            <a:r>
              <a:rPr lang="en-GB" sz="3333" b="1" dirty="0">
                <a:solidFill>
                  <a:srgbClr val="F05A28"/>
                </a:solidFill>
                <a:latin typeface="Avenir Next LT Pro" panose="020B0504020202020204" pitchFamily="34" charset="0"/>
              </a:rPr>
              <a:t>Agenda</a:t>
            </a:r>
            <a:endParaRPr lang="en-US" sz="3333" b="1" dirty="0">
              <a:solidFill>
                <a:srgbClr val="F05A28"/>
              </a:solidFill>
              <a:latin typeface="Avenir Next LT Pro" panose="020B0504020202020204" pitchFamily="34" charset="0"/>
            </a:endParaRPr>
          </a:p>
        </p:txBody>
      </p:sp>
      <p:sp>
        <p:nvSpPr>
          <p:cNvPr id="4" name="TextBox 3">
            <a:extLst>
              <a:ext uri="{FF2B5EF4-FFF2-40B4-BE49-F238E27FC236}">
                <a16:creationId xmlns:a16="http://schemas.microsoft.com/office/drawing/2014/main" id="{97A23C0C-52B3-1AA8-9B8E-A8B65FD63C27}"/>
              </a:ext>
            </a:extLst>
          </p:cNvPr>
          <p:cNvSpPr txBox="1"/>
          <p:nvPr/>
        </p:nvSpPr>
        <p:spPr>
          <a:xfrm>
            <a:off x="5568244" y="2263042"/>
            <a:ext cx="5874456" cy="3456074"/>
          </a:xfrm>
          <a:prstGeom prst="rect">
            <a:avLst/>
          </a:prstGeom>
          <a:noFill/>
        </p:spPr>
        <p:txBody>
          <a:bodyPr wrap="square" lIns="121920" tIns="60960" rIns="121920" bIns="60960" anchor="t">
            <a:spAutoFit/>
          </a:bodyPr>
          <a:lstStyle/>
          <a:p>
            <a:pPr marL="355600" indent="-355600" defTabSz="609585">
              <a:lnSpc>
                <a:spcPct val="114000"/>
              </a:lnSpc>
              <a:spcAft>
                <a:spcPts val="1200"/>
              </a:spcAft>
            </a:pPr>
            <a:r>
              <a:rPr lang="en-US" sz="2000" b="1" i="1" dirty="0">
                <a:solidFill>
                  <a:srgbClr val="000000"/>
                </a:solidFill>
                <a:latin typeface="Avenir Next LT Pro"/>
              </a:rPr>
              <a:t>1.	The UNFCCC framing for MEL – in line with the UAE Framework for Global Climate Resilience (FGCR)</a:t>
            </a:r>
          </a:p>
          <a:p>
            <a:pPr marL="342900" indent="-342900" defTabSz="609585">
              <a:lnSpc>
                <a:spcPct val="114000"/>
              </a:lnSpc>
              <a:spcAft>
                <a:spcPts val="1200"/>
              </a:spcAft>
              <a:buAutoNum type="arabicPeriod" startAt="2"/>
            </a:pPr>
            <a:r>
              <a:rPr lang="en-US" sz="2000" b="1" i="1" dirty="0">
                <a:solidFill>
                  <a:srgbClr val="000000"/>
                </a:solidFill>
                <a:latin typeface="Avenir Next LT Pro"/>
              </a:rPr>
              <a:t>What are challenges – for countries?</a:t>
            </a:r>
          </a:p>
          <a:p>
            <a:pPr marL="342900" indent="-342900" defTabSz="609585">
              <a:lnSpc>
                <a:spcPct val="114000"/>
              </a:lnSpc>
              <a:spcAft>
                <a:spcPts val="1200"/>
              </a:spcAft>
              <a:buAutoNum type="arabicPeriod" startAt="2"/>
            </a:pPr>
            <a:r>
              <a:rPr lang="en-US" sz="2000" b="1" i="1" dirty="0">
                <a:solidFill>
                  <a:srgbClr val="000000"/>
                </a:solidFill>
                <a:latin typeface="Avenir Next LT Pro"/>
              </a:rPr>
              <a:t>What are good practices – for countries? </a:t>
            </a:r>
          </a:p>
          <a:p>
            <a:pPr marL="342900" indent="-342900" defTabSz="609585">
              <a:lnSpc>
                <a:spcPct val="114000"/>
              </a:lnSpc>
              <a:spcAft>
                <a:spcPts val="1200"/>
              </a:spcAft>
              <a:buAutoNum type="arabicPeriod" startAt="2"/>
            </a:pPr>
            <a:r>
              <a:rPr lang="en-US" sz="2000" b="1" i="1" dirty="0">
                <a:solidFill>
                  <a:srgbClr val="000000"/>
                </a:solidFill>
                <a:latin typeface="Avenir Next LT Pro"/>
              </a:rPr>
              <a:t>What are opportunities - for countries and globally? </a:t>
            </a:r>
          </a:p>
          <a:p>
            <a:pPr defTabSz="609585">
              <a:lnSpc>
                <a:spcPct val="114000"/>
              </a:lnSpc>
              <a:spcAft>
                <a:spcPts val="1200"/>
              </a:spcAft>
            </a:pPr>
            <a:endParaRPr lang="en-US" sz="1600" b="1" i="1" dirty="0">
              <a:solidFill>
                <a:srgbClr val="000000"/>
              </a:solidFill>
              <a:latin typeface="Avenir Next LT Pro"/>
            </a:endParaRPr>
          </a:p>
        </p:txBody>
      </p:sp>
      <p:sp>
        <p:nvSpPr>
          <p:cNvPr id="6" name="Round Single Corner of Rectangle 12">
            <a:extLst>
              <a:ext uri="{FF2B5EF4-FFF2-40B4-BE49-F238E27FC236}">
                <a16:creationId xmlns:a16="http://schemas.microsoft.com/office/drawing/2014/main" id="{19E157E8-9F35-4300-7B04-7AE87DEC12CB}"/>
              </a:ext>
            </a:extLst>
          </p:cNvPr>
          <p:cNvSpPr/>
          <p:nvPr/>
        </p:nvSpPr>
        <p:spPr>
          <a:xfrm flipV="1">
            <a:off x="363763" y="405855"/>
            <a:ext cx="11377133" cy="6046290"/>
          </a:xfrm>
          <a:prstGeom prst="round1Rect">
            <a:avLst/>
          </a:prstGeom>
          <a:noFill/>
          <a:ln w="34925">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pic>
        <p:nvPicPr>
          <p:cNvPr id="3" name="Picture 2">
            <a:extLst>
              <a:ext uri="{FF2B5EF4-FFF2-40B4-BE49-F238E27FC236}">
                <a16:creationId xmlns:a16="http://schemas.microsoft.com/office/drawing/2014/main" id="{3C5A70A6-50DE-E456-1C40-738F2162D39F}"/>
              </a:ext>
            </a:extLst>
          </p:cNvPr>
          <p:cNvPicPr>
            <a:picLocks noChangeAspect="1"/>
          </p:cNvPicPr>
          <p:nvPr/>
        </p:nvPicPr>
        <p:blipFill>
          <a:blip r:embed="rId3"/>
          <a:stretch>
            <a:fillRect/>
          </a:stretch>
        </p:blipFill>
        <p:spPr>
          <a:xfrm>
            <a:off x="11568609" y="6213310"/>
            <a:ext cx="359540" cy="354404"/>
          </a:xfrm>
          <a:prstGeom prst="rect">
            <a:avLst/>
          </a:prstGeom>
        </p:spPr>
      </p:pic>
      <p:pic>
        <p:nvPicPr>
          <p:cNvPr id="2" name="Picture 1">
            <a:extLst>
              <a:ext uri="{FF2B5EF4-FFF2-40B4-BE49-F238E27FC236}">
                <a16:creationId xmlns:a16="http://schemas.microsoft.com/office/drawing/2014/main" id="{747AAFAC-EAFB-BC50-9FD3-99A7B9FAE3FA}"/>
              </a:ext>
            </a:extLst>
          </p:cNvPr>
          <p:cNvPicPr>
            <a:picLocks noChangeAspect="1"/>
          </p:cNvPicPr>
          <p:nvPr/>
        </p:nvPicPr>
        <p:blipFill>
          <a:blip r:embed="rId4" cstate="print">
            <a:extLst>
              <a:ext uri="{28A0092B-C50C-407E-A947-70E740481C1C}">
                <a14:useLocalDpi xmlns:a14="http://schemas.microsoft.com/office/drawing/2010/main" val="0"/>
              </a:ext>
            </a:extLst>
          </a:blip>
          <a:srcRect l="13404" r="13404"/>
          <a:stretch/>
        </p:blipFill>
        <p:spPr>
          <a:xfrm>
            <a:off x="1" y="0"/>
            <a:ext cx="5021522" cy="6858000"/>
          </a:xfrm>
          <a:prstGeom prst="rect">
            <a:avLst/>
          </a:prstGeom>
        </p:spPr>
      </p:pic>
      <p:sp>
        <p:nvSpPr>
          <p:cNvPr id="5" name="Round Single Corner of Rectangle 18">
            <a:extLst>
              <a:ext uri="{FF2B5EF4-FFF2-40B4-BE49-F238E27FC236}">
                <a16:creationId xmlns:a16="http://schemas.microsoft.com/office/drawing/2014/main" id="{6FD967D8-44DD-1EE7-69B8-775E827D307C}"/>
              </a:ext>
            </a:extLst>
          </p:cNvPr>
          <p:cNvSpPr>
            <a:spLocks noChangeAspect="1"/>
          </p:cNvSpPr>
          <p:nvPr/>
        </p:nvSpPr>
        <p:spPr>
          <a:xfrm rot="5400000">
            <a:off x="-578362" y="1514551"/>
            <a:ext cx="6178247" cy="3928079"/>
          </a:xfrm>
          <a:custGeom>
            <a:avLst/>
            <a:gdLst>
              <a:gd name="connsiteX0" fmla="*/ 0 w 5143500"/>
              <a:gd name="connsiteY0" fmla="*/ 0 h 5143500"/>
              <a:gd name="connsiteX1" fmla="*/ 4286233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0" h="5143500">
                <a:moveTo>
                  <a:pt x="0" y="0"/>
                </a:moveTo>
                <a:lnTo>
                  <a:pt x="4186645" y="0"/>
                </a:lnTo>
                <a:cubicBezTo>
                  <a:pt x="4660100" y="0"/>
                  <a:pt x="5143500" y="410973"/>
                  <a:pt x="5143500" y="929695"/>
                </a:cubicBezTo>
                <a:lnTo>
                  <a:pt x="5143500" y="5143500"/>
                </a:lnTo>
                <a:lnTo>
                  <a:pt x="0" y="5143500"/>
                </a:lnTo>
                <a:lnTo>
                  <a:pt x="0" y="0"/>
                </a:lnTo>
                <a:close/>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4337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5109A-DCCC-C07B-1354-5620A7217DD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32D0037-0123-9BDD-F3CB-3E40CEE32DB4}"/>
              </a:ext>
            </a:extLst>
          </p:cNvPr>
          <p:cNvPicPr>
            <a:picLocks noChangeAspect="1"/>
          </p:cNvPicPr>
          <p:nvPr/>
        </p:nvPicPr>
        <p:blipFill>
          <a:blip r:embed="rId3"/>
          <a:stretch>
            <a:fillRect/>
          </a:stretch>
        </p:blipFill>
        <p:spPr>
          <a:xfrm>
            <a:off x="3721100" y="288513"/>
            <a:ext cx="8314780" cy="6019645"/>
          </a:xfrm>
          <a:prstGeom prst="rect">
            <a:avLst/>
          </a:prstGeom>
        </p:spPr>
      </p:pic>
      <p:sp>
        <p:nvSpPr>
          <p:cNvPr id="3" name="TextBox 2">
            <a:extLst>
              <a:ext uri="{FF2B5EF4-FFF2-40B4-BE49-F238E27FC236}">
                <a16:creationId xmlns:a16="http://schemas.microsoft.com/office/drawing/2014/main" id="{F54B8B5A-0573-EA68-CE36-F2F9478A0B8F}"/>
              </a:ext>
            </a:extLst>
          </p:cNvPr>
          <p:cNvSpPr txBox="1"/>
          <p:nvPr/>
        </p:nvSpPr>
        <p:spPr>
          <a:xfrm>
            <a:off x="353385" y="586644"/>
            <a:ext cx="3367715" cy="5509200"/>
          </a:xfrm>
          <a:prstGeom prst="rect">
            <a:avLst/>
          </a:prstGeom>
          <a:noFill/>
        </p:spPr>
        <p:txBody>
          <a:bodyPr wrap="square" rtlCol="0">
            <a:spAutoFit/>
          </a:bodyPr>
          <a:lstStyle/>
          <a:p>
            <a:pPr defTabSz="609585"/>
            <a:r>
              <a:rPr lang="en-US" sz="3200" b="1" dirty="0">
                <a:solidFill>
                  <a:srgbClr val="F05A28"/>
                </a:solidFill>
                <a:latin typeface="Avenir Next LT Pro" panose="020B0504020202020204" pitchFamily="34" charset="0"/>
              </a:rPr>
              <a:t>The recent UAE Framework for Global Climate Resilience gives us incentives and framings for assessing adaptation progress – through MEL systems</a:t>
            </a:r>
          </a:p>
        </p:txBody>
      </p:sp>
      <p:cxnSp>
        <p:nvCxnSpPr>
          <p:cNvPr id="12" name="Straight Connector 11">
            <a:extLst>
              <a:ext uri="{FF2B5EF4-FFF2-40B4-BE49-F238E27FC236}">
                <a16:creationId xmlns:a16="http://schemas.microsoft.com/office/drawing/2014/main" id="{E4A5A3A8-3E77-BCE4-12EF-2BE2A98BA731}"/>
              </a:ext>
            </a:extLst>
          </p:cNvPr>
          <p:cNvCxnSpPr>
            <a:cxnSpLocks/>
          </p:cNvCxnSpPr>
          <p:nvPr/>
        </p:nvCxnSpPr>
        <p:spPr>
          <a:xfrm>
            <a:off x="-48683" y="6693363"/>
            <a:ext cx="12336693" cy="0"/>
          </a:xfrm>
          <a:prstGeom prst="line">
            <a:avLst/>
          </a:prstGeom>
          <a:ln w="34925">
            <a:solidFill>
              <a:srgbClr val="F05A2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C5B8E53-12C4-0015-7AF1-58B64053CBC0}"/>
              </a:ext>
            </a:extLst>
          </p:cNvPr>
          <p:cNvPicPr>
            <a:picLocks noChangeAspect="1"/>
          </p:cNvPicPr>
          <p:nvPr/>
        </p:nvPicPr>
        <p:blipFill>
          <a:blip r:embed="rId4"/>
          <a:stretch>
            <a:fillRect/>
          </a:stretch>
        </p:blipFill>
        <p:spPr>
          <a:xfrm>
            <a:off x="11568609" y="6213310"/>
            <a:ext cx="359540" cy="354404"/>
          </a:xfrm>
          <a:prstGeom prst="rect">
            <a:avLst/>
          </a:prstGeom>
        </p:spPr>
      </p:pic>
      <p:sp>
        <p:nvSpPr>
          <p:cNvPr id="7" name="Oval 6">
            <a:extLst>
              <a:ext uri="{FF2B5EF4-FFF2-40B4-BE49-F238E27FC236}">
                <a16:creationId xmlns:a16="http://schemas.microsoft.com/office/drawing/2014/main" id="{C272B7E2-F905-CFD2-9DF9-DA88253B3EA8}"/>
              </a:ext>
            </a:extLst>
          </p:cNvPr>
          <p:cNvSpPr/>
          <p:nvPr/>
        </p:nvSpPr>
        <p:spPr>
          <a:xfrm>
            <a:off x="4018502" y="5434196"/>
            <a:ext cx="4965700" cy="71104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09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0153-D9E5-BD83-D0A4-64E93549BC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C9E956A-B529-27C6-2467-D0C8563EF45F}"/>
              </a:ext>
            </a:extLst>
          </p:cNvPr>
          <p:cNvSpPr txBox="1"/>
          <p:nvPr/>
        </p:nvSpPr>
        <p:spPr>
          <a:xfrm>
            <a:off x="647683" y="365423"/>
            <a:ext cx="10896633" cy="1118127"/>
          </a:xfrm>
          <a:prstGeom prst="rect">
            <a:avLst/>
          </a:prstGeom>
          <a:noFill/>
        </p:spPr>
        <p:txBody>
          <a:bodyPr wrap="square" rtlCol="0">
            <a:spAutoFit/>
          </a:bodyPr>
          <a:lstStyle/>
          <a:p>
            <a:pPr defTabSz="609585"/>
            <a:r>
              <a:rPr lang="en-US" sz="3333" b="1" dirty="0">
                <a:solidFill>
                  <a:srgbClr val="F05A28"/>
                </a:solidFill>
                <a:latin typeface="Avenir Next LT Pro" panose="020B0504020202020204" pitchFamily="34" charset="0"/>
              </a:rPr>
              <a:t>The Enhanced Transparency Framework and the UNFCCC provide </a:t>
            </a:r>
          </a:p>
        </p:txBody>
      </p:sp>
      <p:cxnSp>
        <p:nvCxnSpPr>
          <p:cNvPr id="12" name="Straight Connector 11">
            <a:extLst>
              <a:ext uri="{FF2B5EF4-FFF2-40B4-BE49-F238E27FC236}">
                <a16:creationId xmlns:a16="http://schemas.microsoft.com/office/drawing/2014/main" id="{3E528EFF-B4DB-942D-0ABB-C5788791F6B3}"/>
              </a:ext>
            </a:extLst>
          </p:cNvPr>
          <p:cNvCxnSpPr>
            <a:cxnSpLocks/>
          </p:cNvCxnSpPr>
          <p:nvPr/>
        </p:nvCxnSpPr>
        <p:spPr>
          <a:xfrm>
            <a:off x="-48683" y="6693363"/>
            <a:ext cx="12336693" cy="0"/>
          </a:xfrm>
          <a:prstGeom prst="line">
            <a:avLst/>
          </a:prstGeom>
          <a:ln w="34925">
            <a:solidFill>
              <a:srgbClr val="F05A2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D955419-D41A-73A2-A888-6904EEA1DCBE}"/>
              </a:ext>
            </a:extLst>
          </p:cNvPr>
          <p:cNvPicPr>
            <a:picLocks noChangeAspect="1"/>
          </p:cNvPicPr>
          <p:nvPr/>
        </p:nvPicPr>
        <p:blipFill>
          <a:blip r:embed="rId3"/>
          <a:stretch>
            <a:fillRect/>
          </a:stretch>
        </p:blipFill>
        <p:spPr>
          <a:xfrm>
            <a:off x="11568609" y="6213310"/>
            <a:ext cx="359540" cy="354404"/>
          </a:xfrm>
          <a:prstGeom prst="rect">
            <a:avLst/>
          </a:prstGeom>
        </p:spPr>
      </p:pic>
      <p:sp>
        <p:nvSpPr>
          <p:cNvPr id="7" name="TextBox 6">
            <a:extLst>
              <a:ext uri="{FF2B5EF4-FFF2-40B4-BE49-F238E27FC236}">
                <a16:creationId xmlns:a16="http://schemas.microsoft.com/office/drawing/2014/main" id="{B8E0FE9A-6354-9354-4193-07B9E8556273}"/>
              </a:ext>
            </a:extLst>
          </p:cNvPr>
          <p:cNvSpPr txBox="1"/>
          <p:nvPr/>
        </p:nvSpPr>
        <p:spPr>
          <a:xfrm>
            <a:off x="263851" y="1699952"/>
            <a:ext cx="11483649" cy="923330"/>
          </a:xfrm>
          <a:prstGeom prst="rect">
            <a:avLst/>
          </a:prstGeom>
          <a:noFill/>
        </p:spPr>
        <p:txBody>
          <a:bodyPr wrap="square" rtlCol="0">
            <a:spAutoFit/>
          </a:bodyPr>
          <a:lstStyle/>
          <a:p>
            <a:r>
              <a:rPr lang="en-US" b="1" dirty="0"/>
              <a:t>There are a variety of planning, communicating and reporting instruments – which serve as sources of information for the UAE FGCR: NDCs, NAPs, </a:t>
            </a:r>
            <a:r>
              <a:rPr lang="en-US" b="1" dirty="0" err="1"/>
              <a:t>Adcoms</a:t>
            </a:r>
            <a:r>
              <a:rPr lang="en-US" b="1" dirty="0"/>
              <a:t>, National Communications, BTRs, other national progress reports</a:t>
            </a:r>
          </a:p>
          <a:p>
            <a:endParaRPr lang="en-US" b="1" dirty="0"/>
          </a:p>
        </p:txBody>
      </p:sp>
      <p:pic>
        <p:nvPicPr>
          <p:cNvPr id="13" name="Picture 12">
            <a:extLst>
              <a:ext uri="{FF2B5EF4-FFF2-40B4-BE49-F238E27FC236}">
                <a16:creationId xmlns:a16="http://schemas.microsoft.com/office/drawing/2014/main" id="{D282B03B-95F8-49A5-2066-F5FF212EBD02}"/>
              </a:ext>
            </a:extLst>
          </p:cNvPr>
          <p:cNvPicPr>
            <a:picLocks noChangeAspect="1"/>
          </p:cNvPicPr>
          <p:nvPr/>
        </p:nvPicPr>
        <p:blipFill>
          <a:blip r:embed="rId4"/>
          <a:stretch>
            <a:fillRect/>
          </a:stretch>
        </p:blipFill>
        <p:spPr>
          <a:xfrm>
            <a:off x="3431848" y="2475917"/>
            <a:ext cx="8496301" cy="4154622"/>
          </a:xfrm>
          <a:prstGeom prst="rect">
            <a:avLst/>
          </a:prstGeom>
        </p:spPr>
      </p:pic>
      <p:sp>
        <p:nvSpPr>
          <p:cNvPr id="14" name="TextBox 13">
            <a:extLst>
              <a:ext uri="{FF2B5EF4-FFF2-40B4-BE49-F238E27FC236}">
                <a16:creationId xmlns:a16="http://schemas.microsoft.com/office/drawing/2014/main" id="{D9844BA1-2E52-C85E-E379-CCDB1DA2F160}"/>
              </a:ext>
            </a:extLst>
          </p:cNvPr>
          <p:cNvSpPr txBox="1"/>
          <p:nvPr/>
        </p:nvSpPr>
        <p:spPr>
          <a:xfrm>
            <a:off x="263851" y="3000044"/>
            <a:ext cx="2886062" cy="3693319"/>
          </a:xfrm>
          <a:prstGeom prst="rect">
            <a:avLst/>
          </a:prstGeom>
          <a:noFill/>
        </p:spPr>
        <p:txBody>
          <a:bodyPr wrap="square" rtlCol="0">
            <a:spAutoFit/>
          </a:bodyPr>
          <a:lstStyle/>
          <a:p>
            <a:r>
              <a:rPr lang="en-US" dirty="0"/>
              <a:t>This means reporting burden on countries should be reduced…</a:t>
            </a:r>
          </a:p>
          <a:p>
            <a:endParaRPr lang="en-US" dirty="0"/>
          </a:p>
          <a:p>
            <a:r>
              <a:rPr lang="en-US" dirty="0"/>
              <a:t>… yet without </a:t>
            </a:r>
            <a:r>
              <a:rPr lang="en-US" b="1" dirty="0"/>
              <a:t>national MEL systems for NAP processes </a:t>
            </a:r>
            <a:r>
              <a:rPr lang="en-US" dirty="0"/>
              <a:t>(including reporting governance) countries can difficulty organize to use and </a:t>
            </a:r>
            <a:r>
              <a:rPr lang="en-US" b="1" dirty="0"/>
              <a:t>provide this information locally, nationally and globally.</a:t>
            </a:r>
          </a:p>
          <a:p>
            <a:endParaRPr lang="en-US" b="1" dirty="0"/>
          </a:p>
        </p:txBody>
      </p:sp>
    </p:spTree>
    <p:extLst>
      <p:ext uri="{BB962C8B-B14F-4D97-AF65-F5344CB8AC3E}">
        <p14:creationId xmlns:p14="http://schemas.microsoft.com/office/powerpoint/2010/main" val="20303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43E3-A45A-DE2D-C9A4-F957655913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18920B-C57F-198A-9415-20D28592A409}"/>
              </a:ext>
            </a:extLst>
          </p:cNvPr>
          <p:cNvSpPr txBox="1"/>
          <p:nvPr/>
        </p:nvSpPr>
        <p:spPr>
          <a:xfrm>
            <a:off x="671976" y="543420"/>
            <a:ext cx="10896633" cy="1631024"/>
          </a:xfrm>
          <a:prstGeom prst="rect">
            <a:avLst/>
          </a:prstGeom>
          <a:noFill/>
        </p:spPr>
        <p:txBody>
          <a:bodyPr wrap="square" rtlCol="0">
            <a:spAutoFit/>
          </a:bodyPr>
          <a:lstStyle/>
          <a:p>
            <a:pPr defTabSz="609585"/>
            <a:r>
              <a:rPr lang="en-US" sz="3333" b="1" dirty="0">
                <a:solidFill>
                  <a:srgbClr val="F05A28"/>
                </a:solidFill>
                <a:latin typeface="Avenir Next LT Pro" panose="020B0504020202020204" pitchFamily="34" charset="0"/>
              </a:rPr>
              <a:t>Challenge(s): MEL systems for adaptation must be contextual and nationally / locally owned to be effective </a:t>
            </a:r>
          </a:p>
        </p:txBody>
      </p:sp>
      <p:cxnSp>
        <p:nvCxnSpPr>
          <p:cNvPr id="12" name="Straight Connector 11">
            <a:extLst>
              <a:ext uri="{FF2B5EF4-FFF2-40B4-BE49-F238E27FC236}">
                <a16:creationId xmlns:a16="http://schemas.microsoft.com/office/drawing/2014/main" id="{EBA61358-1CAD-D1FB-59D7-60F51D80C61F}"/>
              </a:ext>
            </a:extLst>
          </p:cNvPr>
          <p:cNvCxnSpPr>
            <a:cxnSpLocks/>
          </p:cNvCxnSpPr>
          <p:nvPr/>
        </p:nvCxnSpPr>
        <p:spPr>
          <a:xfrm>
            <a:off x="-48683" y="6693363"/>
            <a:ext cx="12336693" cy="0"/>
          </a:xfrm>
          <a:prstGeom prst="line">
            <a:avLst/>
          </a:prstGeom>
          <a:ln w="34925">
            <a:solidFill>
              <a:srgbClr val="F05A2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8011CB9-7EA1-E51A-7E70-F270DEA0E24E}"/>
              </a:ext>
            </a:extLst>
          </p:cNvPr>
          <p:cNvPicPr>
            <a:picLocks noChangeAspect="1"/>
          </p:cNvPicPr>
          <p:nvPr/>
        </p:nvPicPr>
        <p:blipFill>
          <a:blip r:embed="rId3"/>
          <a:stretch>
            <a:fillRect/>
          </a:stretch>
        </p:blipFill>
        <p:spPr>
          <a:xfrm>
            <a:off x="11568609" y="6213310"/>
            <a:ext cx="359540" cy="354404"/>
          </a:xfrm>
          <a:prstGeom prst="rect">
            <a:avLst/>
          </a:prstGeom>
        </p:spPr>
      </p:pic>
      <p:sp>
        <p:nvSpPr>
          <p:cNvPr id="14" name="TextBox 13">
            <a:extLst>
              <a:ext uri="{FF2B5EF4-FFF2-40B4-BE49-F238E27FC236}">
                <a16:creationId xmlns:a16="http://schemas.microsoft.com/office/drawing/2014/main" id="{73CD9315-45DD-0BC1-1F88-9D07D382C9CB}"/>
              </a:ext>
            </a:extLst>
          </p:cNvPr>
          <p:cNvSpPr txBox="1"/>
          <p:nvPr/>
        </p:nvSpPr>
        <p:spPr>
          <a:xfrm>
            <a:off x="541317" y="2282900"/>
            <a:ext cx="6252781" cy="4801314"/>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rPr>
              <a:t>You cannot copy/paste a MEL system from a country to the other, nor apply top-down indicators without contextualization. </a:t>
            </a:r>
            <a:r>
              <a:rPr lang="en-US" sz="1800" dirty="0">
                <a:effectLst/>
                <a:highlight>
                  <a:srgbClr val="FFFF00"/>
                </a:highlight>
                <a:latin typeface="Calibri" panose="020F0502020204030204" pitchFamily="34" charset="0"/>
                <a:ea typeface="Calibri" panose="020F0502020204030204" pitchFamily="34" charset="0"/>
              </a:rPr>
              <a:t> </a:t>
            </a:r>
          </a:p>
          <a:p>
            <a:endParaRPr lang="en-US" dirty="0">
              <a:highlight>
                <a:srgbClr val="FFFF00"/>
              </a:highligh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Countries must follow the iterative adaptation cycle to identify which priorities, sectors, actions – which their MEL system must track and assess</a:t>
            </a:r>
          </a:p>
          <a:p>
            <a:pPr marL="742950" lvl="1" indent="-285750">
              <a:buFont typeface="Arial" panose="020B0604020202020204" pitchFamily="34" charset="0"/>
              <a:buChar char="•"/>
            </a:pPr>
            <a:r>
              <a:rPr lang="en-US" i="1" dirty="0">
                <a:latin typeface="Calibri" panose="020F0502020204030204" pitchFamily="34" charset="0"/>
                <a:ea typeface="Calibri" panose="020F0502020204030204" pitchFamily="34" charset="0"/>
              </a:rPr>
              <a:t>E.g. Fiji’s cross-referencing adaptation and SDGs</a:t>
            </a:r>
            <a:endParaRPr lang="en-US" i="1"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Resources for MEL of adaptation actions and processes are not budgeted proportionally to achieve the goal of learning from M&amp;E, and improving adaptation decisions</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Complexity (and lack of resources) in integrating gender responsive and socially inclusive views, priorities, and groups in MEL processes.  </a:t>
            </a:r>
            <a:endParaRPr lang="en-US" dirty="0">
              <a:highlight>
                <a:srgbClr val="FFFF00"/>
              </a:highlight>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en-CA" dirty="0"/>
          </a:p>
        </p:txBody>
      </p:sp>
      <p:sp>
        <p:nvSpPr>
          <p:cNvPr id="15" name="Rectangle 64">
            <a:extLst>
              <a:ext uri="{FF2B5EF4-FFF2-40B4-BE49-F238E27FC236}">
                <a16:creationId xmlns:a16="http://schemas.microsoft.com/office/drawing/2014/main" id="{C3266D9F-ACEB-2CE7-85CB-23DF124F7EFD}"/>
              </a:ext>
            </a:extLst>
          </p:cNvPr>
          <p:cNvSpPr/>
          <p:nvPr/>
        </p:nvSpPr>
        <p:spPr>
          <a:xfrm>
            <a:off x="7360019" y="2354708"/>
            <a:ext cx="4114984" cy="16596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6" name="Freeform: Shape 73">
            <a:extLst>
              <a:ext uri="{FF2B5EF4-FFF2-40B4-BE49-F238E27FC236}">
                <a16:creationId xmlns:a16="http://schemas.microsoft.com/office/drawing/2014/main" id="{14F53ADF-B8A4-007A-B884-B8D9E8ECF323}"/>
              </a:ext>
            </a:extLst>
          </p:cNvPr>
          <p:cNvSpPr/>
          <p:nvPr/>
        </p:nvSpPr>
        <p:spPr>
          <a:xfrm>
            <a:off x="8798578" y="2644965"/>
            <a:ext cx="1070801" cy="540951"/>
          </a:xfrm>
          <a:custGeom>
            <a:avLst/>
            <a:gdLst>
              <a:gd name="connsiteX0" fmla="*/ 0 w 954143"/>
              <a:gd name="connsiteY0" fmla="*/ 233396 h 466791"/>
              <a:gd name="connsiteX1" fmla="*/ 477072 w 954143"/>
              <a:gd name="connsiteY1" fmla="*/ 0 h 466791"/>
              <a:gd name="connsiteX2" fmla="*/ 954144 w 954143"/>
              <a:gd name="connsiteY2" fmla="*/ 233396 h 466791"/>
              <a:gd name="connsiteX3" fmla="*/ 477072 w 954143"/>
              <a:gd name="connsiteY3" fmla="*/ 466792 h 466791"/>
              <a:gd name="connsiteX4" fmla="*/ 0 w 954143"/>
              <a:gd name="connsiteY4" fmla="*/ 233396 h 466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43" h="466791">
                <a:moveTo>
                  <a:pt x="0" y="233396"/>
                </a:moveTo>
                <a:cubicBezTo>
                  <a:pt x="0" y="104495"/>
                  <a:pt x="213592" y="0"/>
                  <a:pt x="477072" y="0"/>
                </a:cubicBezTo>
                <a:cubicBezTo>
                  <a:pt x="740552" y="0"/>
                  <a:pt x="954144" y="104495"/>
                  <a:pt x="954144" y="233396"/>
                </a:cubicBezTo>
                <a:cubicBezTo>
                  <a:pt x="954144" y="362297"/>
                  <a:pt x="740552" y="466792"/>
                  <a:pt x="477072" y="466792"/>
                </a:cubicBezTo>
                <a:cubicBezTo>
                  <a:pt x="213592" y="466792"/>
                  <a:pt x="0" y="362297"/>
                  <a:pt x="0" y="233396"/>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21" tIns="77250" rIns="148621" bIns="77250" numCol="1" spcCol="1270" anchor="ctr" anchorCtr="0">
            <a:noAutofit/>
          </a:bodyPr>
          <a:lstStyle/>
          <a:p>
            <a:pPr marL="0" lvl="0" indent="0" algn="ctr" defTabSz="311150">
              <a:lnSpc>
                <a:spcPct val="90000"/>
              </a:lnSpc>
              <a:spcBef>
                <a:spcPct val="0"/>
              </a:spcBef>
              <a:spcAft>
                <a:spcPct val="35000"/>
              </a:spcAft>
              <a:buNone/>
            </a:pPr>
            <a:r>
              <a:rPr lang="en-GB" sz="1000" b="1" kern="1200" dirty="0">
                <a:solidFill>
                  <a:schemeClr val="tx1"/>
                </a:solidFill>
              </a:rPr>
              <a:t>Impacts &amp; VRAs</a:t>
            </a:r>
          </a:p>
        </p:txBody>
      </p:sp>
      <p:sp>
        <p:nvSpPr>
          <p:cNvPr id="17" name="Freeform: Shape 75">
            <a:extLst>
              <a:ext uri="{FF2B5EF4-FFF2-40B4-BE49-F238E27FC236}">
                <a16:creationId xmlns:a16="http://schemas.microsoft.com/office/drawing/2014/main" id="{481B6B15-315F-2C24-B526-F9E09156D8F3}"/>
              </a:ext>
            </a:extLst>
          </p:cNvPr>
          <p:cNvSpPr/>
          <p:nvPr/>
        </p:nvSpPr>
        <p:spPr>
          <a:xfrm>
            <a:off x="10031896" y="3021217"/>
            <a:ext cx="1070801" cy="489337"/>
          </a:xfrm>
          <a:custGeom>
            <a:avLst/>
            <a:gdLst>
              <a:gd name="connsiteX0" fmla="*/ 0 w 954143"/>
              <a:gd name="connsiteY0" fmla="*/ 231085 h 462169"/>
              <a:gd name="connsiteX1" fmla="*/ 477072 w 954143"/>
              <a:gd name="connsiteY1" fmla="*/ 0 h 462169"/>
              <a:gd name="connsiteX2" fmla="*/ 954144 w 954143"/>
              <a:gd name="connsiteY2" fmla="*/ 231085 h 462169"/>
              <a:gd name="connsiteX3" fmla="*/ 477072 w 954143"/>
              <a:gd name="connsiteY3" fmla="*/ 462170 h 462169"/>
              <a:gd name="connsiteX4" fmla="*/ 0 w 954143"/>
              <a:gd name="connsiteY4" fmla="*/ 231085 h 46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43" h="462169">
                <a:moveTo>
                  <a:pt x="0" y="231085"/>
                </a:moveTo>
                <a:cubicBezTo>
                  <a:pt x="0" y="103460"/>
                  <a:pt x="213592" y="0"/>
                  <a:pt x="477072" y="0"/>
                </a:cubicBezTo>
                <a:cubicBezTo>
                  <a:pt x="740552" y="0"/>
                  <a:pt x="954144" y="103460"/>
                  <a:pt x="954144" y="231085"/>
                </a:cubicBezTo>
                <a:cubicBezTo>
                  <a:pt x="954144" y="358710"/>
                  <a:pt x="740552" y="462170"/>
                  <a:pt x="477072" y="462170"/>
                </a:cubicBezTo>
                <a:cubicBezTo>
                  <a:pt x="213592" y="462170"/>
                  <a:pt x="0" y="358710"/>
                  <a:pt x="0" y="231085"/>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21" tIns="76573" rIns="148621" bIns="76573" numCol="1" spcCol="1270" anchor="ctr" anchorCtr="0">
            <a:noAutofit/>
          </a:bodyPr>
          <a:lstStyle/>
          <a:p>
            <a:pPr marL="0" lvl="0" indent="0" algn="ctr" defTabSz="311150">
              <a:lnSpc>
                <a:spcPct val="90000"/>
              </a:lnSpc>
              <a:spcBef>
                <a:spcPct val="0"/>
              </a:spcBef>
              <a:spcAft>
                <a:spcPct val="35000"/>
              </a:spcAft>
              <a:buNone/>
            </a:pPr>
            <a:r>
              <a:rPr lang="en-GB" sz="1000" b="1" kern="1200" dirty="0">
                <a:solidFill>
                  <a:schemeClr val="tx1"/>
                </a:solidFill>
              </a:rPr>
              <a:t>Planning</a:t>
            </a:r>
          </a:p>
        </p:txBody>
      </p:sp>
      <p:sp>
        <p:nvSpPr>
          <p:cNvPr id="18" name="Freeform: Shape 77">
            <a:extLst>
              <a:ext uri="{FF2B5EF4-FFF2-40B4-BE49-F238E27FC236}">
                <a16:creationId xmlns:a16="http://schemas.microsoft.com/office/drawing/2014/main" id="{F4C12110-FAB1-98B7-50B0-B6FA96862814}"/>
              </a:ext>
            </a:extLst>
          </p:cNvPr>
          <p:cNvSpPr/>
          <p:nvPr/>
        </p:nvSpPr>
        <p:spPr>
          <a:xfrm>
            <a:off x="8774656" y="3460727"/>
            <a:ext cx="1204432" cy="489337"/>
          </a:xfrm>
          <a:custGeom>
            <a:avLst/>
            <a:gdLst>
              <a:gd name="connsiteX0" fmla="*/ 0 w 954143"/>
              <a:gd name="connsiteY0" fmla="*/ 231085 h 462169"/>
              <a:gd name="connsiteX1" fmla="*/ 477072 w 954143"/>
              <a:gd name="connsiteY1" fmla="*/ 0 h 462169"/>
              <a:gd name="connsiteX2" fmla="*/ 954144 w 954143"/>
              <a:gd name="connsiteY2" fmla="*/ 231085 h 462169"/>
              <a:gd name="connsiteX3" fmla="*/ 477072 w 954143"/>
              <a:gd name="connsiteY3" fmla="*/ 462170 h 462169"/>
              <a:gd name="connsiteX4" fmla="*/ 0 w 954143"/>
              <a:gd name="connsiteY4" fmla="*/ 231085 h 46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43" h="462169">
                <a:moveTo>
                  <a:pt x="0" y="231085"/>
                </a:moveTo>
                <a:cubicBezTo>
                  <a:pt x="0" y="103460"/>
                  <a:pt x="213592" y="0"/>
                  <a:pt x="477072" y="0"/>
                </a:cubicBezTo>
                <a:cubicBezTo>
                  <a:pt x="740552" y="0"/>
                  <a:pt x="954144" y="103460"/>
                  <a:pt x="954144" y="231085"/>
                </a:cubicBezTo>
                <a:cubicBezTo>
                  <a:pt x="954144" y="358710"/>
                  <a:pt x="740552" y="462170"/>
                  <a:pt x="477072" y="462170"/>
                </a:cubicBezTo>
                <a:cubicBezTo>
                  <a:pt x="213592" y="462170"/>
                  <a:pt x="0" y="358710"/>
                  <a:pt x="0" y="231085"/>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351" tIns="75303" rIns="147351" bIns="75303" numCol="1" spcCol="1270" anchor="ctr" anchorCtr="0">
            <a:noAutofit/>
          </a:bodyPr>
          <a:lstStyle/>
          <a:p>
            <a:pPr marL="0" lvl="0" indent="0" algn="ctr" defTabSz="266700">
              <a:lnSpc>
                <a:spcPct val="90000"/>
              </a:lnSpc>
              <a:spcBef>
                <a:spcPct val="0"/>
              </a:spcBef>
              <a:spcAft>
                <a:spcPct val="35000"/>
              </a:spcAft>
              <a:buNone/>
            </a:pPr>
            <a:r>
              <a:rPr lang="en-GB" sz="1000" b="1" kern="1200" dirty="0">
                <a:solidFill>
                  <a:schemeClr val="tx1"/>
                </a:solidFill>
              </a:rPr>
              <a:t>Implementation</a:t>
            </a:r>
          </a:p>
        </p:txBody>
      </p:sp>
      <p:sp>
        <p:nvSpPr>
          <p:cNvPr id="19" name="Freeform: Shape 79">
            <a:extLst>
              <a:ext uri="{FF2B5EF4-FFF2-40B4-BE49-F238E27FC236}">
                <a16:creationId xmlns:a16="http://schemas.microsoft.com/office/drawing/2014/main" id="{F327CA7B-ACDB-74E9-D0C9-D2D634183ADF}"/>
              </a:ext>
            </a:extLst>
          </p:cNvPr>
          <p:cNvSpPr/>
          <p:nvPr/>
        </p:nvSpPr>
        <p:spPr>
          <a:xfrm>
            <a:off x="7565261" y="3021217"/>
            <a:ext cx="1070801" cy="489337"/>
          </a:xfrm>
          <a:custGeom>
            <a:avLst/>
            <a:gdLst>
              <a:gd name="connsiteX0" fmla="*/ 0 w 954143"/>
              <a:gd name="connsiteY0" fmla="*/ 231085 h 462169"/>
              <a:gd name="connsiteX1" fmla="*/ 477072 w 954143"/>
              <a:gd name="connsiteY1" fmla="*/ 0 h 462169"/>
              <a:gd name="connsiteX2" fmla="*/ 954144 w 954143"/>
              <a:gd name="connsiteY2" fmla="*/ 231085 h 462169"/>
              <a:gd name="connsiteX3" fmla="*/ 477072 w 954143"/>
              <a:gd name="connsiteY3" fmla="*/ 462170 h 462169"/>
              <a:gd name="connsiteX4" fmla="*/ 0 w 954143"/>
              <a:gd name="connsiteY4" fmla="*/ 231085 h 462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143" h="462169">
                <a:moveTo>
                  <a:pt x="0" y="231085"/>
                </a:moveTo>
                <a:cubicBezTo>
                  <a:pt x="0" y="103460"/>
                  <a:pt x="213592" y="0"/>
                  <a:pt x="477072" y="0"/>
                </a:cubicBezTo>
                <a:cubicBezTo>
                  <a:pt x="740552" y="0"/>
                  <a:pt x="954144" y="103460"/>
                  <a:pt x="954144" y="231085"/>
                </a:cubicBezTo>
                <a:cubicBezTo>
                  <a:pt x="954144" y="358710"/>
                  <a:pt x="740552" y="462170"/>
                  <a:pt x="477072" y="462170"/>
                </a:cubicBezTo>
                <a:cubicBezTo>
                  <a:pt x="213592" y="462170"/>
                  <a:pt x="0" y="358710"/>
                  <a:pt x="0" y="231085"/>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621" tIns="76573" rIns="148621" bIns="76573" numCol="1" spcCol="1270" anchor="ctr" anchorCtr="0">
            <a:noAutofit/>
          </a:bodyPr>
          <a:lstStyle/>
          <a:p>
            <a:pPr marL="0" lvl="0" indent="0" algn="ctr" defTabSz="311150">
              <a:lnSpc>
                <a:spcPct val="90000"/>
              </a:lnSpc>
              <a:spcBef>
                <a:spcPct val="0"/>
              </a:spcBef>
              <a:spcAft>
                <a:spcPct val="35000"/>
              </a:spcAft>
              <a:buNone/>
            </a:pPr>
            <a:r>
              <a:rPr lang="en-GB" sz="1000" b="1" kern="1200" dirty="0">
                <a:solidFill>
                  <a:schemeClr val="tx1"/>
                </a:solidFill>
              </a:rPr>
              <a:t>MEL</a:t>
            </a:r>
          </a:p>
        </p:txBody>
      </p:sp>
      <p:sp>
        <p:nvSpPr>
          <p:cNvPr id="20" name="TextBox 66">
            <a:extLst>
              <a:ext uri="{FF2B5EF4-FFF2-40B4-BE49-F238E27FC236}">
                <a16:creationId xmlns:a16="http://schemas.microsoft.com/office/drawing/2014/main" id="{AF83A118-CA6F-54D1-34F8-A02732D7EE54}"/>
              </a:ext>
            </a:extLst>
          </p:cNvPr>
          <p:cNvSpPr txBox="1"/>
          <p:nvPr/>
        </p:nvSpPr>
        <p:spPr>
          <a:xfrm>
            <a:off x="7689654" y="2371734"/>
            <a:ext cx="3428895" cy="276999"/>
          </a:xfrm>
          <a:prstGeom prst="rect">
            <a:avLst/>
          </a:prstGeom>
          <a:solidFill>
            <a:schemeClr val="accent1"/>
          </a:solidFill>
        </p:spPr>
        <p:txBody>
          <a:bodyPr wrap="square" rtlCol="0">
            <a:spAutoFit/>
          </a:bodyPr>
          <a:lstStyle/>
          <a:p>
            <a:pPr algn="ctr"/>
            <a:r>
              <a:rPr lang="en-GB" sz="1200" b="1" dirty="0">
                <a:solidFill>
                  <a:schemeClr val="bg1"/>
                </a:solidFill>
              </a:rPr>
              <a:t>Dimensions of the iterative adaptation cycle</a:t>
            </a:r>
            <a:endParaRPr lang="en-CA" sz="1200" b="1" dirty="0">
              <a:solidFill>
                <a:schemeClr val="bg1"/>
              </a:solidFill>
            </a:endParaRPr>
          </a:p>
        </p:txBody>
      </p:sp>
      <p:sp>
        <p:nvSpPr>
          <p:cNvPr id="21" name="Freeform: Shape 76">
            <a:extLst>
              <a:ext uri="{FF2B5EF4-FFF2-40B4-BE49-F238E27FC236}">
                <a16:creationId xmlns:a16="http://schemas.microsoft.com/office/drawing/2014/main" id="{0EA8B813-6827-BB95-3DBE-B2770BBD8E37}"/>
              </a:ext>
            </a:extLst>
          </p:cNvPr>
          <p:cNvSpPr/>
          <p:nvPr/>
        </p:nvSpPr>
        <p:spPr>
          <a:xfrm rot="2745788">
            <a:off x="8437714" y="3484138"/>
            <a:ext cx="358828" cy="165423"/>
          </a:xfrm>
          <a:custGeom>
            <a:avLst/>
            <a:gdLst>
              <a:gd name="connsiteX0" fmla="*/ 0 w 150329"/>
              <a:gd name="connsiteY0" fmla="*/ 43642 h 218208"/>
              <a:gd name="connsiteX1" fmla="*/ 75165 w 150329"/>
              <a:gd name="connsiteY1" fmla="*/ 43642 h 218208"/>
              <a:gd name="connsiteX2" fmla="*/ 75165 w 150329"/>
              <a:gd name="connsiteY2" fmla="*/ 0 h 218208"/>
              <a:gd name="connsiteX3" fmla="*/ 150329 w 150329"/>
              <a:gd name="connsiteY3" fmla="*/ 109104 h 218208"/>
              <a:gd name="connsiteX4" fmla="*/ 75165 w 150329"/>
              <a:gd name="connsiteY4" fmla="*/ 218208 h 218208"/>
              <a:gd name="connsiteX5" fmla="*/ 75165 w 150329"/>
              <a:gd name="connsiteY5" fmla="*/ 174566 h 218208"/>
              <a:gd name="connsiteX6" fmla="*/ 0 w 150329"/>
              <a:gd name="connsiteY6" fmla="*/ 174566 h 218208"/>
              <a:gd name="connsiteX7" fmla="*/ 0 w 150329"/>
              <a:gd name="connsiteY7" fmla="*/ 43642 h 2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29" h="218208">
                <a:moveTo>
                  <a:pt x="150329" y="174566"/>
                </a:moveTo>
                <a:lnTo>
                  <a:pt x="75164" y="174566"/>
                </a:lnTo>
                <a:lnTo>
                  <a:pt x="75164" y="218208"/>
                </a:lnTo>
                <a:lnTo>
                  <a:pt x="0" y="109104"/>
                </a:lnTo>
                <a:lnTo>
                  <a:pt x="75164" y="0"/>
                </a:lnTo>
                <a:lnTo>
                  <a:pt x="75164" y="43642"/>
                </a:lnTo>
                <a:lnTo>
                  <a:pt x="150329" y="43642"/>
                </a:lnTo>
                <a:lnTo>
                  <a:pt x="150329" y="174566"/>
                </a:lnTo>
                <a:close/>
              </a:path>
            </a:pathLst>
          </a:cu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5098" tIns="43642" rIns="1" bIns="43642" numCol="1" spcCol="1270" anchor="ctr" anchorCtr="0">
            <a:noAutofit/>
          </a:bodyPr>
          <a:lstStyle/>
          <a:p>
            <a:pPr marL="0" lvl="0" indent="0" algn="ctr" defTabSz="177800">
              <a:lnSpc>
                <a:spcPct val="90000"/>
              </a:lnSpc>
              <a:spcBef>
                <a:spcPct val="0"/>
              </a:spcBef>
              <a:spcAft>
                <a:spcPct val="35000"/>
              </a:spcAft>
              <a:buNone/>
            </a:pPr>
            <a:endParaRPr lang="en-CA" sz="600" kern="1200"/>
          </a:p>
        </p:txBody>
      </p:sp>
      <p:sp>
        <p:nvSpPr>
          <p:cNvPr id="22" name="Freeform: Shape 76">
            <a:extLst>
              <a:ext uri="{FF2B5EF4-FFF2-40B4-BE49-F238E27FC236}">
                <a16:creationId xmlns:a16="http://schemas.microsoft.com/office/drawing/2014/main" id="{01C33271-CA54-2CCC-8765-FA8EE6823D70}"/>
              </a:ext>
            </a:extLst>
          </p:cNvPr>
          <p:cNvSpPr/>
          <p:nvPr/>
        </p:nvSpPr>
        <p:spPr>
          <a:xfrm rot="9185382">
            <a:off x="8417730" y="2850923"/>
            <a:ext cx="358828" cy="165423"/>
          </a:xfrm>
          <a:custGeom>
            <a:avLst/>
            <a:gdLst>
              <a:gd name="connsiteX0" fmla="*/ 0 w 150329"/>
              <a:gd name="connsiteY0" fmla="*/ 43642 h 218208"/>
              <a:gd name="connsiteX1" fmla="*/ 75165 w 150329"/>
              <a:gd name="connsiteY1" fmla="*/ 43642 h 218208"/>
              <a:gd name="connsiteX2" fmla="*/ 75165 w 150329"/>
              <a:gd name="connsiteY2" fmla="*/ 0 h 218208"/>
              <a:gd name="connsiteX3" fmla="*/ 150329 w 150329"/>
              <a:gd name="connsiteY3" fmla="*/ 109104 h 218208"/>
              <a:gd name="connsiteX4" fmla="*/ 75165 w 150329"/>
              <a:gd name="connsiteY4" fmla="*/ 218208 h 218208"/>
              <a:gd name="connsiteX5" fmla="*/ 75165 w 150329"/>
              <a:gd name="connsiteY5" fmla="*/ 174566 h 218208"/>
              <a:gd name="connsiteX6" fmla="*/ 0 w 150329"/>
              <a:gd name="connsiteY6" fmla="*/ 174566 h 218208"/>
              <a:gd name="connsiteX7" fmla="*/ 0 w 150329"/>
              <a:gd name="connsiteY7" fmla="*/ 43642 h 2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29" h="218208">
                <a:moveTo>
                  <a:pt x="150329" y="174566"/>
                </a:moveTo>
                <a:lnTo>
                  <a:pt x="75164" y="174566"/>
                </a:lnTo>
                <a:lnTo>
                  <a:pt x="75164" y="218208"/>
                </a:lnTo>
                <a:lnTo>
                  <a:pt x="0" y="109104"/>
                </a:lnTo>
                <a:lnTo>
                  <a:pt x="75164" y="0"/>
                </a:lnTo>
                <a:lnTo>
                  <a:pt x="75164" y="43642"/>
                </a:lnTo>
                <a:lnTo>
                  <a:pt x="150329" y="43642"/>
                </a:lnTo>
                <a:lnTo>
                  <a:pt x="150329" y="174566"/>
                </a:lnTo>
                <a:close/>
              </a:path>
            </a:pathLst>
          </a:cu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5098" tIns="43642" rIns="1" bIns="43642" numCol="1" spcCol="1270" anchor="ctr" anchorCtr="0">
            <a:noAutofit/>
          </a:bodyPr>
          <a:lstStyle/>
          <a:p>
            <a:pPr marL="0" lvl="0" indent="0" algn="ctr" defTabSz="177800">
              <a:lnSpc>
                <a:spcPct val="90000"/>
              </a:lnSpc>
              <a:spcBef>
                <a:spcPct val="0"/>
              </a:spcBef>
              <a:spcAft>
                <a:spcPct val="35000"/>
              </a:spcAft>
              <a:buNone/>
            </a:pPr>
            <a:endParaRPr lang="en-CA" sz="600" kern="1200"/>
          </a:p>
        </p:txBody>
      </p:sp>
      <p:sp>
        <p:nvSpPr>
          <p:cNvPr id="23" name="Freeform: Shape 76">
            <a:extLst>
              <a:ext uri="{FF2B5EF4-FFF2-40B4-BE49-F238E27FC236}">
                <a16:creationId xmlns:a16="http://schemas.microsoft.com/office/drawing/2014/main" id="{59D82D66-E614-F150-3BA9-B70E9FB62B24}"/>
              </a:ext>
            </a:extLst>
          </p:cNvPr>
          <p:cNvSpPr/>
          <p:nvPr/>
        </p:nvSpPr>
        <p:spPr>
          <a:xfrm rot="2444585" flipV="1">
            <a:off x="9852481" y="2861334"/>
            <a:ext cx="358828" cy="165423"/>
          </a:xfrm>
          <a:custGeom>
            <a:avLst/>
            <a:gdLst>
              <a:gd name="connsiteX0" fmla="*/ 0 w 150329"/>
              <a:gd name="connsiteY0" fmla="*/ 43642 h 218208"/>
              <a:gd name="connsiteX1" fmla="*/ 75165 w 150329"/>
              <a:gd name="connsiteY1" fmla="*/ 43642 h 218208"/>
              <a:gd name="connsiteX2" fmla="*/ 75165 w 150329"/>
              <a:gd name="connsiteY2" fmla="*/ 0 h 218208"/>
              <a:gd name="connsiteX3" fmla="*/ 150329 w 150329"/>
              <a:gd name="connsiteY3" fmla="*/ 109104 h 218208"/>
              <a:gd name="connsiteX4" fmla="*/ 75165 w 150329"/>
              <a:gd name="connsiteY4" fmla="*/ 218208 h 218208"/>
              <a:gd name="connsiteX5" fmla="*/ 75165 w 150329"/>
              <a:gd name="connsiteY5" fmla="*/ 174566 h 218208"/>
              <a:gd name="connsiteX6" fmla="*/ 0 w 150329"/>
              <a:gd name="connsiteY6" fmla="*/ 174566 h 218208"/>
              <a:gd name="connsiteX7" fmla="*/ 0 w 150329"/>
              <a:gd name="connsiteY7" fmla="*/ 43642 h 2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29" h="218208">
                <a:moveTo>
                  <a:pt x="150329" y="174566"/>
                </a:moveTo>
                <a:lnTo>
                  <a:pt x="75164" y="174566"/>
                </a:lnTo>
                <a:lnTo>
                  <a:pt x="75164" y="218208"/>
                </a:lnTo>
                <a:lnTo>
                  <a:pt x="0" y="109104"/>
                </a:lnTo>
                <a:lnTo>
                  <a:pt x="75164" y="0"/>
                </a:lnTo>
                <a:lnTo>
                  <a:pt x="75164" y="43642"/>
                </a:lnTo>
                <a:lnTo>
                  <a:pt x="150329" y="43642"/>
                </a:lnTo>
                <a:lnTo>
                  <a:pt x="150329" y="174566"/>
                </a:lnTo>
                <a:close/>
              </a:path>
            </a:pathLst>
          </a:cu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5098" tIns="43642" rIns="1" bIns="43642" numCol="1" spcCol="1270" anchor="ctr" anchorCtr="0">
            <a:noAutofit/>
          </a:bodyPr>
          <a:lstStyle/>
          <a:p>
            <a:pPr marL="0" lvl="0" indent="0" algn="ctr" defTabSz="177800">
              <a:lnSpc>
                <a:spcPct val="90000"/>
              </a:lnSpc>
              <a:spcBef>
                <a:spcPct val="0"/>
              </a:spcBef>
              <a:spcAft>
                <a:spcPct val="35000"/>
              </a:spcAft>
              <a:buNone/>
            </a:pPr>
            <a:endParaRPr lang="en-CA" sz="600" kern="1200"/>
          </a:p>
        </p:txBody>
      </p:sp>
      <p:sp>
        <p:nvSpPr>
          <p:cNvPr id="24" name="Freeform: Shape 76">
            <a:extLst>
              <a:ext uri="{FF2B5EF4-FFF2-40B4-BE49-F238E27FC236}">
                <a16:creationId xmlns:a16="http://schemas.microsoft.com/office/drawing/2014/main" id="{590F848B-26E2-8D2D-FC97-7DE3D8644E24}"/>
              </a:ext>
            </a:extLst>
          </p:cNvPr>
          <p:cNvSpPr/>
          <p:nvPr/>
        </p:nvSpPr>
        <p:spPr>
          <a:xfrm rot="19155415">
            <a:off x="9872609" y="3502211"/>
            <a:ext cx="358828" cy="165423"/>
          </a:xfrm>
          <a:custGeom>
            <a:avLst/>
            <a:gdLst>
              <a:gd name="connsiteX0" fmla="*/ 0 w 150329"/>
              <a:gd name="connsiteY0" fmla="*/ 43642 h 218208"/>
              <a:gd name="connsiteX1" fmla="*/ 75165 w 150329"/>
              <a:gd name="connsiteY1" fmla="*/ 43642 h 218208"/>
              <a:gd name="connsiteX2" fmla="*/ 75165 w 150329"/>
              <a:gd name="connsiteY2" fmla="*/ 0 h 218208"/>
              <a:gd name="connsiteX3" fmla="*/ 150329 w 150329"/>
              <a:gd name="connsiteY3" fmla="*/ 109104 h 218208"/>
              <a:gd name="connsiteX4" fmla="*/ 75165 w 150329"/>
              <a:gd name="connsiteY4" fmla="*/ 218208 h 218208"/>
              <a:gd name="connsiteX5" fmla="*/ 75165 w 150329"/>
              <a:gd name="connsiteY5" fmla="*/ 174566 h 218208"/>
              <a:gd name="connsiteX6" fmla="*/ 0 w 150329"/>
              <a:gd name="connsiteY6" fmla="*/ 174566 h 218208"/>
              <a:gd name="connsiteX7" fmla="*/ 0 w 150329"/>
              <a:gd name="connsiteY7" fmla="*/ 43642 h 2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29" h="218208">
                <a:moveTo>
                  <a:pt x="150329" y="174566"/>
                </a:moveTo>
                <a:lnTo>
                  <a:pt x="75164" y="174566"/>
                </a:lnTo>
                <a:lnTo>
                  <a:pt x="75164" y="218208"/>
                </a:lnTo>
                <a:lnTo>
                  <a:pt x="0" y="109104"/>
                </a:lnTo>
                <a:lnTo>
                  <a:pt x="75164" y="0"/>
                </a:lnTo>
                <a:lnTo>
                  <a:pt x="75164" y="43642"/>
                </a:lnTo>
                <a:lnTo>
                  <a:pt x="150329" y="43642"/>
                </a:lnTo>
                <a:lnTo>
                  <a:pt x="150329" y="174566"/>
                </a:lnTo>
                <a:close/>
              </a:path>
            </a:pathLst>
          </a:custGeom>
          <a:solidFill>
            <a:schemeClr val="accent1">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45098" tIns="43642" rIns="1" bIns="43642" numCol="1" spcCol="1270" anchor="ctr" anchorCtr="0">
            <a:noAutofit/>
          </a:bodyPr>
          <a:lstStyle/>
          <a:p>
            <a:pPr marL="0" lvl="0" indent="0" algn="ctr" defTabSz="177800">
              <a:lnSpc>
                <a:spcPct val="90000"/>
              </a:lnSpc>
              <a:spcBef>
                <a:spcPct val="0"/>
              </a:spcBef>
              <a:spcAft>
                <a:spcPct val="35000"/>
              </a:spcAft>
              <a:buNone/>
            </a:pPr>
            <a:endParaRPr lang="en-CA" sz="600" kern="1200"/>
          </a:p>
        </p:txBody>
      </p:sp>
      <p:pic>
        <p:nvPicPr>
          <p:cNvPr id="26" name="Picture 25">
            <a:extLst>
              <a:ext uri="{FF2B5EF4-FFF2-40B4-BE49-F238E27FC236}">
                <a16:creationId xmlns:a16="http://schemas.microsoft.com/office/drawing/2014/main" id="{EF7C4CB8-2131-27BF-F00E-AF826EE3C3A0}"/>
              </a:ext>
            </a:extLst>
          </p:cNvPr>
          <p:cNvPicPr>
            <a:picLocks noChangeAspect="1"/>
          </p:cNvPicPr>
          <p:nvPr/>
        </p:nvPicPr>
        <p:blipFill>
          <a:blip r:embed="rId4"/>
          <a:stretch>
            <a:fillRect/>
          </a:stretch>
        </p:blipFill>
        <p:spPr>
          <a:xfrm>
            <a:off x="7362042" y="4824148"/>
            <a:ext cx="4112961" cy="1208900"/>
          </a:xfrm>
          <a:prstGeom prst="rect">
            <a:avLst/>
          </a:prstGeom>
        </p:spPr>
      </p:pic>
      <p:sp>
        <p:nvSpPr>
          <p:cNvPr id="27" name="TextBox 26">
            <a:extLst>
              <a:ext uri="{FF2B5EF4-FFF2-40B4-BE49-F238E27FC236}">
                <a16:creationId xmlns:a16="http://schemas.microsoft.com/office/drawing/2014/main" id="{88195824-111F-44EC-3DA5-7E5ADDD9FA6B}"/>
              </a:ext>
            </a:extLst>
          </p:cNvPr>
          <p:cNvSpPr txBox="1"/>
          <p:nvPr/>
        </p:nvSpPr>
        <p:spPr>
          <a:xfrm>
            <a:off x="7131051" y="4242425"/>
            <a:ext cx="4572919" cy="400110"/>
          </a:xfrm>
          <a:prstGeom prst="rect">
            <a:avLst/>
          </a:prstGeom>
          <a:noFill/>
        </p:spPr>
        <p:txBody>
          <a:bodyPr wrap="none" rtlCol="0">
            <a:spAutoFit/>
          </a:bodyPr>
          <a:lstStyle/>
          <a:p>
            <a:r>
              <a:rPr lang="en-GB" sz="2000" b="1" i="1" dirty="0">
                <a:solidFill>
                  <a:schemeClr val="accent2"/>
                </a:solidFill>
              </a:rPr>
              <a:t>Dimensions and themes… where to start?</a:t>
            </a:r>
            <a:endParaRPr lang="en-CA" sz="2000" b="1" i="1" dirty="0">
              <a:solidFill>
                <a:schemeClr val="accent2"/>
              </a:solidFill>
            </a:endParaRPr>
          </a:p>
        </p:txBody>
      </p:sp>
    </p:spTree>
    <p:extLst>
      <p:ext uri="{BB962C8B-B14F-4D97-AF65-F5344CB8AC3E}">
        <p14:creationId xmlns:p14="http://schemas.microsoft.com/office/powerpoint/2010/main" val="295590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8808C4-1551-8EDC-7396-EEAFDDE27A67}"/>
              </a:ext>
            </a:extLst>
          </p:cNvPr>
          <p:cNvPicPr>
            <a:picLocks noChangeAspect="1"/>
          </p:cNvPicPr>
          <p:nvPr/>
        </p:nvPicPr>
        <p:blipFill rotWithShape="1">
          <a:blip r:embed="rId3"/>
          <a:srcRect b="31972"/>
          <a:stretch/>
        </p:blipFill>
        <p:spPr>
          <a:xfrm>
            <a:off x="6457783" y="3643298"/>
            <a:ext cx="3240585" cy="1838470"/>
          </a:xfrm>
          <a:prstGeom prst="rect">
            <a:avLst/>
          </a:prstGeom>
        </p:spPr>
      </p:pic>
      <p:sp>
        <p:nvSpPr>
          <p:cNvPr id="5" name="Round Single Corner of Rectangle 18">
            <a:extLst>
              <a:ext uri="{FF2B5EF4-FFF2-40B4-BE49-F238E27FC236}">
                <a16:creationId xmlns:a16="http://schemas.microsoft.com/office/drawing/2014/main" id="{4D62BF56-F8F8-AEC7-7DBA-69BD5F080883}"/>
              </a:ext>
            </a:extLst>
          </p:cNvPr>
          <p:cNvSpPr/>
          <p:nvPr/>
        </p:nvSpPr>
        <p:spPr>
          <a:xfrm rot="5400000">
            <a:off x="-1192241" y="1156769"/>
            <a:ext cx="6858001" cy="4544463"/>
          </a:xfrm>
          <a:custGeom>
            <a:avLst/>
            <a:gdLst>
              <a:gd name="connsiteX0" fmla="*/ 0 w 5143500"/>
              <a:gd name="connsiteY0" fmla="*/ 0 h 5143500"/>
              <a:gd name="connsiteX1" fmla="*/ 4286233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0" h="5143500">
                <a:moveTo>
                  <a:pt x="0" y="0"/>
                </a:moveTo>
                <a:lnTo>
                  <a:pt x="4186645" y="0"/>
                </a:lnTo>
                <a:cubicBezTo>
                  <a:pt x="4660100" y="0"/>
                  <a:pt x="5143500" y="410973"/>
                  <a:pt x="5143500" y="929695"/>
                </a:cubicBezTo>
                <a:lnTo>
                  <a:pt x="5143500" y="5143500"/>
                </a:lnTo>
                <a:lnTo>
                  <a:pt x="0" y="5143500"/>
                </a:lnTo>
                <a:lnTo>
                  <a:pt x="0" y="0"/>
                </a:lnTo>
                <a:close/>
              </a:path>
            </a:pathLst>
          </a:custGeom>
          <a:solidFill>
            <a:srgbClr val="E9E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venir Next LT Pro" panose="020B0504020202020204" pitchFamily="34" charset="0"/>
            </a:endParaRPr>
          </a:p>
        </p:txBody>
      </p:sp>
      <p:pic>
        <p:nvPicPr>
          <p:cNvPr id="9" name="Picture 8">
            <a:extLst>
              <a:ext uri="{FF2B5EF4-FFF2-40B4-BE49-F238E27FC236}">
                <a16:creationId xmlns:a16="http://schemas.microsoft.com/office/drawing/2014/main" id="{F668CA3E-139A-D0B3-8793-36BF30E93DFE}"/>
              </a:ext>
            </a:extLst>
          </p:cNvPr>
          <p:cNvPicPr>
            <a:picLocks noChangeAspect="1"/>
          </p:cNvPicPr>
          <p:nvPr/>
        </p:nvPicPr>
        <p:blipFill>
          <a:blip r:embed="rId4"/>
          <a:stretch>
            <a:fillRect/>
          </a:stretch>
        </p:blipFill>
        <p:spPr>
          <a:xfrm>
            <a:off x="411155" y="5250143"/>
            <a:ext cx="3451171" cy="969324"/>
          </a:xfrm>
          <a:prstGeom prst="rect">
            <a:avLst/>
          </a:prstGeom>
        </p:spPr>
      </p:pic>
      <p:pic>
        <p:nvPicPr>
          <p:cNvPr id="3" name="Picture 2">
            <a:extLst>
              <a:ext uri="{FF2B5EF4-FFF2-40B4-BE49-F238E27FC236}">
                <a16:creationId xmlns:a16="http://schemas.microsoft.com/office/drawing/2014/main" id="{740A7784-D325-6831-761C-32EEC58298D6}"/>
              </a:ext>
            </a:extLst>
          </p:cNvPr>
          <p:cNvPicPr>
            <a:picLocks noChangeAspect="1"/>
          </p:cNvPicPr>
          <p:nvPr/>
        </p:nvPicPr>
        <p:blipFill>
          <a:blip r:embed="rId5"/>
          <a:stretch>
            <a:fillRect/>
          </a:stretch>
        </p:blipFill>
        <p:spPr>
          <a:xfrm>
            <a:off x="11629542" y="6292347"/>
            <a:ext cx="359540" cy="354404"/>
          </a:xfrm>
          <a:prstGeom prst="rect">
            <a:avLst/>
          </a:prstGeom>
        </p:spPr>
      </p:pic>
      <p:sp>
        <p:nvSpPr>
          <p:cNvPr id="2" name="TextBox 1">
            <a:extLst>
              <a:ext uri="{FF2B5EF4-FFF2-40B4-BE49-F238E27FC236}">
                <a16:creationId xmlns:a16="http://schemas.microsoft.com/office/drawing/2014/main" id="{7F529E72-7DF3-C5BE-AAE6-F076394596C4}"/>
              </a:ext>
            </a:extLst>
          </p:cNvPr>
          <p:cNvSpPr txBox="1"/>
          <p:nvPr/>
        </p:nvSpPr>
        <p:spPr>
          <a:xfrm>
            <a:off x="339997" y="173463"/>
            <a:ext cx="3915244" cy="5180842"/>
          </a:xfrm>
          <a:prstGeom prst="rect">
            <a:avLst/>
          </a:prstGeom>
          <a:noFill/>
        </p:spPr>
        <p:txBody>
          <a:bodyPr wrap="square" lIns="121920" tIns="60960" rIns="121920" bIns="60960" anchor="t">
            <a:spAutoFit/>
          </a:bodyPr>
          <a:lstStyle/>
          <a:p>
            <a:pPr>
              <a:lnSpc>
                <a:spcPct val="150000"/>
              </a:lnSpc>
              <a:spcBef>
                <a:spcPts val="400"/>
              </a:spcBef>
              <a:spcAft>
                <a:spcPts val="400"/>
              </a:spcAft>
            </a:pPr>
            <a:r>
              <a:rPr lang="en-GB" sz="3200" b="1" dirty="0">
                <a:latin typeface="Avenir Next LT Pro"/>
              </a:rPr>
              <a:t>What is the status of MEL across NAP documents to date?</a:t>
            </a:r>
          </a:p>
          <a:p>
            <a:pPr>
              <a:lnSpc>
                <a:spcPct val="150000"/>
              </a:lnSpc>
              <a:spcBef>
                <a:spcPts val="400"/>
              </a:spcBef>
              <a:spcAft>
                <a:spcPts val="400"/>
              </a:spcAft>
            </a:pPr>
            <a:endParaRPr lang="en-GB" sz="2133" dirty="0">
              <a:latin typeface="Avenir Next LT Pro"/>
            </a:endParaRPr>
          </a:p>
          <a:p>
            <a:pPr>
              <a:lnSpc>
                <a:spcPct val="150000"/>
              </a:lnSpc>
              <a:spcBef>
                <a:spcPts val="400"/>
              </a:spcBef>
              <a:spcAft>
                <a:spcPts val="400"/>
              </a:spcAft>
            </a:pPr>
            <a:endParaRPr lang="en-GB" sz="2133" dirty="0">
              <a:latin typeface="Avenir Next LT Pro"/>
            </a:endParaRPr>
          </a:p>
          <a:p>
            <a:pPr>
              <a:lnSpc>
                <a:spcPct val="150000"/>
              </a:lnSpc>
              <a:spcBef>
                <a:spcPts val="400"/>
              </a:spcBef>
              <a:spcAft>
                <a:spcPts val="400"/>
              </a:spcAft>
            </a:pPr>
            <a:r>
              <a:rPr lang="en-US" sz="1867" b="1" dirty="0">
                <a:solidFill>
                  <a:srgbClr val="F05A28"/>
                </a:solidFill>
                <a:latin typeface="Avenir Next LT Pro"/>
              </a:rPr>
              <a:t>trends.napglobalnetwork.org</a:t>
            </a:r>
          </a:p>
          <a:p>
            <a:endParaRPr lang="en-GB" sz="2133" dirty="0">
              <a:solidFill>
                <a:srgbClr val="F05A28"/>
              </a:solidFill>
              <a:latin typeface="Avenir Next LT Pro"/>
            </a:endParaRPr>
          </a:p>
        </p:txBody>
      </p:sp>
      <p:sp>
        <p:nvSpPr>
          <p:cNvPr id="18" name="TextBox 17">
            <a:extLst>
              <a:ext uri="{FF2B5EF4-FFF2-40B4-BE49-F238E27FC236}">
                <a16:creationId xmlns:a16="http://schemas.microsoft.com/office/drawing/2014/main" id="{BCB9F7CB-0A13-B4CE-90CE-6D7EDFCEFF62}"/>
              </a:ext>
            </a:extLst>
          </p:cNvPr>
          <p:cNvSpPr txBox="1"/>
          <p:nvPr/>
        </p:nvSpPr>
        <p:spPr>
          <a:xfrm>
            <a:off x="8752948" y="2624897"/>
            <a:ext cx="2789859" cy="985078"/>
          </a:xfrm>
          <a:prstGeom prst="rect">
            <a:avLst/>
          </a:prstGeom>
          <a:noFill/>
        </p:spPr>
        <p:txBody>
          <a:bodyPr wrap="square" lIns="121920" tIns="60960" rIns="121920" bIns="60960" anchor="t">
            <a:spAutoFit/>
          </a:bodyPr>
          <a:lstStyle/>
          <a:p>
            <a:pPr algn="ctr"/>
            <a:r>
              <a:rPr lang="en-US" sz="1867" dirty="0">
                <a:latin typeface="Avenir Next LT Pro" panose="020B0504020202020204" pitchFamily="34" charset="0"/>
              </a:rPr>
              <a:t>% of NAPs with commitment to progress reporting</a:t>
            </a:r>
          </a:p>
        </p:txBody>
      </p:sp>
      <p:sp>
        <p:nvSpPr>
          <p:cNvPr id="21" name="TextBox 20">
            <a:extLst>
              <a:ext uri="{FF2B5EF4-FFF2-40B4-BE49-F238E27FC236}">
                <a16:creationId xmlns:a16="http://schemas.microsoft.com/office/drawing/2014/main" id="{1250F919-1E78-41AF-E050-FA5A063AEDF8}"/>
              </a:ext>
            </a:extLst>
          </p:cNvPr>
          <p:cNvSpPr txBox="1"/>
          <p:nvPr/>
        </p:nvSpPr>
        <p:spPr>
          <a:xfrm>
            <a:off x="6750036" y="5481768"/>
            <a:ext cx="2651600" cy="985078"/>
          </a:xfrm>
          <a:prstGeom prst="rect">
            <a:avLst/>
          </a:prstGeom>
          <a:noFill/>
        </p:spPr>
        <p:txBody>
          <a:bodyPr wrap="square" lIns="121920" tIns="60960" rIns="121920" bIns="60960" anchor="t">
            <a:spAutoFit/>
          </a:bodyPr>
          <a:lstStyle/>
          <a:p>
            <a:pPr algn="ctr"/>
            <a:r>
              <a:rPr lang="en-US" sz="1867" dirty="0">
                <a:latin typeface="Avenir Next LT Pro" panose="020B0504020202020204" pitchFamily="34" charset="0"/>
              </a:rPr>
              <a:t>% of NAPs with adaptation indicators defined</a:t>
            </a:r>
          </a:p>
        </p:txBody>
      </p:sp>
      <p:sp>
        <p:nvSpPr>
          <p:cNvPr id="24" name="TextBox 23">
            <a:extLst>
              <a:ext uri="{FF2B5EF4-FFF2-40B4-BE49-F238E27FC236}">
                <a16:creationId xmlns:a16="http://schemas.microsoft.com/office/drawing/2014/main" id="{83A1BC51-87A1-D94E-5109-DA089C4AFFE2}"/>
              </a:ext>
            </a:extLst>
          </p:cNvPr>
          <p:cNvSpPr txBox="1"/>
          <p:nvPr/>
        </p:nvSpPr>
        <p:spPr>
          <a:xfrm>
            <a:off x="4640515" y="2624898"/>
            <a:ext cx="2936157" cy="1272400"/>
          </a:xfrm>
          <a:prstGeom prst="rect">
            <a:avLst/>
          </a:prstGeom>
          <a:noFill/>
        </p:spPr>
        <p:txBody>
          <a:bodyPr wrap="square" lIns="121920" tIns="60960" rIns="121920" bIns="60960" anchor="t">
            <a:spAutoFit/>
          </a:bodyPr>
          <a:lstStyle/>
          <a:p>
            <a:pPr algn="ctr"/>
            <a:r>
              <a:rPr lang="en-US" sz="1867" dirty="0">
                <a:latin typeface="Avenir Next LT Pro" panose="020B0504020202020204" pitchFamily="34" charset="0"/>
              </a:rPr>
              <a:t>%  of NAPs with monitoring, evaluation &amp; learning (MEL) frameworks</a:t>
            </a:r>
          </a:p>
        </p:txBody>
      </p:sp>
      <p:pic>
        <p:nvPicPr>
          <p:cNvPr id="6" name="Picture 5">
            <a:extLst>
              <a:ext uri="{FF2B5EF4-FFF2-40B4-BE49-F238E27FC236}">
                <a16:creationId xmlns:a16="http://schemas.microsoft.com/office/drawing/2014/main" id="{CEAB333E-DF72-180D-6FF0-76A766FD985F}"/>
              </a:ext>
            </a:extLst>
          </p:cNvPr>
          <p:cNvPicPr>
            <a:picLocks noChangeAspect="1"/>
          </p:cNvPicPr>
          <p:nvPr/>
        </p:nvPicPr>
        <p:blipFill>
          <a:blip r:embed="rId6"/>
          <a:stretch>
            <a:fillRect/>
          </a:stretch>
        </p:blipFill>
        <p:spPr>
          <a:xfrm>
            <a:off x="4595726" y="572130"/>
            <a:ext cx="3240585" cy="1979743"/>
          </a:xfrm>
          <a:prstGeom prst="rect">
            <a:avLst/>
          </a:prstGeom>
        </p:spPr>
      </p:pic>
      <p:pic>
        <p:nvPicPr>
          <p:cNvPr id="12" name="Picture 11">
            <a:extLst>
              <a:ext uri="{FF2B5EF4-FFF2-40B4-BE49-F238E27FC236}">
                <a16:creationId xmlns:a16="http://schemas.microsoft.com/office/drawing/2014/main" id="{F6AAB4B1-93B1-5E3B-7B38-96EF2164705E}"/>
              </a:ext>
            </a:extLst>
          </p:cNvPr>
          <p:cNvPicPr>
            <a:picLocks noChangeAspect="1"/>
          </p:cNvPicPr>
          <p:nvPr/>
        </p:nvPicPr>
        <p:blipFill>
          <a:blip r:embed="rId7"/>
          <a:stretch>
            <a:fillRect/>
          </a:stretch>
        </p:blipFill>
        <p:spPr>
          <a:xfrm>
            <a:off x="8606649" y="578960"/>
            <a:ext cx="2936158" cy="1972913"/>
          </a:xfrm>
          <a:prstGeom prst="rect">
            <a:avLst/>
          </a:prstGeom>
        </p:spPr>
      </p:pic>
    </p:spTree>
    <p:extLst>
      <p:ext uri="{BB962C8B-B14F-4D97-AF65-F5344CB8AC3E}">
        <p14:creationId xmlns:p14="http://schemas.microsoft.com/office/powerpoint/2010/main" val="234633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64600-676D-866C-BEBE-0AF5208448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F7C676-38D7-DD7A-EFD3-957CF10C5150}"/>
              </a:ext>
            </a:extLst>
          </p:cNvPr>
          <p:cNvSpPr txBox="1"/>
          <p:nvPr/>
        </p:nvSpPr>
        <p:spPr>
          <a:xfrm>
            <a:off x="671977" y="543420"/>
            <a:ext cx="7138524" cy="1384995"/>
          </a:xfrm>
          <a:prstGeom prst="rect">
            <a:avLst/>
          </a:prstGeom>
          <a:noFill/>
        </p:spPr>
        <p:txBody>
          <a:bodyPr wrap="square" rtlCol="0">
            <a:spAutoFit/>
          </a:bodyPr>
          <a:lstStyle/>
          <a:p>
            <a:pPr defTabSz="609585"/>
            <a:r>
              <a:rPr lang="en-US" sz="2800" b="1" dirty="0">
                <a:solidFill>
                  <a:srgbClr val="F05A28"/>
                </a:solidFill>
                <a:latin typeface="Avenir Next LT Pro" panose="020B0504020202020204" pitchFamily="34" charset="0"/>
              </a:rPr>
              <a:t>Good practices: Exchanges should focus on the process of developing &amp; implementing M-E-L</a:t>
            </a:r>
          </a:p>
        </p:txBody>
      </p:sp>
      <p:cxnSp>
        <p:nvCxnSpPr>
          <p:cNvPr id="12" name="Straight Connector 11">
            <a:extLst>
              <a:ext uri="{FF2B5EF4-FFF2-40B4-BE49-F238E27FC236}">
                <a16:creationId xmlns:a16="http://schemas.microsoft.com/office/drawing/2014/main" id="{5C4DDD9A-0EE5-2B1B-A068-B49ECE3A9D70}"/>
              </a:ext>
            </a:extLst>
          </p:cNvPr>
          <p:cNvCxnSpPr>
            <a:cxnSpLocks/>
          </p:cNvCxnSpPr>
          <p:nvPr/>
        </p:nvCxnSpPr>
        <p:spPr>
          <a:xfrm>
            <a:off x="-48683" y="6693363"/>
            <a:ext cx="12336693" cy="0"/>
          </a:xfrm>
          <a:prstGeom prst="line">
            <a:avLst/>
          </a:prstGeom>
          <a:ln w="34925">
            <a:solidFill>
              <a:srgbClr val="F05A28"/>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9F32AB2-AB5A-7012-7EDD-FDDC36BBD276}"/>
              </a:ext>
            </a:extLst>
          </p:cNvPr>
          <p:cNvPicPr>
            <a:picLocks noChangeAspect="1"/>
          </p:cNvPicPr>
          <p:nvPr/>
        </p:nvPicPr>
        <p:blipFill>
          <a:blip r:embed="rId3"/>
          <a:stretch>
            <a:fillRect/>
          </a:stretch>
        </p:blipFill>
        <p:spPr>
          <a:xfrm>
            <a:off x="11568609" y="6213310"/>
            <a:ext cx="359540" cy="354404"/>
          </a:xfrm>
          <a:prstGeom prst="rect">
            <a:avLst/>
          </a:prstGeom>
        </p:spPr>
      </p:pic>
      <p:sp>
        <p:nvSpPr>
          <p:cNvPr id="7" name="TextBox 6">
            <a:extLst>
              <a:ext uri="{FF2B5EF4-FFF2-40B4-BE49-F238E27FC236}">
                <a16:creationId xmlns:a16="http://schemas.microsoft.com/office/drawing/2014/main" id="{C3E6C44E-C003-0F02-6956-232C4CCF77C1}"/>
              </a:ext>
            </a:extLst>
          </p:cNvPr>
          <p:cNvSpPr txBox="1"/>
          <p:nvPr/>
        </p:nvSpPr>
        <p:spPr>
          <a:xfrm>
            <a:off x="506015" y="2169048"/>
            <a:ext cx="7304486" cy="4524315"/>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rPr>
              <a:t>All countries have </a:t>
            </a:r>
            <a:r>
              <a:rPr lang="en-US" sz="1800" b="1" i="1" dirty="0">
                <a:effectLst/>
                <a:latin typeface="Calibri" panose="020F0502020204030204" pitchFamily="34" charset="0"/>
                <a:ea typeface="Calibri" panose="020F0502020204030204" pitchFamily="34" charset="0"/>
              </a:rPr>
              <a:t>some</a:t>
            </a:r>
            <a:r>
              <a:rPr lang="en-US" sz="1800" b="1" dirty="0">
                <a:effectLst/>
                <a:latin typeface="Calibri" panose="020F0502020204030204" pitchFamily="34" charset="0"/>
                <a:ea typeface="Calibri" panose="020F0502020204030204" pitchFamily="34" charset="0"/>
              </a:rPr>
              <a:t> data on adaptation. All countries are continuously improving their MEL systems for adaptation. All countries nonetheless struggle to collate, coordinate, analyze, report, and learn…. </a:t>
            </a:r>
          </a:p>
          <a:p>
            <a:endParaRPr lang="en-US" b="1"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Using a phased approach(es)  - whether regional, sectoral, vertically integrated, time bound.</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Start small, pilot, scale up. </a:t>
            </a:r>
            <a:r>
              <a:rPr lang="en-US" sz="1800" b="1" dirty="0">
                <a:effectLst/>
                <a:latin typeface="Calibri" panose="020F0502020204030204" pitchFamily="34" charset="0"/>
                <a:ea typeface="Calibri" panose="020F0502020204030204" pitchFamily="34" charset="0"/>
              </a:rPr>
              <a:t> </a:t>
            </a:r>
          </a:p>
          <a:p>
            <a:pPr marL="285750" indent="-285750">
              <a:buFont typeface="Arial" panose="020B0604020202020204" pitchFamily="34" charset="0"/>
              <a:buChar char="•"/>
            </a:pPr>
            <a:endParaRPr lang="en-US" b="1"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Start planning and implementing your MEL system from the onset of your adaptation planning. </a:t>
            </a:r>
          </a:p>
          <a:p>
            <a:pPr marL="285750" indent="-285750">
              <a:buFont typeface="Arial" panose="020B0604020202020204" pitchFamily="34" charset="0"/>
              <a:buChar char="•"/>
            </a:pPr>
            <a:endParaRPr lang="en-US" b="1"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Budget MEL as an activity as part of your NAP processes, not as an aside. Your MEL system must go beyond project or strategy time frames to assess outcomes and impacts.  </a:t>
            </a:r>
            <a:endParaRPr lang="en-US" dirty="0"/>
          </a:p>
          <a:p>
            <a:endParaRPr lang="en-US" b="1" dirty="0"/>
          </a:p>
        </p:txBody>
      </p:sp>
      <p:pic>
        <p:nvPicPr>
          <p:cNvPr id="9" name="Picture 8">
            <a:extLst>
              <a:ext uri="{FF2B5EF4-FFF2-40B4-BE49-F238E27FC236}">
                <a16:creationId xmlns:a16="http://schemas.microsoft.com/office/drawing/2014/main" id="{82D7DE5C-7FB3-0727-E14B-C6C7B9EF5073}"/>
              </a:ext>
            </a:extLst>
          </p:cNvPr>
          <p:cNvPicPr>
            <a:picLocks noChangeAspect="1"/>
          </p:cNvPicPr>
          <p:nvPr/>
        </p:nvPicPr>
        <p:blipFill rotWithShape="1">
          <a:blip r:embed="rId4">
            <a:extLst>
              <a:ext uri="{28A0092B-C50C-407E-A947-70E740481C1C}">
                <a14:useLocalDpi xmlns:a14="http://schemas.microsoft.com/office/drawing/2010/main" val="0"/>
              </a:ext>
            </a:extLst>
          </a:blip>
          <a:srcRect l="9166" t="-723" r="34724" b="723"/>
          <a:stretch/>
        </p:blipFill>
        <p:spPr>
          <a:xfrm>
            <a:off x="8801863" y="-114300"/>
            <a:ext cx="3486147" cy="6984874"/>
          </a:xfrm>
          <a:prstGeom prst="rect">
            <a:avLst/>
          </a:prstGeom>
        </p:spPr>
      </p:pic>
      <p:sp>
        <p:nvSpPr>
          <p:cNvPr id="13" name="Round Single Corner of Rectangle 18">
            <a:extLst>
              <a:ext uri="{FF2B5EF4-FFF2-40B4-BE49-F238E27FC236}">
                <a16:creationId xmlns:a16="http://schemas.microsoft.com/office/drawing/2014/main" id="{1A1E628B-FED8-7456-55D1-4AEF8D27E332}"/>
              </a:ext>
            </a:extLst>
          </p:cNvPr>
          <p:cNvSpPr>
            <a:spLocks noChangeAspect="1"/>
          </p:cNvSpPr>
          <p:nvPr/>
        </p:nvSpPr>
        <p:spPr>
          <a:xfrm rot="5400000">
            <a:off x="8312318" y="1303111"/>
            <a:ext cx="6049431" cy="3993545"/>
          </a:xfrm>
          <a:custGeom>
            <a:avLst/>
            <a:gdLst>
              <a:gd name="connsiteX0" fmla="*/ 0 w 5143500"/>
              <a:gd name="connsiteY0" fmla="*/ 0 h 5143500"/>
              <a:gd name="connsiteX1" fmla="*/ 4286233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857267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 name="connsiteX0" fmla="*/ 0 w 5143500"/>
              <a:gd name="connsiteY0" fmla="*/ 0 h 5143500"/>
              <a:gd name="connsiteX1" fmla="*/ 4186645 w 5143500"/>
              <a:gd name="connsiteY1" fmla="*/ 0 h 5143500"/>
              <a:gd name="connsiteX2" fmla="*/ 5143500 w 5143500"/>
              <a:gd name="connsiteY2" fmla="*/ 929695 h 5143500"/>
              <a:gd name="connsiteX3" fmla="*/ 5143500 w 5143500"/>
              <a:gd name="connsiteY3" fmla="*/ 5143500 h 5143500"/>
              <a:gd name="connsiteX4" fmla="*/ 0 w 5143500"/>
              <a:gd name="connsiteY4" fmla="*/ 5143500 h 5143500"/>
              <a:gd name="connsiteX5" fmla="*/ 0 w 5143500"/>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0" h="5143500">
                <a:moveTo>
                  <a:pt x="0" y="0"/>
                </a:moveTo>
                <a:lnTo>
                  <a:pt x="4186645" y="0"/>
                </a:lnTo>
                <a:cubicBezTo>
                  <a:pt x="4660100" y="0"/>
                  <a:pt x="5143500" y="410973"/>
                  <a:pt x="5143500" y="929695"/>
                </a:cubicBezTo>
                <a:lnTo>
                  <a:pt x="5143500" y="5143500"/>
                </a:lnTo>
                <a:lnTo>
                  <a:pt x="0" y="5143500"/>
                </a:lnTo>
                <a:lnTo>
                  <a:pt x="0" y="0"/>
                </a:lnTo>
                <a:close/>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131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5C57-F295-D048-2CAE-074CB57FDAF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1B67594-88FC-C1E0-7840-2C13273227D4}"/>
              </a:ext>
            </a:extLst>
          </p:cNvPr>
          <p:cNvSpPr/>
          <p:nvPr/>
        </p:nvSpPr>
        <p:spPr>
          <a:xfrm>
            <a:off x="7137400" y="1661547"/>
            <a:ext cx="4940300" cy="490616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C44CE8EA-E33B-C6E1-6D51-373B6934EBF6}"/>
              </a:ext>
            </a:extLst>
          </p:cNvPr>
          <p:cNvSpPr txBox="1"/>
          <p:nvPr/>
        </p:nvSpPr>
        <p:spPr>
          <a:xfrm>
            <a:off x="456076" y="322571"/>
            <a:ext cx="10896633" cy="1118127"/>
          </a:xfrm>
          <a:prstGeom prst="rect">
            <a:avLst/>
          </a:prstGeom>
          <a:noFill/>
        </p:spPr>
        <p:txBody>
          <a:bodyPr wrap="square" rtlCol="0">
            <a:spAutoFit/>
          </a:bodyPr>
          <a:lstStyle/>
          <a:p>
            <a:pPr defTabSz="609585"/>
            <a:r>
              <a:rPr lang="en-US" sz="3333" b="1" dirty="0">
                <a:solidFill>
                  <a:srgbClr val="F05A28"/>
                </a:solidFill>
                <a:latin typeface="Avenir Next LT Pro" panose="020B0504020202020204" pitchFamily="34" charset="0"/>
              </a:rPr>
              <a:t>Opportunities: Exchanges should focus on the </a:t>
            </a:r>
            <a:r>
              <a:rPr lang="en-US" sz="3333" b="1" i="1" dirty="0">
                <a:solidFill>
                  <a:srgbClr val="F05A28"/>
                </a:solidFill>
                <a:latin typeface="Avenir Next LT Pro" panose="020B0504020202020204" pitchFamily="34" charset="0"/>
              </a:rPr>
              <a:t>process</a:t>
            </a:r>
            <a:r>
              <a:rPr lang="en-US" sz="3333" b="1" dirty="0">
                <a:solidFill>
                  <a:srgbClr val="F05A28"/>
                </a:solidFill>
                <a:latin typeface="Avenir Next LT Pro" panose="020B0504020202020204" pitchFamily="34" charset="0"/>
              </a:rPr>
              <a:t> of developing &amp; implementing M-E-L</a:t>
            </a:r>
          </a:p>
        </p:txBody>
      </p:sp>
      <p:cxnSp>
        <p:nvCxnSpPr>
          <p:cNvPr id="12" name="Straight Connector 11">
            <a:extLst>
              <a:ext uri="{FF2B5EF4-FFF2-40B4-BE49-F238E27FC236}">
                <a16:creationId xmlns:a16="http://schemas.microsoft.com/office/drawing/2014/main" id="{DD00B957-FA6F-7239-5289-953A3C282981}"/>
              </a:ext>
            </a:extLst>
          </p:cNvPr>
          <p:cNvCxnSpPr>
            <a:cxnSpLocks/>
          </p:cNvCxnSpPr>
          <p:nvPr/>
        </p:nvCxnSpPr>
        <p:spPr>
          <a:xfrm>
            <a:off x="-48683" y="6693363"/>
            <a:ext cx="12336693" cy="0"/>
          </a:xfrm>
          <a:prstGeom prst="line">
            <a:avLst/>
          </a:prstGeom>
          <a:ln w="34925">
            <a:solidFill>
              <a:srgbClr val="F05A2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9241E7-3EF9-E382-2871-6B50C27094A1}"/>
              </a:ext>
            </a:extLst>
          </p:cNvPr>
          <p:cNvSpPr txBox="1"/>
          <p:nvPr/>
        </p:nvSpPr>
        <p:spPr>
          <a:xfrm>
            <a:off x="430677" y="1684794"/>
            <a:ext cx="6313024" cy="4770537"/>
          </a:xfrm>
          <a:prstGeom prst="rect">
            <a:avLst/>
          </a:prstGeom>
          <a:noFill/>
        </p:spPr>
        <p:txBody>
          <a:bodyPr wrap="square" rtlCol="0">
            <a:spAutoFit/>
          </a:bodyPr>
          <a:lstStyle/>
          <a:p>
            <a:r>
              <a:rPr lang="en-US" sz="1600" b="1" dirty="0"/>
              <a:t>A variety of learning-oriented activities are needed to support countries in developing, implementing and strengthening MEL systems. </a:t>
            </a:r>
          </a:p>
          <a:p>
            <a:endParaRPr lang="en-US" sz="1600" b="1" dirty="0"/>
          </a:p>
          <a:p>
            <a:pPr marL="285750" indent="-285750">
              <a:buFont typeface="Arial" panose="020B0604020202020204" pitchFamily="34" charset="0"/>
              <a:buChar char="•"/>
            </a:pPr>
            <a:r>
              <a:rPr lang="en-US" sz="1600" dirty="0"/>
              <a:t>Focus on sharing </a:t>
            </a:r>
            <a:r>
              <a:rPr lang="en-US" sz="1600" i="1" dirty="0"/>
              <a:t>how </a:t>
            </a:r>
            <a:r>
              <a:rPr lang="en-US" sz="1600" dirty="0"/>
              <a:t>rather than </a:t>
            </a:r>
            <a:r>
              <a:rPr lang="en-US" sz="1600" i="1" dirty="0"/>
              <a:t>what: </a:t>
            </a:r>
            <a:r>
              <a:rPr lang="en-US" sz="1600" dirty="0"/>
              <a:t>overfocusing on compiling indicators does not share applicable knowledge; countries need support to develop and contextualize their own systems.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There is a need to increase understanding of Evaluations and Learning vs. monitoring.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dirty="0"/>
              <a:t>Peer-to-peer learning that builds partnerships between countries, and between actors within countries, are critical to set new relationships, trust – and sharing data. </a:t>
            </a:r>
          </a:p>
          <a:p>
            <a:pPr marL="742950" lvl="1" indent="-285750">
              <a:buFont typeface="Arial" panose="020B0604020202020204" pitchFamily="34" charset="0"/>
              <a:buChar char="•"/>
            </a:pPr>
            <a:r>
              <a:rPr lang="en-US" sz="1600" i="1" dirty="0"/>
              <a:t>E.g.: learning cohorts, group peer learning, 1:1 as part of the NAP Global Network</a:t>
            </a: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dirty="0"/>
              <a:t>Alignment, integration and reviews with other global frameworks (Sendai, SDGs, CBD)…</a:t>
            </a:r>
            <a:endParaRPr lang="en-US" sz="1600" b="1" dirty="0"/>
          </a:p>
          <a:p>
            <a:endParaRPr lang="en-CA" sz="1600" dirty="0"/>
          </a:p>
        </p:txBody>
      </p:sp>
      <p:pic>
        <p:nvPicPr>
          <p:cNvPr id="1026" name="Picture 2" descr="Thumbnail Image">
            <a:extLst>
              <a:ext uri="{FF2B5EF4-FFF2-40B4-BE49-F238E27FC236}">
                <a16:creationId xmlns:a16="http://schemas.microsoft.com/office/drawing/2014/main" id="{DBB16A3F-9E95-7A1A-6E6B-E96C6971A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187" y="1827070"/>
            <a:ext cx="2827962" cy="3913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E3F446-978A-D3EE-2ED0-6D009A13AF41}"/>
              </a:ext>
            </a:extLst>
          </p:cNvPr>
          <p:cNvSpPr txBox="1"/>
          <p:nvPr/>
        </p:nvSpPr>
        <p:spPr>
          <a:xfrm>
            <a:off x="9046340" y="5999109"/>
            <a:ext cx="2881809" cy="315471"/>
          </a:xfrm>
          <a:prstGeom prst="rect">
            <a:avLst/>
          </a:prstGeom>
          <a:noFill/>
        </p:spPr>
        <p:txBody>
          <a:bodyPr wrap="square" rtlCol="0">
            <a:spAutoFit/>
          </a:bodyPr>
          <a:lstStyle/>
          <a:p>
            <a:r>
              <a:rPr lang="en-GB" sz="1050" dirty="0" err="1"/>
              <a:t>Nowok</a:t>
            </a:r>
            <a:r>
              <a:rPr lang="en-GB" sz="1050" dirty="0"/>
              <a:t> et al,. 2021. </a:t>
            </a:r>
            <a:r>
              <a:rPr lang="en-GB" sz="400" dirty="0">
                <a:hlinkClick r:id="rId4"/>
              </a:rPr>
              <a:t>https://agnes-africa.org/wp-content/uploads/2021/10/Policy-brief-12_Indicators_for_tracking_the_Global_-Goal_on_Adaptation_insights_from_50_African_countries_07102021.pdf</a:t>
            </a:r>
            <a:r>
              <a:rPr lang="en-GB" sz="400" dirty="0"/>
              <a:t> </a:t>
            </a:r>
            <a:endParaRPr lang="en-CA" sz="1050" dirty="0"/>
          </a:p>
        </p:txBody>
      </p:sp>
      <p:sp>
        <p:nvSpPr>
          <p:cNvPr id="6" name="TextBox 5">
            <a:extLst>
              <a:ext uri="{FF2B5EF4-FFF2-40B4-BE49-F238E27FC236}">
                <a16:creationId xmlns:a16="http://schemas.microsoft.com/office/drawing/2014/main" id="{5D10B8BD-97C3-1DAF-96B5-350531597BF4}"/>
              </a:ext>
            </a:extLst>
          </p:cNvPr>
          <p:cNvSpPr txBox="1"/>
          <p:nvPr/>
        </p:nvSpPr>
        <p:spPr>
          <a:xfrm>
            <a:off x="7238999" y="2357601"/>
            <a:ext cx="1861187" cy="3293209"/>
          </a:xfrm>
          <a:prstGeom prst="rect">
            <a:avLst/>
          </a:prstGeom>
          <a:noFill/>
        </p:spPr>
        <p:txBody>
          <a:bodyPr wrap="square">
            <a:spAutoFit/>
          </a:bodyPr>
          <a:lstStyle/>
          <a:p>
            <a:pPr algn="l"/>
            <a:r>
              <a:rPr lang="en-US" sz="1600" b="0" i="1" dirty="0">
                <a:solidFill>
                  <a:srgbClr val="343A40"/>
                </a:solidFill>
                <a:effectLst/>
                <a:latin typeface="Source Sans 3"/>
              </a:rPr>
              <a:t>“More than 400 indicators for tracking adaptation progress are included in Nationally Determined Contributions (NDCs) and National Adaptation Plans (NAPs) of African countries.”</a:t>
            </a:r>
          </a:p>
        </p:txBody>
      </p:sp>
    </p:spTree>
    <p:extLst>
      <p:ext uri="{BB962C8B-B14F-4D97-AF65-F5344CB8AC3E}">
        <p14:creationId xmlns:p14="http://schemas.microsoft.com/office/powerpoint/2010/main" val="129558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616874"/>
      </a:hlink>
      <a:folHlink>
        <a:srgbClr val="F0592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3FB4640F4ECC4DB763D3A4E7453A9E" ma:contentTypeVersion="29" ma:contentTypeDescription="Create a new document." ma:contentTypeScope="" ma:versionID="d9fd3d2039654eb4c33496040264d947">
  <xsd:schema xmlns:xsd="http://www.w3.org/2001/XMLSchema" xmlns:xs="http://www.w3.org/2001/XMLSchema" xmlns:p="http://schemas.microsoft.com/office/2006/metadata/properties" xmlns:ns2="2969ad49-f2d3-4965-9499-b3fda74a3c4a" xmlns:ns3="3061fea5-5b4b-42f9-8a99-2865bbdc9505" xmlns:ns4="eb4559c4-8463-4985-927f-f0d558bff8f0" targetNamespace="http://schemas.microsoft.com/office/2006/metadata/properties" ma:root="true" ma:fieldsID="02d4d22df04d871f8df1e6a4cfb28fff" ns2:_="" ns3:_="" ns4:_="">
    <xsd:import namespace="2969ad49-f2d3-4965-9499-b3fda74a3c4a"/>
    <xsd:import namespace="3061fea5-5b4b-42f9-8a99-2865bbdc9505"/>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ServiceOCR" minOccurs="0"/>
                <xsd:element ref="ns2:MediaLengthInSeconds" minOccurs="0"/>
                <xsd:element ref="ns2:MediaServiceLocation" minOccurs="0"/>
                <xsd:element ref="ns2:MediaServiceObjectDetectorVersions" minOccurs="0"/>
                <xsd:element ref="ns2:MediaServiceSearchProperties" minOccurs="0"/>
                <xsd:element ref="ns2:Author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ad49-f2d3-4965-9499-b3fda74a3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uthor0" ma:index="26" ma:displayName="Author" ma:format="Dropdown" ma:list="UserInfo" ma:SharePointGroup="0"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61fea5-5b4b-42f9-8a99-2865bbdc95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a95d41d-ea1a-408f-9307-7f64a2798285}" ma:internalName="TaxCatchAll" ma:showField="CatchAllData" ma:web="3061fea5-5b4b-42f9-8a99-2865bbdc9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b4559c4-8463-4985-927f-f0d558bff8f0" xsi:nil="true"/>
    <lcf76f155ced4ddcb4097134ff3c332f xmlns="2969ad49-f2d3-4965-9499-b3fda74a3c4a">
      <Terms xmlns="http://schemas.microsoft.com/office/infopath/2007/PartnerControls"/>
    </lcf76f155ced4ddcb4097134ff3c332f>
    <Author0 xmlns="2969ad49-f2d3-4965-9499-b3fda74a3c4a">
      <UserInfo>
        <DisplayName/>
        <AccountId/>
        <AccountType/>
      </UserInfo>
    </Author0>
  </documentManagement>
</p:properties>
</file>

<file path=customXml/item4.xml><?xml version="1.0" encoding="utf-8"?>
<?mso-contentType ?>
<SharedContentType xmlns="Microsoft.SharePoint.Taxonomy.ContentTypeSync" SourceId="9d8c265a-5436-43a7-80c1-713d2827ffde" ContentTypeId="0x0101" PreviousValue="false"/>
</file>

<file path=customXml/itemProps1.xml><?xml version="1.0" encoding="utf-8"?>
<ds:datastoreItem xmlns:ds="http://schemas.openxmlformats.org/officeDocument/2006/customXml" ds:itemID="{A994960C-1669-487E-AB6F-710B5DC3A926}">
  <ds:schemaRefs>
    <ds:schemaRef ds:uri="http://schemas.microsoft.com/sharepoint/v3/contenttype/forms"/>
  </ds:schemaRefs>
</ds:datastoreItem>
</file>

<file path=customXml/itemProps2.xml><?xml version="1.0" encoding="utf-8"?>
<ds:datastoreItem xmlns:ds="http://schemas.openxmlformats.org/officeDocument/2006/customXml" ds:itemID="{E631B2BD-6866-41DF-95BC-2D232C875EAF}"/>
</file>

<file path=customXml/itemProps3.xml><?xml version="1.0" encoding="utf-8"?>
<ds:datastoreItem xmlns:ds="http://schemas.openxmlformats.org/officeDocument/2006/customXml" ds:itemID="{C5B1F3DB-2B21-49B3-8F7D-58F9C12275F8}">
  <ds:schemaRefs>
    <ds:schemaRef ds:uri="http://schemas.microsoft.com/office/2006/metadata/properties"/>
    <ds:schemaRef ds:uri="http://purl.org/dc/elements/1.1/"/>
    <ds:schemaRef ds:uri="http://purl.org/dc/dcmitype/"/>
    <ds:schemaRef ds:uri="2c4a265e-b22b-4d8e-abb6-0273fc49b81d"/>
    <ds:schemaRef ds:uri="b4920950-9328-46ed-acd8-990f06f7ee91"/>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4D0E5125-A07A-49ED-8412-13D45AB77133}"/>
</file>

<file path=docProps/app.xml><?xml version="1.0" encoding="utf-8"?>
<Properties xmlns="http://schemas.openxmlformats.org/officeDocument/2006/extended-properties" xmlns:vt="http://schemas.openxmlformats.org/officeDocument/2006/docPropsVTypes">
  <Template>office theme</Template>
  <TotalTime>1750</TotalTime>
  <Words>1035</Words>
  <Application>Microsoft Office PowerPoint</Application>
  <PresentationFormat>Widescreen</PresentationFormat>
  <Paragraphs>110</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Aptos</vt:lpstr>
      <vt:lpstr>Arial</vt:lpstr>
      <vt:lpstr>Avenir Next LT Pro</vt:lpstr>
      <vt:lpstr>Calibri</vt:lpstr>
      <vt:lpstr>Calibri Light</vt:lpstr>
      <vt:lpstr>Campton</vt:lpstr>
      <vt:lpstr>Georgia</vt:lpstr>
      <vt:lpstr>Segoe UI</vt:lpstr>
      <vt:lpstr>Source Sans 3</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Beauchamp</dc:creator>
  <cp:lastModifiedBy>Emilie Beauchamp</cp:lastModifiedBy>
  <cp:revision>4</cp:revision>
  <dcterms:created xsi:type="dcterms:W3CDTF">2024-03-06T21:42:53Z</dcterms:created>
  <dcterms:modified xsi:type="dcterms:W3CDTF">2024-03-19T18:14:56Z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0x010100F83FB4640F4ECC4DB763D3A4E7453A9E</vt:lpwstr>
  </property>
  <property fmtid="{D5CDD505-2E9C-101B-9397-08002B2CF9AE}" pid="3" name="MediaServiceImageTags">
    <vt:lpwstr/>
  </property>
</Properties>
</file>