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1" r:id="rId4"/>
    <p:sldId id="276" r:id="rId5"/>
    <p:sldId id="344" r:id="rId6"/>
    <p:sldId id="270" r:id="rId7"/>
    <p:sldId id="345" r:id="rId8"/>
    <p:sldId id="260"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9A6214-0A99-4E44-9A5F-8F4CB1FF90E7}" v="29" dt="2024-03-19T08:52:33.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5/10/relationships/revisionInfo" Target="revisionInfo.xml"/><Relationship Id="rId20"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hler Siebert, Clarisse" userId="27b2a49d-8817-438b-a5e0-4f0550215f27" providerId="ADAL" clId="{429A6214-0A99-4E44-9A5F-8F4CB1FF90E7}"/>
    <pc:docChg chg="undo custSel addSld delSld modSld sldOrd">
      <pc:chgData name="Kehler Siebert, Clarisse" userId="27b2a49d-8817-438b-a5e0-4f0550215f27" providerId="ADAL" clId="{429A6214-0A99-4E44-9A5F-8F4CB1FF90E7}" dt="2024-03-19T09:09:31.261" v="1094" actId="20577"/>
      <pc:docMkLst>
        <pc:docMk/>
      </pc:docMkLst>
      <pc:sldChg chg="addSp delSp modSp mod">
        <pc:chgData name="Kehler Siebert, Clarisse" userId="27b2a49d-8817-438b-a5e0-4f0550215f27" providerId="ADAL" clId="{429A6214-0A99-4E44-9A5F-8F4CB1FF90E7}" dt="2024-03-19T05:49:17.980" v="484" actId="6549"/>
        <pc:sldMkLst>
          <pc:docMk/>
          <pc:sldMk cId="511046992" sldId="256"/>
        </pc:sldMkLst>
        <pc:spChg chg="mod ord">
          <ac:chgData name="Kehler Siebert, Clarisse" userId="27b2a49d-8817-438b-a5e0-4f0550215f27" providerId="ADAL" clId="{429A6214-0A99-4E44-9A5F-8F4CB1FF90E7}" dt="2024-03-19T05:49:17.980" v="484" actId="6549"/>
          <ac:spMkLst>
            <pc:docMk/>
            <pc:sldMk cId="511046992" sldId="256"/>
            <ac:spMk id="2" creationId="{42E9538C-0F9F-F9E3-AF74-9C698F64AA22}"/>
          </ac:spMkLst>
        </pc:spChg>
        <pc:picChg chg="mod modCrop">
          <ac:chgData name="Kehler Siebert, Clarisse" userId="27b2a49d-8817-438b-a5e0-4f0550215f27" providerId="ADAL" clId="{429A6214-0A99-4E44-9A5F-8F4CB1FF90E7}" dt="2024-03-19T05:44:09.257" v="342" actId="732"/>
          <ac:picMkLst>
            <pc:docMk/>
            <pc:sldMk cId="511046992" sldId="256"/>
            <ac:picMk id="5" creationId="{98E6D098-15C0-DFC0-44F3-448EAA7C25C3}"/>
          </ac:picMkLst>
        </pc:picChg>
        <pc:picChg chg="add del">
          <ac:chgData name="Kehler Siebert, Clarisse" userId="27b2a49d-8817-438b-a5e0-4f0550215f27" providerId="ADAL" clId="{429A6214-0A99-4E44-9A5F-8F4CB1FF90E7}" dt="2024-03-19T05:37:52.771" v="304" actId="22"/>
          <ac:picMkLst>
            <pc:docMk/>
            <pc:sldMk cId="511046992" sldId="256"/>
            <ac:picMk id="6" creationId="{97E6C67C-AEA1-4A16-5EE2-6585DCAF3092}"/>
          </ac:picMkLst>
        </pc:picChg>
        <pc:picChg chg="add mod">
          <ac:chgData name="Kehler Siebert, Clarisse" userId="27b2a49d-8817-438b-a5e0-4f0550215f27" providerId="ADAL" clId="{429A6214-0A99-4E44-9A5F-8F4CB1FF90E7}" dt="2024-03-19T05:47:32.038" v="433" actId="1076"/>
          <ac:picMkLst>
            <pc:docMk/>
            <pc:sldMk cId="511046992" sldId="256"/>
            <ac:picMk id="7" creationId="{E2AA1150-2FDA-11F9-1C48-5D388FE13276}"/>
          </ac:picMkLst>
        </pc:picChg>
      </pc:sldChg>
      <pc:sldChg chg="del">
        <pc:chgData name="Kehler Siebert, Clarisse" userId="27b2a49d-8817-438b-a5e0-4f0550215f27" providerId="ADAL" clId="{429A6214-0A99-4E44-9A5F-8F4CB1FF90E7}" dt="2024-03-19T08:52:54.042" v="879" actId="47"/>
        <pc:sldMkLst>
          <pc:docMk/>
          <pc:sldMk cId="12680884" sldId="258"/>
        </pc:sldMkLst>
      </pc:sldChg>
      <pc:sldChg chg="modSp mod ord">
        <pc:chgData name="Kehler Siebert, Clarisse" userId="27b2a49d-8817-438b-a5e0-4f0550215f27" providerId="ADAL" clId="{429A6214-0A99-4E44-9A5F-8F4CB1FF90E7}" dt="2024-03-19T07:39:19.573" v="535" actId="1035"/>
        <pc:sldMkLst>
          <pc:docMk/>
          <pc:sldMk cId="811879018" sldId="259"/>
        </pc:sldMkLst>
        <pc:spChg chg="mod">
          <ac:chgData name="Kehler Siebert, Clarisse" userId="27b2a49d-8817-438b-a5e0-4f0550215f27" providerId="ADAL" clId="{429A6214-0A99-4E44-9A5F-8F4CB1FF90E7}" dt="2024-03-18T20:43:19.326" v="67" actId="1038"/>
          <ac:spMkLst>
            <pc:docMk/>
            <pc:sldMk cId="811879018" sldId="259"/>
            <ac:spMk id="2" creationId="{C12016CB-1C48-D102-A9B3-B81F4B5AAC4E}"/>
          </ac:spMkLst>
        </pc:spChg>
        <pc:spChg chg="mod">
          <ac:chgData name="Kehler Siebert, Clarisse" userId="27b2a49d-8817-438b-a5e0-4f0550215f27" providerId="ADAL" clId="{429A6214-0A99-4E44-9A5F-8F4CB1FF90E7}" dt="2024-03-19T07:38:00.331" v="517" actId="20577"/>
          <ac:spMkLst>
            <pc:docMk/>
            <pc:sldMk cId="811879018" sldId="259"/>
            <ac:spMk id="5" creationId="{FC267A52-1BEE-4007-B68E-E9BD5004CF08}"/>
          </ac:spMkLst>
        </pc:spChg>
        <pc:spChg chg="mod">
          <ac:chgData name="Kehler Siebert, Clarisse" userId="27b2a49d-8817-438b-a5e0-4f0550215f27" providerId="ADAL" clId="{429A6214-0A99-4E44-9A5F-8F4CB1FF90E7}" dt="2024-03-19T07:38:24.807" v="521"/>
          <ac:spMkLst>
            <pc:docMk/>
            <pc:sldMk cId="811879018" sldId="259"/>
            <ac:spMk id="7" creationId="{5D7B113E-0465-D9D6-A95C-77805FA5A460}"/>
          </ac:spMkLst>
        </pc:spChg>
        <pc:spChg chg="mod">
          <ac:chgData name="Kehler Siebert, Clarisse" userId="27b2a49d-8817-438b-a5e0-4f0550215f27" providerId="ADAL" clId="{429A6214-0A99-4E44-9A5F-8F4CB1FF90E7}" dt="2024-03-19T07:39:19.573" v="535" actId="1035"/>
          <ac:spMkLst>
            <pc:docMk/>
            <pc:sldMk cId="811879018" sldId="259"/>
            <ac:spMk id="9" creationId="{10AE3B20-94C0-F937-8591-717ADE75CE79}"/>
          </ac:spMkLst>
        </pc:spChg>
        <pc:spChg chg="mod">
          <ac:chgData name="Kehler Siebert, Clarisse" userId="27b2a49d-8817-438b-a5e0-4f0550215f27" providerId="ADAL" clId="{429A6214-0A99-4E44-9A5F-8F4CB1FF90E7}" dt="2024-03-19T07:38:45.417" v="524"/>
          <ac:spMkLst>
            <pc:docMk/>
            <pc:sldMk cId="811879018" sldId="259"/>
            <ac:spMk id="11" creationId="{CACCCC2B-12AA-D133-41DE-EBE0C8375849}"/>
          </ac:spMkLst>
        </pc:spChg>
        <pc:picChg chg="mod">
          <ac:chgData name="Kehler Siebert, Clarisse" userId="27b2a49d-8817-438b-a5e0-4f0550215f27" providerId="ADAL" clId="{429A6214-0A99-4E44-9A5F-8F4CB1FF90E7}" dt="2024-03-19T07:39:15.269" v="532" actId="1038"/>
          <ac:picMkLst>
            <pc:docMk/>
            <pc:sldMk cId="811879018" sldId="259"/>
            <ac:picMk id="15" creationId="{1AB35188-2C7D-15AC-A06B-593C58F4E619}"/>
          </ac:picMkLst>
        </pc:picChg>
      </pc:sldChg>
      <pc:sldChg chg="addSp modSp mod ord">
        <pc:chgData name="Kehler Siebert, Clarisse" userId="27b2a49d-8817-438b-a5e0-4f0550215f27" providerId="ADAL" clId="{429A6214-0A99-4E44-9A5F-8F4CB1FF90E7}" dt="2024-03-19T09:02:13.521" v="1093" actId="1037"/>
        <pc:sldMkLst>
          <pc:docMk/>
          <pc:sldMk cId="507411054" sldId="260"/>
        </pc:sldMkLst>
        <pc:spChg chg="add mod">
          <ac:chgData name="Kehler Siebert, Clarisse" userId="27b2a49d-8817-438b-a5e0-4f0550215f27" providerId="ADAL" clId="{429A6214-0A99-4E44-9A5F-8F4CB1FF90E7}" dt="2024-03-19T09:02:13.521" v="1093" actId="1037"/>
          <ac:spMkLst>
            <pc:docMk/>
            <pc:sldMk cId="507411054" sldId="260"/>
            <ac:spMk id="7" creationId="{31813343-4757-D168-346F-B2BBA65BCCAB}"/>
          </ac:spMkLst>
        </pc:spChg>
        <pc:picChg chg="add mod">
          <ac:chgData name="Kehler Siebert, Clarisse" userId="27b2a49d-8817-438b-a5e0-4f0550215f27" providerId="ADAL" clId="{429A6214-0A99-4E44-9A5F-8F4CB1FF90E7}" dt="2024-03-19T08:57:33.103" v="937" actId="1035"/>
          <ac:picMkLst>
            <pc:docMk/>
            <pc:sldMk cId="507411054" sldId="260"/>
            <ac:picMk id="3" creationId="{1DCEB30B-D58A-1C82-422C-EE6F01514559}"/>
          </ac:picMkLst>
        </pc:picChg>
        <pc:picChg chg="mod modCrop">
          <ac:chgData name="Kehler Siebert, Clarisse" userId="27b2a49d-8817-438b-a5e0-4f0550215f27" providerId="ADAL" clId="{429A6214-0A99-4E44-9A5F-8F4CB1FF90E7}" dt="2024-03-19T05:37:13.925" v="270" actId="732"/>
          <ac:picMkLst>
            <pc:docMk/>
            <pc:sldMk cId="507411054" sldId="260"/>
            <ac:picMk id="5" creationId="{0CBC67BA-02EA-C39F-619B-1ADE9F5DF40E}"/>
          </ac:picMkLst>
        </pc:picChg>
        <pc:picChg chg="add mod">
          <ac:chgData name="Kehler Siebert, Clarisse" userId="27b2a49d-8817-438b-a5e0-4f0550215f27" providerId="ADAL" clId="{429A6214-0A99-4E44-9A5F-8F4CB1FF90E7}" dt="2024-03-19T08:58:10.246" v="979" actId="1038"/>
          <ac:picMkLst>
            <pc:docMk/>
            <pc:sldMk cId="507411054" sldId="260"/>
            <ac:picMk id="6" creationId="{EDA770A6-A53E-EF96-AE38-78BC54CA3038}"/>
          </ac:picMkLst>
        </pc:picChg>
      </pc:sldChg>
      <pc:sldChg chg="addSp modSp mod ord">
        <pc:chgData name="Kehler Siebert, Clarisse" userId="27b2a49d-8817-438b-a5e0-4f0550215f27" providerId="ADAL" clId="{429A6214-0A99-4E44-9A5F-8F4CB1FF90E7}" dt="2024-03-19T08:52:46.438" v="878" actId="1036"/>
        <pc:sldMkLst>
          <pc:docMk/>
          <pc:sldMk cId="3776085718" sldId="268"/>
        </pc:sldMkLst>
        <pc:spChg chg="add mod">
          <ac:chgData name="Kehler Siebert, Clarisse" userId="27b2a49d-8817-438b-a5e0-4f0550215f27" providerId="ADAL" clId="{429A6214-0A99-4E44-9A5F-8F4CB1FF90E7}" dt="2024-03-19T08:52:46.438" v="878" actId="1036"/>
          <ac:spMkLst>
            <pc:docMk/>
            <pc:sldMk cId="3776085718" sldId="268"/>
            <ac:spMk id="2" creationId="{D3C5F5F8-DC02-E8DF-1A0E-C639EA3E43C5}"/>
          </ac:spMkLst>
        </pc:spChg>
        <pc:picChg chg="mod">
          <ac:chgData name="Kehler Siebert, Clarisse" userId="27b2a49d-8817-438b-a5e0-4f0550215f27" providerId="ADAL" clId="{429A6214-0A99-4E44-9A5F-8F4CB1FF90E7}" dt="2024-03-19T08:52:33.061" v="799" actId="1035"/>
          <ac:picMkLst>
            <pc:docMk/>
            <pc:sldMk cId="3776085718" sldId="268"/>
            <ac:picMk id="13314" creationId="{6F829580-D94E-21B0-C396-3C12A239718B}"/>
          </ac:picMkLst>
        </pc:picChg>
      </pc:sldChg>
      <pc:sldChg chg="del">
        <pc:chgData name="Kehler Siebert, Clarisse" userId="27b2a49d-8817-438b-a5e0-4f0550215f27" providerId="ADAL" clId="{429A6214-0A99-4E44-9A5F-8F4CB1FF90E7}" dt="2024-03-19T08:52:54.042" v="879" actId="47"/>
        <pc:sldMkLst>
          <pc:docMk/>
          <pc:sldMk cId="3435762666" sldId="269"/>
        </pc:sldMkLst>
      </pc:sldChg>
      <pc:sldChg chg="modSp mod ord">
        <pc:chgData name="Kehler Siebert, Clarisse" userId="27b2a49d-8817-438b-a5e0-4f0550215f27" providerId="ADAL" clId="{429A6214-0A99-4E44-9A5F-8F4CB1FF90E7}" dt="2024-03-19T08:27:03.873" v="551" actId="108"/>
        <pc:sldMkLst>
          <pc:docMk/>
          <pc:sldMk cId="1515115183" sldId="270"/>
        </pc:sldMkLst>
        <pc:spChg chg="mod">
          <ac:chgData name="Kehler Siebert, Clarisse" userId="27b2a49d-8817-438b-a5e0-4f0550215f27" providerId="ADAL" clId="{429A6214-0A99-4E44-9A5F-8F4CB1FF90E7}" dt="2024-03-19T08:27:03.873" v="551" actId="108"/>
          <ac:spMkLst>
            <pc:docMk/>
            <pc:sldMk cId="1515115183" sldId="270"/>
            <ac:spMk id="3" creationId="{2E940AE4-F7E7-4191-4CFD-E5D90F3EC1F1}"/>
          </ac:spMkLst>
        </pc:spChg>
      </pc:sldChg>
      <pc:sldChg chg="modSp mod ord">
        <pc:chgData name="Kehler Siebert, Clarisse" userId="27b2a49d-8817-438b-a5e0-4f0550215f27" providerId="ADAL" clId="{429A6214-0A99-4E44-9A5F-8F4CB1FF90E7}" dt="2024-03-19T07:39:52.873" v="548" actId="1036"/>
        <pc:sldMkLst>
          <pc:docMk/>
          <pc:sldMk cId="2336824113" sldId="271"/>
        </pc:sldMkLst>
        <pc:spChg chg="mod">
          <ac:chgData name="Kehler Siebert, Clarisse" userId="27b2a49d-8817-438b-a5e0-4f0550215f27" providerId="ADAL" clId="{429A6214-0A99-4E44-9A5F-8F4CB1FF90E7}" dt="2024-03-19T07:39:52.873" v="548" actId="1036"/>
          <ac:spMkLst>
            <pc:docMk/>
            <pc:sldMk cId="2336824113" sldId="271"/>
            <ac:spMk id="3" creationId="{F216D744-7D7D-DB13-5108-E18648F6033E}"/>
          </ac:spMkLst>
        </pc:spChg>
      </pc:sldChg>
      <pc:sldChg chg="del">
        <pc:chgData name="Kehler Siebert, Clarisse" userId="27b2a49d-8817-438b-a5e0-4f0550215f27" providerId="ADAL" clId="{429A6214-0A99-4E44-9A5F-8F4CB1FF90E7}" dt="2024-03-19T08:52:54.042" v="879" actId="47"/>
        <pc:sldMkLst>
          <pc:docMk/>
          <pc:sldMk cId="1503792527" sldId="272"/>
        </pc:sldMkLst>
      </pc:sldChg>
      <pc:sldChg chg="del">
        <pc:chgData name="Kehler Siebert, Clarisse" userId="27b2a49d-8817-438b-a5e0-4f0550215f27" providerId="ADAL" clId="{429A6214-0A99-4E44-9A5F-8F4CB1FF90E7}" dt="2024-03-19T08:53:01.693" v="880" actId="47"/>
        <pc:sldMkLst>
          <pc:docMk/>
          <pc:sldMk cId="1123801784" sldId="273"/>
        </pc:sldMkLst>
      </pc:sldChg>
      <pc:sldChg chg="del">
        <pc:chgData name="Kehler Siebert, Clarisse" userId="27b2a49d-8817-438b-a5e0-4f0550215f27" providerId="ADAL" clId="{429A6214-0A99-4E44-9A5F-8F4CB1FF90E7}" dt="2024-03-19T08:52:54.042" v="879" actId="47"/>
        <pc:sldMkLst>
          <pc:docMk/>
          <pc:sldMk cId="2339584053" sldId="274"/>
        </pc:sldMkLst>
      </pc:sldChg>
      <pc:sldChg chg="del">
        <pc:chgData name="Kehler Siebert, Clarisse" userId="27b2a49d-8817-438b-a5e0-4f0550215f27" providerId="ADAL" clId="{429A6214-0A99-4E44-9A5F-8F4CB1FF90E7}" dt="2024-03-19T08:53:02.387" v="881" actId="47"/>
        <pc:sldMkLst>
          <pc:docMk/>
          <pc:sldMk cId="57422838" sldId="275"/>
        </pc:sldMkLst>
      </pc:sldChg>
      <pc:sldChg chg="addSp delSp modSp mod ord">
        <pc:chgData name="Kehler Siebert, Clarisse" userId="27b2a49d-8817-438b-a5e0-4f0550215f27" providerId="ADAL" clId="{429A6214-0A99-4E44-9A5F-8F4CB1FF90E7}" dt="2024-03-19T09:09:31.261" v="1094" actId="20577"/>
        <pc:sldMkLst>
          <pc:docMk/>
          <pc:sldMk cId="1344605947" sldId="276"/>
        </pc:sldMkLst>
        <pc:spChg chg="mod">
          <ac:chgData name="Kehler Siebert, Clarisse" userId="27b2a49d-8817-438b-a5e0-4f0550215f27" providerId="ADAL" clId="{429A6214-0A99-4E44-9A5F-8F4CB1FF90E7}" dt="2024-03-19T05:28:36.254" v="254" actId="26606"/>
          <ac:spMkLst>
            <pc:docMk/>
            <pc:sldMk cId="1344605947" sldId="276"/>
            <ac:spMk id="2" creationId="{8AC8BE78-5B39-7E7D-7B27-6212AABB5629}"/>
          </ac:spMkLst>
        </pc:spChg>
        <pc:spChg chg="mod">
          <ac:chgData name="Kehler Siebert, Clarisse" userId="27b2a49d-8817-438b-a5e0-4f0550215f27" providerId="ADAL" clId="{429A6214-0A99-4E44-9A5F-8F4CB1FF90E7}" dt="2024-03-19T09:09:31.261" v="1094" actId="20577"/>
          <ac:spMkLst>
            <pc:docMk/>
            <pc:sldMk cId="1344605947" sldId="276"/>
            <ac:spMk id="3" creationId="{B96EA765-4482-6034-F43A-848CE8709446}"/>
          </ac:spMkLst>
        </pc:spChg>
        <pc:spChg chg="add del">
          <ac:chgData name="Kehler Siebert, Clarisse" userId="27b2a49d-8817-438b-a5e0-4f0550215f27" providerId="ADAL" clId="{429A6214-0A99-4E44-9A5F-8F4CB1FF90E7}" dt="2024-03-19T05:28:36.254" v="254" actId="26606"/>
          <ac:spMkLst>
            <pc:docMk/>
            <pc:sldMk cId="1344605947" sldId="276"/>
            <ac:spMk id="19" creationId="{04812C46-200A-4DEB-A05E-3ED6C68C2387}"/>
          </ac:spMkLst>
        </pc:spChg>
        <pc:spChg chg="add del">
          <ac:chgData name="Kehler Siebert, Clarisse" userId="27b2a49d-8817-438b-a5e0-4f0550215f27" providerId="ADAL" clId="{429A6214-0A99-4E44-9A5F-8F4CB1FF90E7}" dt="2024-03-19T05:28:36.254" v="254" actId="26606"/>
          <ac:spMkLst>
            <pc:docMk/>
            <pc:sldMk cId="1344605947" sldId="276"/>
            <ac:spMk id="21" creationId="{D1EA859B-E555-4109-94F3-6700E046E008}"/>
          </ac:spMkLst>
        </pc:spChg>
        <pc:spChg chg="add del">
          <ac:chgData name="Kehler Siebert, Clarisse" userId="27b2a49d-8817-438b-a5e0-4f0550215f27" providerId="ADAL" clId="{429A6214-0A99-4E44-9A5F-8F4CB1FF90E7}" dt="2024-03-19T05:28:36.254" v="254" actId="26606"/>
          <ac:spMkLst>
            <pc:docMk/>
            <pc:sldMk cId="1344605947" sldId="276"/>
            <ac:spMk id="26" creationId="{38468727-63BE-4191-B4A6-C30C82C0E986}"/>
          </ac:spMkLst>
        </pc:spChg>
        <pc:spChg chg="add del">
          <ac:chgData name="Kehler Siebert, Clarisse" userId="27b2a49d-8817-438b-a5e0-4f0550215f27" providerId="ADAL" clId="{429A6214-0A99-4E44-9A5F-8F4CB1FF90E7}" dt="2024-03-19T05:28:36.254" v="254" actId="26606"/>
          <ac:spMkLst>
            <pc:docMk/>
            <pc:sldMk cId="1344605947" sldId="276"/>
            <ac:spMk id="28" creationId="{9D355BB6-1BB8-4828-B246-CFB31742D7B8}"/>
          </ac:spMkLst>
        </pc:spChg>
        <pc:spChg chg="add del">
          <ac:chgData name="Kehler Siebert, Clarisse" userId="27b2a49d-8817-438b-a5e0-4f0550215f27" providerId="ADAL" clId="{429A6214-0A99-4E44-9A5F-8F4CB1FF90E7}" dt="2024-03-19T05:28:36.254" v="254" actId="26606"/>
          <ac:spMkLst>
            <pc:docMk/>
            <pc:sldMk cId="1344605947" sldId="276"/>
            <ac:spMk id="30" creationId="{CA52A9B9-B2B3-46F0-9D53-0EFF9905BF8F}"/>
          </ac:spMkLst>
        </pc:spChg>
        <pc:picChg chg="mod ord">
          <ac:chgData name="Kehler Siebert, Clarisse" userId="27b2a49d-8817-438b-a5e0-4f0550215f27" providerId="ADAL" clId="{429A6214-0A99-4E44-9A5F-8F4CB1FF90E7}" dt="2024-03-19T05:28:44.286" v="258" actId="14100"/>
          <ac:picMkLst>
            <pc:docMk/>
            <pc:sldMk cId="1344605947" sldId="276"/>
            <ac:picMk id="4" creationId="{9C4CA65A-005C-AE6D-B76D-5AE29455C027}"/>
          </ac:picMkLst>
        </pc:picChg>
        <pc:picChg chg="add del mod">
          <ac:chgData name="Kehler Siebert, Clarisse" userId="27b2a49d-8817-438b-a5e0-4f0550215f27" providerId="ADAL" clId="{429A6214-0A99-4E44-9A5F-8F4CB1FF90E7}" dt="2024-03-19T05:28:37.893" v="255" actId="478"/>
          <ac:picMkLst>
            <pc:docMk/>
            <pc:sldMk cId="1344605947" sldId="276"/>
            <ac:picMk id="5" creationId="{E9653F5D-00C9-F74C-09E7-D464EA655A41}"/>
          </ac:picMkLst>
        </pc:picChg>
        <pc:picChg chg="add mod">
          <ac:chgData name="Kehler Siebert, Clarisse" userId="27b2a49d-8817-438b-a5e0-4f0550215f27" providerId="ADAL" clId="{429A6214-0A99-4E44-9A5F-8F4CB1FF90E7}" dt="2024-03-19T05:29:42.819" v="265" actId="14100"/>
          <ac:picMkLst>
            <pc:docMk/>
            <pc:sldMk cId="1344605947" sldId="276"/>
            <ac:picMk id="6" creationId="{ED042095-559C-396C-3C5E-4EE14452D9E7}"/>
          </ac:picMkLst>
        </pc:picChg>
      </pc:sldChg>
      <pc:sldChg chg="del">
        <pc:chgData name="Kehler Siebert, Clarisse" userId="27b2a49d-8817-438b-a5e0-4f0550215f27" providerId="ADAL" clId="{429A6214-0A99-4E44-9A5F-8F4CB1FF90E7}" dt="2024-03-19T08:53:03.224" v="882" actId="47"/>
        <pc:sldMkLst>
          <pc:docMk/>
          <pc:sldMk cId="559115769" sldId="277"/>
        </pc:sldMkLst>
      </pc:sldChg>
      <pc:sldChg chg="addSp delSp new del mod">
        <pc:chgData name="Kehler Siebert, Clarisse" userId="27b2a49d-8817-438b-a5e0-4f0550215f27" providerId="ADAL" clId="{429A6214-0A99-4E44-9A5F-8F4CB1FF90E7}" dt="2024-03-19T07:36:28.705" v="489" actId="47"/>
        <pc:sldMkLst>
          <pc:docMk/>
          <pc:sldMk cId="682668942" sldId="278"/>
        </pc:sldMkLst>
        <pc:spChg chg="add del">
          <ac:chgData name="Kehler Siebert, Clarisse" userId="27b2a49d-8817-438b-a5e0-4f0550215f27" providerId="ADAL" clId="{429A6214-0A99-4E44-9A5F-8F4CB1FF90E7}" dt="2024-03-19T07:36:16.187" v="487" actId="22"/>
          <ac:spMkLst>
            <pc:docMk/>
            <pc:sldMk cId="682668942" sldId="278"/>
            <ac:spMk id="5" creationId="{A79D2CC5-04EB-5132-1B36-FB5A5E5696EB}"/>
          </ac:spMkLst>
        </pc:spChg>
      </pc:sldChg>
      <pc:sldChg chg="add">
        <pc:chgData name="Kehler Siebert, Clarisse" userId="27b2a49d-8817-438b-a5e0-4f0550215f27" providerId="ADAL" clId="{429A6214-0A99-4E44-9A5F-8F4CB1FF90E7}" dt="2024-03-19T07:36:25.126" v="488"/>
        <pc:sldMkLst>
          <pc:docMk/>
          <pc:sldMk cId="2484917160" sldId="344"/>
        </pc:sldMkLst>
      </pc:sldChg>
      <pc:sldChg chg="addSp delSp modSp new mod">
        <pc:chgData name="Kehler Siebert, Clarisse" userId="27b2a49d-8817-438b-a5e0-4f0550215f27" providerId="ADAL" clId="{429A6214-0A99-4E44-9A5F-8F4CB1FF90E7}" dt="2024-03-19T09:00:12.303" v="1061" actId="20577"/>
        <pc:sldMkLst>
          <pc:docMk/>
          <pc:sldMk cId="2904041868" sldId="345"/>
        </pc:sldMkLst>
        <pc:spChg chg="mod">
          <ac:chgData name="Kehler Siebert, Clarisse" userId="27b2a49d-8817-438b-a5e0-4f0550215f27" providerId="ADAL" clId="{429A6214-0A99-4E44-9A5F-8F4CB1FF90E7}" dt="2024-03-19T08:37:34.134" v="734" actId="1035"/>
          <ac:spMkLst>
            <pc:docMk/>
            <pc:sldMk cId="2904041868" sldId="345"/>
            <ac:spMk id="2" creationId="{62541781-A6E7-B21D-56F1-DC44E095F9DC}"/>
          </ac:spMkLst>
        </pc:spChg>
        <pc:spChg chg="del">
          <ac:chgData name="Kehler Siebert, Clarisse" userId="27b2a49d-8817-438b-a5e0-4f0550215f27" providerId="ADAL" clId="{429A6214-0A99-4E44-9A5F-8F4CB1FF90E7}" dt="2024-03-19T08:37:03.636" v="710" actId="478"/>
          <ac:spMkLst>
            <pc:docMk/>
            <pc:sldMk cId="2904041868" sldId="345"/>
            <ac:spMk id="3" creationId="{F3D4C2AE-25B3-B78B-AE42-CC595E64D944}"/>
          </ac:spMkLst>
        </pc:spChg>
        <pc:spChg chg="add mod">
          <ac:chgData name="Kehler Siebert, Clarisse" userId="27b2a49d-8817-438b-a5e0-4f0550215f27" providerId="ADAL" clId="{429A6214-0A99-4E44-9A5F-8F4CB1FF90E7}" dt="2024-03-19T09:00:12.303" v="1061" actId="20577"/>
          <ac:spMkLst>
            <pc:docMk/>
            <pc:sldMk cId="2904041868" sldId="345"/>
            <ac:spMk id="5" creationId="{DCB5DFE3-F9DF-9447-80B4-E23E4466A5D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798971-D6AF-B23C-F184-61201DCC4F0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57B9B8BE-FDB2-77B9-0AEB-2AA466A9B8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231137D7-2A14-0AB1-8473-A43E939A505B}"/>
              </a:ext>
            </a:extLst>
          </p:cNvPr>
          <p:cNvSpPr>
            <a:spLocks noGrp="1"/>
          </p:cNvSpPr>
          <p:nvPr>
            <p:ph type="dt" sz="half" idx="10"/>
          </p:nvPr>
        </p:nvSpPr>
        <p:spPr/>
        <p:txBody>
          <a:bodyPr/>
          <a:lstStyle/>
          <a:p>
            <a:fld id="{F86E7D23-3455-4B8B-B1BC-D745F62BE82F}" type="datetimeFigureOut">
              <a:rPr lang="en-US" smtClean="0"/>
              <a:t>3/18/2024</a:t>
            </a:fld>
            <a:endParaRPr lang="en-US" dirty="0"/>
          </a:p>
        </p:txBody>
      </p:sp>
      <p:sp>
        <p:nvSpPr>
          <p:cNvPr id="5" name="Platshållare för sidfot 4">
            <a:extLst>
              <a:ext uri="{FF2B5EF4-FFF2-40B4-BE49-F238E27FC236}">
                <a16:creationId xmlns:a16="http://schemas.microsoft.com/office/drawing/2014/main" id="{F0FDFD91-3CCC-C725-30B0-07F0AD37A257}"/>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D663F8E4-3CC6-AB34-126E-22FF079B50BC}"/>
              </a:ext>
            </a:extLst>
          </p:cNvPr>
          <p:cNvSpPr>
            <a:spLocks noGrp="1"/>
          </p:cNvSpPr>
          <p:nvPr>
            <p:ph type="sldNum" sz="quarter" idx="12"/>
          </p:nvPr>
        </p:nvSpPr>
        <p:spPr/>
        <p:txBody>
          <a:bodyPr/>
          <a:lstStyle/>
          <a:p>
            <a:fld id="{4BA780FF-58D9-4267-A24C-72880B6DDE8A}" type="slidenum">
              <a:rPr lang="en-US" smtClean="0"/>
              <a:t>‹#›</a:t>
            </a:fld>
            <a:endParaRPr lang="en-US" dirty="0"/>
          </a:p>
        </p:txBody>
      </p:sp>
    </p:spTree>
    <p:extLst>
      <p:ext uri="{BB962C8B-B14F-4D97-AF65-F5344CB8AC3E}">
        <p14:creationId xmlns:p14="http://schemas.microsoft.com/office/powerpoint/2010/main" val="100346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721422-E600-C0A7-9D0F-3E7995C4444C}"/>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F7221C90-A8CF-DC65-8EFF-E69467D2851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A2223062-D1BE-E7C8-FEC3-14195363833C}"/>
              </a:ext>
            </a:extLst>
          </p:cNvPr>
          <p:cNvSpPr>
            <a:spLocks noGrp="1"/>
          </p:cNvSpPr>
          <p:nvPr>
            <p:ph type="dt" sz="half" idx="10"/>
          </p:nvPr>
        </p:nvSpPr>
        <p:spPr/>
        <p:txBody>
          <a:bodyPr/>
          <a:lstStyle/>
          <a:p>
            <a:fld id="{F86E7D23-3455-4B8B-B1BC-D745F62BE82F}" type="datetimeFigureOut">
              <a:rPr lang="en-US" smtClean="0"/>
              <a:t>3/18/2024</a:t>
            </a:fld>
            <a:endParaRPr lang="en-US" dirty="0"/>
          </a:p>
        </p:txBody>
      </p:sp>
      <p:sp>
        <p:nvSpPr>
          <p:cNvPr id="5" name="Platshållare för sidfot 4">
            <a:extLst>
              <a:ext uri="{FF2B5EF4-FFF2-40B4-BE49-F238E27FC236}">
                <a16:creationId xmlns:a16="http://schemas.microsoft.com/office/drawing/2014/main" id="{E191F94C-BD19-54FE-823B-468F1898439E}"/>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AD719CCC-0AA1-32B5-621E-648D0F1776C2}"/>
              </a:ext>
            </a:extLst>
          </p:cNvPr>
          <p:cNvSpPr>
            <a:spLocks noGrp="1"/>
          </p:cNvSpPr>
          <p:nvPr>
            <p:ph type="sldNum" sz="quarter" idx="12"/>
          </p:nvPr>
        </p:nvSpPr>
        <p:spPr/>
        <p:txBody>
          <a:bodyPr/>
          <a:lstStyle/>
          <a:p>
            <a:fld id="{4BA780FF-58D9-4267-A24C-72880B6DDE8A}" type="slidenum">
              <a:rPr lang="en-US" smtClean="0"/>
              <a:t>‹#›</a:t>
            </a:fld>
            <a:endParaRPr lang="en-US" dirty="0"/>
          </a:p>
        </p:txBody>
      </p:sp>
    </p:spTree>
    <p:extLst>
      <p:ext uri="{BB962C8B-B14F-4D97-AF65-F5344CB8AC3E}">
        <p14:creationId xmlns:p14="http://schemas.microsoft.com/office/powerpoint/2010/main" val="111288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D7E85AD-645F-9F7A-1710-615B1E093AE0}"/>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9309B168-02EB-507C-8D8C-BC687C3B1FD4}"/>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6618A79D-C3D9-D61B-0B9B-E17137DDC2BB}"/>
              </a:ext>
            </a:extLst>
          </p:cNvPr>
          <p:cNvSpPr>
            <a:spLocks noGrp="1"/>
          </p:cNvSpPr>
          <p:nvPr>
            <p:ph type="dt" sz="half" idx="10"/>
          </p:nvPr>
        </p:nvSpPr>
        <p:spPr/>
        <p:txBody>
          <a:bodyPr/>
          <a:lstStyle/>
          <a:p>
            <a:fld id="{F86E7D23-3455-4B8B-B1BC-D745F62BE82F}" type="datetimeFigureOut">
              <a:rPr lang="en-US" smtClean="0"/>
              <a:t>3/18/2024</a:t>
            </a:fld>
            <a:endParaRPr lang="en-US" dirty="0"/>
          </a:p>
        </p:txBody>
      </p:sp>
      <p:sp>
        <p:nvSpPr>
          <p:cNvPr id="5" name="Platshållare för sidfot 4">
            <a:extLst>
              <a:ext uri="{FF2B5EF4-FFF2-40B4-BE49-F238E27FC236}">
                <a16:creationId xmlns:a16="http://schemas.microsoft.com/office/drawing/2014/main" id="{8EDBCD61-7FC2-FEEC-B4ED-5EFF321B5631}"/>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1DBDC4BB-3446-EF30-3953-C35B2B3AC6FC}"/>
              </a:ext>
            </a:extLst>
          </p:cNvPr>
          <p:cNvSpPr>
            <a:spLocks noGrp="1"/>
          </p:cNvSpPr>
          <p:nvPr>
            <p:ph type="sldNum" sz="quarter" idx="12"/>
          </p:nvPr>
        </p:nvSpPr>
        <p:spPr/>
        <p:txBody>
          <a:bodyPr/>
          <a:lstStyle/>
          <a:p>
            <a:fld id="{4BA780FF-58D9-4267-A24C-72880B6DDE8A}" type="slidenum">
              <a:rPr lang="en-US" smtClean="0"/>
              <a:t>‹#›</a:t>
            </a:fld>
            <a:endParaRPr lang="en-US" dirty="0"/>
          </a:p>
        </p:txBody>
      </p:sp>
    </p:spTree>
    <p:extLst>
      <p:ext uri="{BB962C8B-B14F-4D97-AF65-F5344CB8AC3E}">
        <p14:creationId xmlns:p14="http://schemas.microsoft.com/office/powerpoint/2010/main" val="3423370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text 7"/>
          <p:cNvSpPr>
            <a:spLocks noGrp="1"/>
          </p:cNvSpPr>
          <p:nvPr>
            <p:ph type="body" sz="quarter" idx="13"/>
          </p:nvPr>
        </p:nvSpPr>
        <p:spPr>
          <a:xfrm>
            <a:off x="622800" y="1890000"/>
            <a:ext cx="8074800" cy="4129200"/>
          </a:xfrm>
        </p:spPr>
        <p:txBody>
          <a:bodyPr rIns="0"/>
          <a:lstStyle>
            <a:lvl1pPr marL="0" indent="0">
              <a:buNone/>
              <a:defRPr/>
            </a:lvl1pPr>
          </a:lstStyle>
          <a:p>
            <a:pPr lvl="0"/>
            <a:r>
              <a:rPr lang="sv-SE"/>
              <a:t>Klicka här för att ändra format på bakgrundstexten</a:t>
            </a:r>
          </a:p>
        </p:txBody>
      </p:sp>
      <p:sp>
        <p:nvSpPr>
          <p:cNvPr id="3" name="Platshållare för datum 2"/>
          <p:cNvSpPr>
            <a:spLocks noGrp="1"/>
          </p:cNvSpPr>
          <p:nvPr>
            <p:ph type="dt" sz="half" idx="14"/>
          </p:nvPr>
        </p:nvSpPr>
        <p:spPr/>
        <p:txBody>
          <a:bodyPr/>
          <a:lstStyle/>
          <a:p>
            <a:fld id="{116F624D-153A-4406-93C3-7D1B4E23F196}" type="datetime1">
              <a:rPr lang="sv-SE" smtClean="0"/>
              <a:t>2024-03-19</a:t>
            </a:fld>
            <a:endParaRPr lang="sv-SE" dirty="0"/>
          </a:p>
        </p:txBody>
      </p:sp>
      <p:sp>
        <p:nvSpPr>
          <p:cNvPr id="7" name="Platshållare för sidfot 6"/>
          <p:cNvSpPr>
            <a:spLocks noGrp="1"/>
          </p:cNvSpPr>
          <p:nvPr>
            <p:ph type="ftr" sz="quarter" idx="15"/>
          </p:nvPr>
        </p:nvSpPr>
        <p:spPr/>
        <p:txBody>
          <a:bodyPr/>
          <a:lstStyle/>
          <a:p>
            <a:r>
              <a:rPr lang="en-US"/>
              <a:t>Ministry of Climate and Enterprise</a:t>
            </a:r>
            <a:endParaRPr lang="sv-SE" dirty="0"/>
          </a:p>
        </p:txBody>
      </p:sp>
      <p:sp>
        <p:nvSpPr>
          <p:cNvPr id="9" name="Platshållare för bildnummer 8"/>
          <p:cNvSpPr>
            <a:spLocks noGrp="1"/>
          </p:cNvSpPr>
          <p:nvPr>
            <p:ph type="sldNum" sz="quarter" idx="16"/>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51415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4BA5E4-739B-842F-4240-ECB915299C25}"/>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98F70101-D001-BA65-9E04-98A24773ABDF}"/>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090D13F-4386-AA40-43FB-F215C2ED108D}"/>
              </a:ext>
            </a:extLst>
          </p:cNvPr>
          <p:cNvSpPr>
            <a:spLocks noGrp="1"/>
          </p:cNvSpPr>
          <p:nvPr>
            <p:ph type="dt" sz="half" idx="10"/>
          </p:nvPr>
        </p:nvSpPr>
        <p:spPr/>
        <p:txBody>
          <a:bodyPr/>
          <a:lstStyle/>
          <a:p>
            <a:fld id="{F86E7D23-3455-4B8B-B1BC-D745F62BE82F}" type="datetimeFigureOut">
              <a:rPr lang="en-US" smtClean="0"/>
              <a:t>3/18/2024</a:t>
            </a:fld>
            <a:endParaRPr lang="en-US" dirty="0"/>
          </a:p>
        </p:txBody>
      </p:sp>
      <p:sp>
        <p:nvSpPr>
          <p:cNvPr id="5" name="Platshållare för sidfot 4">
            <a:extLst>
              <a:ext uri="{FF2B5EF4-FFF2-40B4-BE49-F238E27FC236}">
                <a16:creationId xmlns:a16="http://schemas.microsoft.com/office/drawing/2014/main" id="{64544887-1888-C2FA-937E-9FDF776B0674}"/>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C4A6B18C-F998-9214-51C5-E2077BDA31EB}"/>
              </a:ext>
            </a:extLst>
          </p:cNvPr>
          <p:cNvSpPr>
            <a:spLocks noGrp="1"/>
          </p:cNvSpPr>
          <p:nvPr>
            <p:ph type="sldNum" sz="quarter" idx="12"/>
          </p:nvPr>
        </p:nvSpPr>
        <p:spPr/>
        <p:txBody>
          <a:bodyPr/>
          <a:lstStyle/>
          <a:p>
            <a:fld id="{4BA780FF-58D9-4267-A24C-72880B6DDE8A}" type="slidenum">
              <a:rPr lang="en-US" smtClean="0"/>
              <a:t>‹#›</a:t>
            </a:fld>
            <a:endParaRPr lang="en-US" dirty="0"/>
          </a:p>
        </p:txBody>
      </p:sp>
    </p:spTree>
    <p:extLst>
      <p:ext uri="{BB962C8B-B14F-4D97-AF65-F5344CB8AC3E}">
        <p14:creationId xmlns:p14="http://schemas.microsoft.com/office/powerpoint/2010/main" val="2797035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2BE35C-FB61-F0A4-97D9-359C31C4661A}"/>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2B195DDC-6BF5-6747-773D-26673373A6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CE1AB813-1BC4-EB74-2A82-F2E5519B7A3B}"/>
              </a:ext>
            </a:extLst>
          </p:cNvPr>
          <p:cNvSpPr>
            <a:spLocks noGrp="1"/>
          </p:cNvSpPr>
          <p:nvPr>
            <p:ph type="dt" sz="half" idx="10"/>
          </p:nvPr>
        </p:nvSpPr>
        <p:spPr/>
        <p:txBody>
          <a:bodyPr/>
          <a:lstStyle/>
          <a:p>
            <a:fld id="{F86E7D23-3455-4B8B-B1BC-D745F62BE82F}" type="datetimeFigureOut">
              <a:rPr lang="en-US" smtClean="0"/>
              <a:t>3/18/2024</a:t>
            </a:fld>
            <a:endParaRPr lang="en-US" dirty="0"/>
          </a:p>
        </p:txBody>
      </p:sp>
      <p:sp>
        <p:nvSpPr>
          <p:cNvPr id="5" name="Platshållare för sidfot 4">
            <a:extLst>
              <a:ext uri="{FF2B5EF4-FFF2-40B4-BE49-F238E27FC236}">
                <a16:creationId xmlns:a16="http://schemas.microsoft.com/office/drawing/2014/main" id="{1ECB0C71-D135-296A-DFFE-71BB9FD902D9}"/>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D5954BDC-0E89-F1F9-32D7-5387C0307CE7}"/>
              </a:ext>
            </a:extLst>
          </p:cNvPr>
          <p:cNvSpPr>
            <a:spLocks noGrp="1"/>
          </p:cNvSpPr>
          <p:nvPr>
            <p:ph type="sldNum" sz="quarter" idx="12"/>
          </p:nvPr>
        </p:nvSpPr>
        <p:spPr/>
        <p:txBody>
          <a:bodyPr/>
          <a:lstStyle/>
          <a:p>
            <a:fld id="{4BA780FF-58D9-4267-A24C-72880B6DDE8A}" type="slidenum">
              <a:rPr lang="en-US" smtClean="0"/>
              <a:t>‹#›</a:t>
            </a:fld>
            <a:endParaRPr lang="en-US" dirty="0"/>
          </a:p>
        </p:txBody>
      </p:sp>
    </p:spTree>
    <p:extLst>
      <p:ext uri="{BB962C8B-B14F-4D97-AF65-F5344CB8AC3E}">
        <p14:creationId xmlns:p14="http://schemas.microsoft.com/office/powerpoint/2010/main" val="404071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E62084-0F18-4365-69CA-206219DDED7F}"/>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F668313A-3244-8957-47AD-180F2AACC69A}"/>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EEFADCD-2313-48BA-F6E9-85494AE7525A}"/>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ECAB7D6A-6B61-5419-2548-6C72B74F7BF0}"/>
              </a:ext>
            </a:extLst>
          </p:cNvPr>
          <p:cNvSpPr>
            <a:spLocks noGrp="1"/>
          </p:cNvSpPr>
          <p:nvPr>
            <p:ph type="dt" sz="half" idx="10"/>
          </p:nvPr>
        </p:nvSpPr>
        <p:spPr/>
        <p:txBody>
          <a:bodyPr/>
          <a:lstStyle/>
          <a:p>
            <a:fld id="{F86E7D23-3455-4B8B-B1BC-D745F62BE82F}" type="datetimeFigureOut">
              <a:rPr lang="en-US" smtClean="0"/>
              <a:t>3/18/2024</a:t>
            </a:fld>
            <a:endParaRPr lang="en-US" dirty="0"/>
          </a:p>
        </p:txBody>
      </p:sp>
      <p:sp>
        <p:nvSpPr>
          <p:cNvPr id="6" name="Platshållare för sidfot 5">
            <a:extLst>
              <a:ext uri="{FF2B5EF4-FFF2-40B4-BE49-F238E27FC236}">
                <a16:creationId xmlns:a16="http://schemas.microsoft.com/office/drawing/2014/main" id="{6083D996-4BD5-E07C-3C9A-A2DCB9AB62F4}"/>
              </a:ext>
            </a:extLst>
          </p:cNvPr>
          <p:cNvSpPr>
            <a:spLocks noGrp="1"/>
          </p:cNvSpPr>
          <p:nvPr>
            <p:ph type="ftr" sz="quarter" idx="11"/>
          </p:nvPr>
        </p:nvSpPr>
        <p:spPr/>
        <p:txBody>
          <a:bodyPr/>
          <a:lstStyle/>
          <a:p>
            <a:endParaRPr lang="en-US" dirty="0"/>
          </a:p>
        </p:txBody>
      </p:sp>
      <p:sp>
        <p:nvSpPr>
          <p:cNvPr id="7" name="Platshållare för bildnummer 6">
            <a:extLst>
              <a:ext uri="{FF2B5EF4-FFF2-40B4-BE49-F238E27FC236}">
                <a16:creationId xmlns:a16="http://schemas.microsoft.com/office/drawing/2014/main" id="{93847FEB-AA07-EBC6-729C-88C88987C0E5}"/>
              </a:ext>
            </a:extLst>
          </p:cNvPr>
          <p:cNvSpPr>
            <a:spLocks noGrp="1"/>
          </p:cNvSpPr>
          <p:nvPr>
            <p:ph type="sldNum" sz="quarter" idx="12"/>
          </p:nvPr>
        </p:nvSpPr>
        <p:spPr/>
        <p:txBody>
          <a:bodyPr/>
          <a:lstStyle/>
          <a:p>
            <a:fld id="{4BA780FF-58D9-4267-A24C-72880B6DDE8A}" type="slidenum">
              <a:rPr lang="en-US" smtClean="0"/>
              <a:t>‹#›</a:t>
            </a:fld>
            <a:endParaRPr lang="en-US" dirty="0"/>
          </a:p>
        </p:txBody>
      </p:sp>
    </p:spTree>
    <p:extLst>
      <p:ext uri="{BB962C8B-B14F-4D97-AF65-F5344CB8AC3E}">
        <p14:creationId xmlns:p14="http://schemas.microsoft.com/office/powerpoint/2010/main" val="249641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3D5684-6CC3-2AF2-113B-1C90074F335C}"/>
              </a:ext>
            </a:extLst>
          </p:cNvPr>
          <p:cNvSpPr>
            <a:spLocks noGrp="1"/>
          </p:cNvSpPr>
          <p:nvPr>
            <p:ph type="title"/>
          </p:nvPr>
        </p:nvSpPr>
        <p:spPr>
          <a:xfrm>
            <a:off x="839788" y="365125"/>
            <a:ext cx="10515600" cy="1325563"/>
          </a:xfrm>
        </p:spPr>
        <p:txBody>
          <a:body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AAC96A49-CF69-417E-09A5-DFAC738CF3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2AE984F-88E5-8567-9FE4-3FACC1E6EE96}"/>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text 4">
            <a:extLst>
              <a:ext uri="{FF2B5EF4-FFF2-40B4-BE49-F238E27FC236}">
                <a16:creationId xmlns:a16="http://schemas.microsoft.com/office/drawing/2014/main" id="{5ABC2F15-B519-1A24-46E6-CFCDDA45FF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F2C15FA-8771-8161-DF1D-A2CC874011A4}"/>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Platshållare för datum 6">
            <a:extLst>
              <a:ext uri="{FF2B5EF4-FFF2-40B4-BE49-F238E27FC236}">
                <a16:creationId xmlns:a16="http://schemas.microsoft.com/office/drawing/2014/main" id="{76A22874-EA9F-F1F2-E575-E72912B475F2}"/>
              </a:ext>
            </a:extLst>
          </p:cNvPr>
          <p:cNvSpPr>
            <a:spLocks noGrp="1"/>
          </p:cNvSpPr>
          <p:nvPr>
            <p:ph type="dt" sz="half" idx="10"/>
          </p:nvPr>
        </p:nvSpPr>
        <p:spPr/>
        <p:txBody>
          <a:bodyPr/>
          <a:lstStyle/>
          <a:p>
            <a:fld id="{F86E7D23-3455-4B8B-B1BC-D745F62BE82F}" type="datetimeFigureOut">
              <a:rPr lang="en-US" smtClean="0"/>
              <a:t>3/18/2024</a:t>
            </a:fld>
            <a:endParaRPr lang="en-US" dirty="0"/>
          </a:p>
        </p:txBody>
      </p:sp>
      <p:sp>
        <p:nvSpPr>
          <p:cNvPr id="8" name="Platshållare för sidfot 7">
            <a:extLst>
              <a:ext uri="{FF2B5EF4-FFF2-40B4-BE49-F238E27FC236}">
                <a16:creationId xmlns:a16="http://schemas.microsoft.com/office/drawing/2014/main" id="{5B997859-C291-28A2-F2A2-8878F84D84B6}"/>
              </a:ext>
            </a:extLst>
          </p:cNvPr>
          <p:cNvSpPr>
            <a:spLocks noGrp="1"/>
          </p:cNvSpPr>
          <p:nvPr>
            <p:ph type="ftr" sz="quarter" idx="11"/>
          </p:nvPr>
        </p:nvSpPr>
        <p:spPr/>
        <p:txBody>
          <a:bodyPr/>
          <a:lstStyle/>
          <a:p>
            <a:endParaRPr lang="en-US" dirty="0"/>
          </a:p>
        </p:txBody>
      </p:sp>
      <p:sp>
        <p:nvSpPr>
          <p:cNvPr id="9" name="Platshållare för bildnummer 8">
            <a:extLst>
              <a:ext uri="{FF2B5EF4-FFF2-40B4-BE49-F238E27FC236}">
                <a16:creationId xmlns:a16="http://schemas.microsoft.com/office/drawing/2014/main" id="{9BF1ABAE-D864-5CED-3064-C66A652B2789}"/>
              </a:ext>
            </a:extLst>
          </p:cNvPr>
          <p:cNvSpPr>
            <a:spLocks noGrp="1"/>
          </p:cNvSpPr>
          <p:nvPr>
            <p:ph type="sldNum" sz="quarter" idx="12"/>
          </p:nvPr>
        </p:nvSpPr>
        <p:spPr/>
        <p:txBody>
          <a:bodyPr/>
          <a:lstStyle/>
          <a:p>
            <a:fld id="{4BA780FF-58D9-4267-A24C-72880B6DDE8A}" type="slidenum">
              <a:rPr lang="en-US" smtClean="0"/>
              <a:t>‹#›</a:t>
            </a:fld>
            <a:endParaRPr lang="en-US" dirty="0"/>
          </a:p>
        </p:txBody>
      </p:sp>
    </p:spTree>
    <p:extLst>
      <p:ext uri="{BB962C8B-B14F-4D97-AF65-F5344CB8AC3E}">
        <p14:creationId xmlns:p14="http://schemas.microsoft.com/office/powerpoint/2010/main" val="1442685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BBEAE9-D886-92B2-C1EA-1D80A661C666}"/>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A33648B6-D863-B505-6489-3B47940EE931}"/>
              </a:ext>
            </a:extLst>
          </p:cNvPr>
          <p:cNvSpPr>
            <a:spLocks noGrp="1"/>
          </p:cNvSpPr>
          <p:nvPr>
            <p:ph type="dt" sz="half" idx="10"/>
          </p:nvPr>
        </p:nvSpPr>
        <p:spPr/>
        <p:txBody>
          <a:bodyPr/>
          <a:lstStyle/>
          <a:p>
            <a:fld id="{F86E7D23-3455-4B8B-B1BC-D745F62BE82F}" type="datetimeFigureOut">
              <a:rPr lang="en-US" smtClean="0"/>
              <a:t>3/18/2024</a:t>
            </a:fld>
            <a:endParaRPr lang="en-US" dirty="0"/>
          </a:p>
        </p:txBody>
      </p:sp>
      <p:sp>
        <p:nvSpPr>
          <p:cNvPr id="4" name="Platshållare för sidfot 3">
            <a:extLst>
              <a:ext uri="{FF2B5EF4-FFF2-40B4-BE49-F238E27FC236}">
                <a16:creationId xmlns:a16="http://schemas.microsoft.com/office/drawing/2014/main" id="{D8F6A129-3771-238E-995F-BF505384CEE1}"/>
              </a:ext>
            </a:extLst>
          </p:cNvPr>
          <p:cNvSpPr>
            <a:spLocks noGrp="1"/>
          </p:cNvSpPr>
          <p:nvPr>
            <p:ph type="ftr" sz="quarter" idx="11"/>
          </p:nvPr>
        </p:nvSpPr>
        <p:spPr/>
        <p:txBody>
          <a:bodyPr/>
          <a:lstStyle/>
          <a:p>
            <a:endParaRPr lang="en-US" dirty="0"/>
          </a:p>
        </p:txBody>
      </p:sp>
      <p:sp>
        <p:nvSpPr>
          <p:cNvPr id="5" name="Platshållare för bildnummer 4">
            <a:extLst>
              <a:ext uri="{FF2B5EF4-FFF2-40B4-BE49-F238E27FC236}">
                <a16:creationId xmlns:a16="http://schemas.microsoft.com/office/drawing/2014/main" id="{1B825350-B6BB-ACA7-E5CB-09D4E3690002}"/>
              </a:ext>
            </a:extLst>
          </p:cNvPr>
          <p:cNvSpPr>
            <a:spLocks noGrp="1"/>
          </p:cNvSpPr>
          <p:nvPr>
            <p:ph type="sldNum" sz="quarter" idx="12"/>
          </p:nvPr>
        </p:nvSpPr>
        <p:spPr/>
        <p:txBody>
          <a:bodyPr/>
          <a:lstStyle/>
          <a:p>
            <a:fld id="{4BA780FF-58D9-4267-A24C-72880B6DDE8A}" type="slidenum">
              <a:rPr lang="en-US" smtClean="0"/>
              <a:t>‹#›</a:t>
            </a:fld>
            <a:endParaRPr lang="en-US" dirty="0"/>
          </a:p>
        </p:txBody>
      </p:sp>
    </p:spTree>
    <p:extLst>
      <p:ext uri="{BB962C8B-B14F-4D97-AF65-F5344CB8AC3E}">
        <p14:creationId xmlns:p14="http://schemas.microsoft.com/office/powerpoint/2010/main" val="41183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2D6C6F2-CFAE-C067-3BDF-9F414FCA3F51}"/>
              </a:ext>
            </a:extLst>
          </p:cNvPr>
          <p:cNvSpPr>
            <a:spLocks noGrp="1"/>
          </p:cNvSpPr>
          <p:nvPr>
            <p:ph type="dt" sz="half" idx="10"/>
          </p:nvPr>
        </p:nvSpPr>
        <p:spPr/>
        <p:txBody>
          <a:bodyPr/>
          <a:lstStyle/>
          <a:p>
            <a:fld id="{F86E7D23-3455-4B8B-B1BC-D745F62BE82F}" type="datetimeFigureOut">
              <a:rPr lang="en-US" smtClean="0"/>
              <a:t>3/18/2024</a:t>
            </a:fld>
            <a:endParaRPr lang="en-US" dirty="0"/>
          </a:p>
        </p:txBody>
      </p:sp>
      <p:sp>
        <p:nvSpPr>
          <p:cNvPr id="3" name="Platshållare för sidfot 2">
            <a:extLst>
              <a:ext uri="{FF2B5EF4-FFF2-40B4-BE49-F238E27FC236}">
                <a16:creationId xmlns:a16="http://schemas.microsoft.com/office/drawing/2014/main" id="{4068B3D5-986C-7E23-FD7F-DE7E8003BE30}"/>
              </a:ext>
            </a:extLst>
          </p:cNvPr>
          <p:cNvSpPr>
            <a:spLocks noGrp="1"/>
          </p:cNvSpPr>
          <p:nvPr>
            <p:ph type="ftr" sz="quarter" idx="11"/>
          </p:nvPr>
        </p:nvSpPr>
        <p:spPr/>
        <p:txBody>
          <a:bodyPr/>
          <a:lstStyle/>
          <a:p>
            <a:endParaRPr lang="en-US" dirty="0"/>
          </a:p>
        </p:txBody>
      </p:sp>
      <p:sp>
        <p:nvSpPr>
          <p:cNvPr id="4" name="Platshållare för bildnummer 3">
            <a:extLst>
              <a:ext uri="{FF2B5EF4-FFF2-40B4-BE49-F238E27FC236}">
                <a16:creationId xmlns:a16="http://schemas.microsoft.com/office/drawing/2014/main" id="{1B75D0F8-05D5-0161-275F-27F5FE7133E1}"/>
              </a:ext>
            </a:extLst>
          </p:cNvPr>
          <p:cNvSpPr>
            <a:spLocks noGrp="1"/>
          </p:cNvSpPr>
          <p:nvPr>
            <p:ph type="sldNum" sz="quarter" idx="12"/>
          </p:nvPr>
        </p:nvSpPr>
        <p:spPr/>
        <p:txBody>
          <a:bodyPr/>
          <a:lstStyle/>
          <a:p>
            <a:fld id="{4BA780FF-58D9-4267-A24C-72880B6DDE8A}" type="slidenum">
              <a:rPr lang="en-US" smtClean="0"/>
              <a:t>‹#›</a:t>
            </a:fld>
            <a:endParaRPr lang="en-US" dirty="0"/>
          </a:p>
        </p:txBody>
      </p:sp>
    </p:spTree>
    <p:extLst>
      <p:ext uri="{BB962C8B-B14F-4D97-AF65-F5344CB8AC3E}">
        <p14:creationId xmlns:p14="http://schemas.microsoft.com/office/powerpoint/2010/main" val="1112071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7E4E3D-3C87-A275-CE8C-73770C60EF7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A1115215-AC1C-196F-E605-34A9F71680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text 3">
            <a:extLst>
              <a:ext uri="{FF2B5EF4-FFF2-40B4-BE49-F238E27FC236}">
                <a16:creationId xmlns:a16="http://schemas.microsoft.com/office/drawing/2014/main" id="{A313CA81-A378-7B65-07E9-BBE6B33B66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53CA3E6-785C-00AE-FFCA-E357A29766E5}"/>
              </a:ext>
            </a:extLst>
          </p:cNvPr>
          <p:cNvSpPr>
            <a:spLocks noGrp="1"/>
          </p:cNvSpPr>
          <p:nvPr>
            <p:ph type="dt" sz="half" idx="10"/>
          </p:nvPr>
        </p:nvSpPr>
        <p:spPr/>
        <p:txBody>
          <a:bodyPr/>
          <a:lstStyle/>
          <a:p>
            <a:fld id="{F86E7D23-3455-4B8B-B1BC-D745F62BE82F}" type="datetimeFigureOut">
              <a:rPr lang="en-US" smtClean="0"/>
              <a:t>3/18/2024</a:t>
            </a:fld>
            <a:endParaRPr lang="en-US" dirty="0"/>
          </a:p>
        </p:txBody>
      </p:sp>
      <p:sp>
        <p:nvSpPr>
          <p:cNvPr id="6" name="Platshållare för sidfot 5">
            <a:extLst>
              <a:ext uri="{FF2B5EF4-FFF2-40B4-BE49-F238E27FC236}">
                <a16:creationId xmlns:a16="http://schemas.microsoft.com/office/drawing/2014/main" id="{E3F6FFE7-CDDC-B1F2-14EA-6E453C6146DD}"/>
              </a:ext>
            </a:extLst>
          </p:cNvPr>
          <p:cNvSpPr>
            <a:spLocks noGrp="1"/>
          </p:cNvSpPr>
          <p:nvPr>
            <p:ph type="ftr" sz="quarter" idx="11"/>
          </p:nvPr>
        </p:nvSpPr>
        <p:spPr/>
        <p:txBody>
          <a:bodyPr/>
          <a:lstStyle/>
          <a:p>
            <a:endParaRPr lang="en-US" dirty="0"/>
          </a:p>
        </p:txBody>
      </p:sp>
      <p:sp>
        <p:nvSpPr>
          <p:cNvPr id="7" name="Platshållare för bildnummer 6">
            <a:extLst>
              <a:ext uri="{FF2B5EF4-FFF2-40B4-BE49-F238E27FC236}">
                <a16:creationId xmlns:a16="http://schemas.microsoft.com/office/drawing/2014/main" id="{9E609F88-779E-2D9E-1257-8771AB48D390}"/>
              </a:ext>
            </a:extLst>
          </p:cNvPr>
          <p:cNvSpPr>
            <a:spLocks noGrp="1"/>
          </p:cNvSpPr>
          <p:nvPr>
            <p:ph type="sldNum" sz="quarter" idx="12"/>
          </p:nvPr>
        </p:nvSpPr>
        <p:spPr/>
        <p:txBody>
          <a:bodyPr/>
          <a:lstStyle/>
          <a:p>
            <a:fld id="{4BA780FF-58D9-4267-A24C-72880B6DDE8A}" type="slidenum">
              <a:rPr lang="en-US" smtClean="0"/>
              <a:t>‹#›</a:t>
            </a:fld>
            <a:endParaRPr lang="en-US" dirty="0"/>
          </a:p>
        </p:txBody>
      </p:sp>
    </p:spTree>
    <p:extLst>
      <p:ext uri="{BB962C8B-B14F-4D97-AF65-F5344CB8AC3E}">
        <p14:creationId xmlns:p14="http://schemas.microsoft.com/office/powerpoint/2010/main" val="2231041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5FD8A3-7BF6-CE58-076B-002DFBEE44B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a:p>
        </p:txBody>
      </p:sp>
      <p:sp>
        <p:nvSpPr>
          <p:cNvPr id="3" name="Platshållare för bild 2">
            <a:extLst>
              <a:ext uri="{FF2B5EF4-FFF2-40B4-BE49-F238E27FC236}">
                <a16:creationId xmlns:a16="http://schemas.microsoft.com/office/drawing/2014/main" id="{D22A01F9-40C9-F2F7-48EE-A3F00AFE2C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Platshållare för text 3">
            <a:extLst>
              <a:ext uri="{FF2B5EF4-FFF2-40B4-BE49-F238E27FC236}">
                <a16:creationId xmlns:a16="http://schemas.microsoft.com/office/drawing/2014/main" id="{C16CDB70-34B8-28D3-A5B8-EAA9D1B94A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AA82EF5-49FF-84EE-CD3C-E7EA637B92E5}"/>
              </a:ext>
            </a:extLst>
          </p:cNvPr>
          <p:cNvSpPr>
            <a:spLocks noGrp="1"/>
          </p:cNvSpPr>
          <p:nvPr>
            <p:ph type="dt" sz="half" idx="10"/>
          </p:nvPr>
        </p:nvSpPr>
        <p:spPr/>
        <p:txBody>
          <a:bodyPr/>
          <a:lstStyle/>
          <a:p>
            <a:fld id="{F86E7D23-3455-4B8B-B1BC-D745F62BE82F}" type="datetimeFigureOut">
              <a:rPr lang="en-US" smtClean="0"/>
              <a:t>3/18/2024</a:t>
            </a:fld>
            <a:endParaRPr lang="en-US" dirty="0"/>
          </a:p>
        </p:txBody>
      </p:sp>
      <p:sp>
        <p:nvSpPr>
          <p:cNvPr id="6" name="Platshållare för sidfot 5">
            <a:extLst>
              <a:ext uri="{FF2B5EF4-FFF2-40B4-BE49-F238E27FC236}">
                <a16:creationId xmlns:a16="http://schemas.microsoft.com/office/drawing/2014/main" id="{32B1EBFD-C494-608E-C980-9DF584B41752}"/>
              </a:ext>
            </a:extLst>
          </p:cNvPr>
          <p:cNvSpPr>
            <a:spLocks noGrp="1"/>
          </p:cNvSpPr>
          <p:nvPr>
            <p:ph type="ftr" sz="quarter" idx="11"/>
          </p:nvPr>
        </p:nvSpPr>
        <p:spPr/>
        <p:txBody>
          <a:bodyPr/>
          <a:lstStyle/>
          <a:p>
            <a:endParaRPr lang="en-US" dirty="0"/>
          </a:p>
        </p:txBody>
      </p:sp>
      <p:sp>
        <p:nvSpPr>
          <p:cNvPr id="7" name="Platshållare för bildnummer 6">
            <a:extLst>
              <a:ext uri="{FF2B5EF4-FFF2-40B4-BE49-F238E27FC236}">
                <a16:creationId xmlns:a16="http://schemas.microsoft.com/office/drawing/2014/main" id="{641E5ECF-A10C-4ABF-B573-B9B2DA69A9AA}"/>
              </a:ext>
            </a:extLst>
          </p:cNvPr>
          <p:cNvSpPr>
            <a:spLocks noGrp="1"/>
          </p:cNvSpPr>
          <p:nvPr>
            <p:ph type="sldNum" sz="quarter" idx="12"/>
          </p:nvPr>
        </p:nvSpPr>
        <p:spPr/>
        <p:txBody>
          <a:bodyPr/>
          <a:lstStyle/>
          <a:p>
            <a:fld id="{4BA780FF-58D9-4267-A24C-72880B6DDE8A}" type="slidenum">
              <a:rPr lang="en-US" smtClean="0"/>
              <a:t>‹#›</a:t>
            </a:fld>
            <a:endParaRPr lang="en-US" dirty="0"/>
          </a:p>
        </p:txBody>
      </p:sp>
    </p:spTree>
    <p:extLst>
      <p:ext uri="{BB962C8B-B14F-4D97-AF65-F5344CB8AC3E}">
        <p14:creationId xmlns:p14="http://schemas.microsoft.com/office/powerpoint/2010/main" val="2415734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3B13E24-C791-F67C-FA33-2DDDA2985B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9A4259EC-53FE-D214-B1AB-264F6DDEC1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B0B73813-8064-5A3B-92FA-567BBDC02C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E7D23-3455-4B8B-B1BC-D745F62BE82F}" type="datetimeFigureOut">
              <a:rPr lang="en-US" smtClean="0"/>
              <a:t>3/18/2024</a:t>
            </a:fld>
            <a:endParaRPr lang="en-US" dirty="0"/>
          </a:p>
        </p:txBody>
      </p:sp>
      <p:sp>
        <p:nvSpPr>
          <p:cNvPr id="5" name="Platshållare för sidfot 4">
            <a:extLst>
              <a:ext uri="{FF2B5EF4-FFF2-40B4-BE49-F238E27FC236}">
                <a16:creationId xmlns:a16="http://schemas.microsoft.com/office/drawing/2014/main" id="{411CADA7-D11D-4965-912A-4B49C9F371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Platshållare för bildnummer 5">
            <a:extLst>
              <a:ext uri="{FF2B5EF4-FFF2-40B4-BE49-F238E27FC236}">
                <a16:creationId xmlns:a16="http://schemas.microsoft.com/office/drawing/2014/main" id="{0F9E81A4-BFBD-8915-66CE-54425E1B6E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A780FF-58D9-4267-A24C-72880B6DDE8A}" type="slidenum">
              <a:rPr lang="en-US" smtClean="0"/>
              <a:t>‹#›</a:t>
            </a:fld>
            <a:endParaRPr lang="en-US" dirty="0"/>
          </a:p>
        </p:txBody>
      </p:sp>
    </p:spTree>
    <p:extLst>
      <p:ext uri="{BB962C8B-B14F-4D97-AF65-F5344CB8AC3E}">
        <p14:creationId xmlns:p14="http://schemas.microsoft.com/office/powerpoint/2010/main" val="151244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41758869-B932-A371-9FD5-09C826FEED80}"/>
              </a:ext>
            </a:extLst>
          </p:cNvPr>
          <p:cNvSpPr>
            <a:spLocks noGrp="1"/>
          </p:cNvSpPr>
          <p:nvPr>
            <p:ph type="subTitle" idx="1"/>
          </p:nvPr>
        </p:nvSpPr>
        <p:spPr/>
        <p:txBody>
          <a:bodyPr/>
          <a:lstStyle/>
          <a:p>
            <a:r>
              <a:rPr lang="en-US" dirty="0"/>
              <a:t>Bern III Con</a:t>
            </a:r>
          </a:p>
          <a:p>
            <a:endParaRPr lang="en-US" dirty="0"/>
          </a:p>
        </p:txBody>
      </p:sp>
      <p:pic>
        <p:nvPicPr>
          <p:cNvPr id="5" name="Bildobjekt 4">
            <a:extLst>
              <a:ext uri="{FF2B5EF4-FFF2-40B4-BE49-F238E27FC236}">
                <a16:creationId xmlns:a16="http://schemas.microsoft.com/office/drawing/2014/main" id="{98E6D098-15C0-DFC0-44F3-448EAA7C25C3}"/>
              </a:ext>
            </a:extLst>
          </p:cNvPr>
          <p:cNvPicPr>
            <a:picLocks noChangeAspect="1"/>
          </p:cNvPicPr>
          <p:nvPr/>
        </p:nvPicPr>
        <p:blipFill rotWithShape="1">
          <a:blip r:embed="rId2"/>
          <a:srcRect t="17334" b="11846"/>
          <a:stretch/>
        </p:blipFill>
        <p:spPr>
          <a:xfrm>
            <a:off x="135467" y="3505200"/>
            <a:ext cx="9282853" cy="3352800"/>
          </a:xfrm>
          <a:prstGeom prst="rect">
            <a:avLst/>
          </a:prstGeom>
        </p:spPr>
      </p:pic>
      <p:pic>
        <p:nvPicPr>
          <p:cNvPr id="7" name="Picture 2">
            <a:extLst>
              <a:ext uri="{FF2B5EF4-FFF2-40B4-BE49-F238E27FC236}">
                <a16:creationId xmlns:a16="http://schemas.microsoft.com/office/drawing/2014/main" id="{E2AA1150-2FDA-11F9-1C48-5D388FE132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6501"/>
          <a:stretch/>
        </p:blipFill>
        <p:spPr bwMode="auto">
          <a:xfrm>
            <a:off x="4938522" y="3003455"/>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42E9538C-0F9F-F9E3-AF74-9C698F64AA22}"/>
              </a:ext>
            </a:extLst>
          </p:cNvPr>
          <p:cNvSpPr>
            <a:spLocks noGrp="1"/>
          </p:cNvSpPr>
          <p:nvPr>
            <p:ph type="ctrTitle"/>
          </p:nvPr>
        </p:nvSpPr>
        <p:spPr>
          <a:xfrm>
            <a:off x="135466" y="764381"/>
            <a:ext cx="11904133" cy="2387600"/>
          </a:xfrm>
        </p:spPr>
        <p:txBody>
          <a:bodyPr>
            <a:noAutofit/>
          </a:bodyPr>
          <a:lstStyle/>
          <a:p>
            <a:br>
              <a:rPr lang="en-GB" sz="3600" b="0" i="1" dirty="0">
                <a:solidFill>
                  <a:srgbClr val="1D1D1B"/>
                </a:solidFill>
                <a:effectLst/>
                <a:latin typeface="Merriweather Sans Regular"/>
              </a:rPr>
            </a:br>
            <a:br>
              <a:rPr lang="en-GB" sz="3600" b="0" i="1" dirty="0">
                <a:solidFill>
                  <a:srgbClr val="1D1D1B"/>
                </a:solidFill>
                <a:effectLst/>
                <a:latin typeface="Merriweather Sans Regular"/>
              </a:rPr>
            </a:br>
            <a:r>
              <a:rPr lang="en-US" sz="3600" dirty="0"/>
              <a:t>A presentation for Adaptation Forum 2024 on</a:t>
            </a:r>
            <a:br>
              <a:rPr lang="en-US" sz="3600" dirty="0"/>
            </a:br>
            <a:r>
              <a:rPr lang="en-GB" sz="3200" b="0" dirty="0">
                <a:solidFill>
                  <a:srgbClr val="1D1D1B"/>
                </a:solidFill>
                <a:effectLst/>
                <a:latin typeface="Merriweather Sans Regular"/>
              </a:rPr>
              <a:t>Outcomes of the Bern Conference relevant to adaptation and experiences to implement the Kunming–Montreal Global Biodiversity Framework </a:t>
            </a:r>
            <a:br>
              <a:rPr lang="en-GB" sz="3600" b="0" dirty="0">
                <a:solidFill>
                  <a:srgbClr val="1D1D1B"/>
                </a:solidFill>
                <a:effectLst/>
                <a:latin typeface="Merriweather Sans Regular"/>
              </a:rPr>
            </a:br>
            <a:r>
              <a:rPr lang="en-GB" sz="2600" dirty="0"/>
              <a:t>Bern Conference co-chairs Clarisse Kehler Siebert and Camila Zepeda Lizama</a:t>
            </a:r>
            <a:br>
              <a:rPr lang="en-GB" sz="2600" dirty="0"/>
            </a:br>
            <a:r>
              <a:rPr lang="en-GB" sz="2600" dirty="0"/>
              <a:t>19 March 2024</a:t>
            </a:r>
            <a:endParaRPr lang="en-US" sz="2600" dirty="0"/>
          </a:p>
        </p:txBody>
      </p:sp>
    </p:spTree>
    <p:extLst>
      <p:ext uri="{BB962C8B-B14F-4D97-AF65-F5344CB8AC3E}">
        <p14:creationId xmlns:p14="http://schemas.microsoft.com/office/powerpoint/2010/main" val="511046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2016CB-1C48-D102-A9B3-B81F4B5AAC4E}"/>
              </a:ext>
            </a:extLst>
          </p:cNvPr>
          <p:cNvSpPr>
            <a:spLocks noGrp="1"/>
          </p:cNvSpPr>
          <p:nvPr>
            <p:ph type="title"/>
          </p:nvPr>
        </p:nvSpPr>
        <p:spPr>
          <a:xfrm>
            <a:off x="-66675" y="57150"/>
            <a:ext cx="6172200" cy="1325563"/>
          </a:xfrm>
        </p:spPr>
        <p:txBody>
          <a:bodyPr>
            <a:normAutofit/>
          </a:bodyPr>
          <a:lstStyle/>
          <a:p>
            <a:r>
              <a:rPr lang="en-US" dirty="0"/>
              <a:t>What is the Bern Process?</a:t>
            </a:r>
          </a:p>
        </p:txBody>
      </p:sp>
      <p:sp>
        <p:nvSpPr>
          <p:cNvPr id="5" name="textruta 4">
            <a:extLst>
              <a:ext uri="{FF2B5EF4-FFF2-40B4-BE49-F238E27FC236}">
                <a16:creationId xmlns:a16="http://schemas.microsoft.com/office/drawing/2014/main" id="{FC267A52-1BEE-4007-B68E-E9BD5004CF08}"/>
              </a:ext>
            </a:extLst>
          </p:cNvPr>
          <p:cNvSpPr txBox="1"/>
          <p:nvPr/>
        </p:nvSpPr>
        <p:spPr>
          <a:xfrm>
            <a:off x="85725" y="1090727"/>
            <a:ext cx="6096000" cy="2031325"/>
          </a:xfrm>
          <a:prstGeom prst="rect">
            <a:avLst/>
          </a:prstGeom>
          <a:noFill/>
        </p:spPr>
        <p:txBody>
          <a:bodyPr wrap="square">
            <a:spAutoFit/>
          </a:bodyPr>
          <a:lstStyle/>
          <a:p>
            <a:r>
              <a:rPr lang="en-GB" sz="1400" b="1" dirty="0"/>
              <a:t>CBD COP decision 15/13 on cooperation with other conventions and international organizations: </a:t>
            </a:r>
          </a:p>
          <a:p>
            <a:r>
              <a:rPr lang="en-GB" sz="1400" dirty="0"/>
              <a:t>“Invites the United Nations Environment Programme to build on the Bern Process and continue to strengthen cooperation and collaboration among biodiversity-related conventions, contributing to effective and efficient implementation of the Kunming-Montreal Global Biodiversity Framework </a:t>
            </a:r>
            <a:r>
              <a:rPr lang="en-GB" sz="1400" b="1" u="sng" dirty="0"/>
              <a:t>by facilitating a process for cooperation among Parties to the relevant biodiversity-related </a:t>
            </a:r>
            <a:r>
              <a:rPr lang="en-GB" sz="1400" dirty="0"/>
              <a:t>conventions;” (Paragraph 13) </a:t>
            </a:r>
          </a:p>
          <a:p>
            <a:r>
              <a:rPr lang="en-GB" sz="1400" dirty="0"/>
              <a:t>(emphasis added)</a:t>
            </a:r>
            <a:endParaRPr lang="en-US" sz="1400" dirty="0"/>
          </a:p>
        </p:txBody>
      </p:sp>
      <p:sp>
        <p:nvSpPr>
          <p:cNvPr id="7" name="textruta 6">
            <a:extLst>
              <a:ext uri="{FF2B5EF4-FFF2-40B4-BE49-F238E27FC236}">
                <a16:creationId xmlns:a16="http://schemas.microsoft.com/office/drawing/2014/main" id="{5D7B113E-0465-D9D6-A95C-77805FA5A460}"/>
              </a:ext>
            </a:extLst>
          </p:cNvPr>
          <p:cNvSpPr txBox="1"/>
          <p:nvPr/>
        </p:nvSpPr>
        <p:spPr>
          <a:xfrm>
            <a:off x="6096000" y="716626"/>
            <a:ext cx="6096000" cy="1815882"/>
          </a:xfrm>
          <a:prstGeom prst="rect">
            <a:avLst/>
          </a:prstGeom>
          <a:noFill/>
        </p:spPr>
        <p:txBody>
          <a:bodyPr wrap="square">
            <a:spAutoFit/>
          </a:bodyPr>
          <a:lstStyle/>
          <a:p>
            <a:r>
              <a:rPr lang="en-GB" sz="1400" b="1" dirty="0"/>
              <a:t>ITPGRFA GB resolution 13/2022 on cooperation with the CBD</a:t>
            </a:r>
            <a:r>
              <a:rPr lang="en-GB" sz="1400" dirty="0"/>
              <a:t>:</a:t>
            </a:r>
          </a:p>
          <a:p>
            <a:r>
              <a:rPr lang="en-GB" sz="1400" dirty="0"/>
              <a:t>(International Treaty on Plant Genetic Resources for Food and Agriculture)</a:t>
            </a:r>
          </a:p>
          <a:p>
            <a:r>
              <a:rPr lang="en-GB" sz="1400" dirty="0"/>
              <a:t>“Invites the United Nations Environment Programme to build on the Bern Process and continue to strengthen cooperation and coordination among biodiversity-related conventions contributing to effective and efficient implementation of the Post-2020 GBF, when adopted, </a:t>
            </a:r>
            <a:r>
              <a:rPr lang="en-GB" sz="1400" b="1" u="sng" dirty="0"/>
              <a:t>by facilitating the process for cooperation among Parties to the relevant biodiversity-related conventions</a:t>
            </a:r>
            <a:r>
              <a:rPr lang="en-GB" sz="1400" dirty="0"/>
              <a:t>;” (Paragraph 19)</a:t>
            </a:r>
          </a:p>
          <a:p>
            <a:r>
              <a:rPr lang="en-GB" sz="1400" dirty="0"/>
              <a:t>(emphasis added)</a:t>
            </a:r>
          </a:p>
        </p:txBody>
      </p:sp>
      <p:sp>
        <p:nvSpPr>
          <p:cNvPr id="9" name="textruta 8">
            <a:extLst>
              <a:ext uri="{FF2B5EF4-FFF2-40B4-BE49-F238E27FC236}">
                <a16:creationId xmlns:a16="http://schemas.microsoft.com/office/drawing/2014/main" id="{10AE3B20-94C0-F937-8591-717ADE75CE79}"/>
              </a:ext>
            </a:extLst>
          </p:cNvPr>
          <p:cNvSpPr txBox="1"/>
          <p:nvPr/>
        </p:nvSpPr>
        <p:spPr>
          <a:xfrm>
            <a:off x="108504" y="5020315"/>
            <a:ext cx="6096000" cy="1600438"/>
          </a:xfrm>
          <a:prstGeom prst="rect">
            <a:avLst/>
          </a:prstGeom>
          <a:noFill/>
        </p:spPr>
        <p:txBody>
          <a:bodyPr wrap="square">
            <a:spAutoFit/>
          </a:bodyPr>
          <a:lstStyle/>
          <a:p>
            <a:r>
              <a:rPr lang="en-GB" sz="1400" b="1" dirty="0"/>
              <a:t>Ramsar COP resolution XIV/26 on enhancing the Convention’s visibility and synergies with other MEAs and international institutions:</a:t>
            </a:r>
            <a:r>
              <a:rPr lang="en-GB" sz="1400" dirty="0"/>
              <a:t> </a:t>
            </a:r>
          </a:p>
          <a:p>
            <a:r>
              <a:rPr lang="en-GB" sz="1400" dirty="0"/>
              <a:t>“Invites UNEP to build on the Bern Process and </a:t>
            </a:r>
            <a:r>
              <a:rPr lang="en-GB" sz="1400" b="1" u="sng" dirty="0"/>
              <a:t>continue to strengthen cooperation and coordination among biodiversity-related Conventions contributing to effective and efficient implementation </a:t>
            </a:r>
            <a:r>
              <a:rPr lang="en-GB" sz="1400" dirty="0"/>
              <a:t>of the post-2020 Bern III Conference, 23-25 January 2024 December 18, 2023 Global Biodiversity Framework, when adopted, by facilitating the… (emphasis added)</a:t>
            </a:r>
            <a:endParaRPr lang="en-US" sz="1400" dirty="0"/>
          </a:p>
        </p:txBody>
      </p:sp>
      <p:sp>
        <p:nvSpPr>
          <p:cNvPr id="11" name="textruta 10">
            <a:extLst>
              <a:ext uri="{FF2B5EF4-FFF2-40B4-BE49-F238E27FC236}">
                <a16:creationId xmlns:a16="http://schemas.microsoft.com/office/drawing/2014/main" id="{CACCCC2B-12AA-D133-41DE-EBE0C8375849}"/>
              </a:ext>
            </a:extLst>
          </p:cNvPr>
          <p:cNvSpPr txBox="1"/>
          <p:nvPr/>
        </p:nvSpPr>
        <p:spPr>
          <a:xfrm>
            <a:off x="5911296" y="2875799"/>
            <a:ext cx="6096000" cy="1323439"/>
          </a:xfrm>
          <a:prstGeom prst="rect">
            <a:avLst/>
          </a:prstGeom>
          <a:noFill/>
        </p:spPr>
        <p:txBody>
          <a:bodyPr wrap="square">
            <a:spAutoFit/>
          </a:bodyPr>
          <a:lstStyle/>
          <a:p>
            <a:r>
              <a:rPr lang="en-GB" sz="1600" b="1" dirty="0"/>
              <a:t>Minamata Convention COP decision MC-5/17 on Mercury and the Kunming-Montreal Global Biodiversity Framework</a:t>
            </a:r>
            <a:r>
              <a:rPr lang="en-GB" sz="1600" dirty="0"/>
              <a:t> </a:t>
            </a:r>
          </a:p>
          <a:p>
            <a:r>
              <a:rPr lang="en-GB" sz="1600" dirty="0"/>
              <a:t>“</a:t>
            </a:r>
            <a:r>
              <a:rPr lang="en-GB" sz="1600" b="1" u="sng" dirty="0"/>
              <a:t>Welcomes the “Bern meetings” initiated by Switzerland to support synergies between relevant Multilateral environmental agreements</a:t>
            </a:r>
            <a:r>
              <a:rPr lang="en-GB" sz="1600" dirty="0"/>
              <a:t>, including the Minamata Convention;” (Paragraph 3) (emphasis added)</a:t>
            </a:r>
            <a:endParaRPr lang="en-US" sz="1600" dirty="0"/>
          </a:p>
        </p:txBody>
      </p:sp>
      <p:pic>
        <p:nvPicPr>
          <p:cNvPr id="13" name="Picture 2">
            <a:extLst>
              <a:ext uri="{FF2B5EF4-FFF2-40B4-BE49-F238E27FC236}">
                <a16:creationId xmlns:a16="http://schemas.microsoft.com/office/drawing/2014/main" id="{222309ED-E8EB-99E8-9E9F-9B0C796BBF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381" r="9415" b="11313"/>
          <a:stretch/>
        </p:blipFill>
        <p:spPr bwMode="auto">
          <a:xfrm>
            <a:off x="7355438" y="4330972"/>
            <a:ext cx="4728058" cy="24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objekt 14">
            <a:extLst>
              <a:ext uri="{FF2B5EF4-FFF2-40B4-BE49-F238E27FC236}">
                <a16:creationId xmlns:a16="http://schemas.microsoft.com/office/drawing/2014/main" id="{1AB35188-2C7D-15AC-A06B-593C58F4E619}"/>
              </a:ext>
            </a:extLst>
          </p:cNvPr>
          <p:cNvPicPr>
            <a:picLocks noChangeAspect="1"/>
          </p:cNvPicPr>
          <p:nvPr/>
        </p:nvPicPr>
        <p:blipFill>
          <a:blip r:embed="rId3"/>
          <a:stretch>
            <a:fillRect/>
          </a:stretch>
        </p:blipFill>
        <p:spPr>
          <a:xfrm>
            <a:off x="1488929" y="2783584"/>
            <a:ext cx="4327671" cy="2064710"/>
          </a:xfrm>
          <a:prstGeom prst="rect">
            <a:avLst/>
          </a:prstGeom>
        </p:spPr>
      </p:pic>
    </p:spTree>
    <p:extLst>
      <p:ext uri="{BB962C8B-B14F-4D97-AF65-F5344CB8AC3E}">
        <p14:creationId xmlns:p14="http://schemas.microsoft.com/office/powerpoint/2010/main" val="811879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6B1F11DD-03A4-52E8-B2A7-E157F79A2B35}"/>
              </a:ext>
            </a:extLst>
          </p:cNvPr>
          <p:cNvSpPr>
            <a:spLocks noGrp="1"/>
          </p:cNvSpPr>
          <p:nvPr>
            <p:ph type="title"/>
          </p:nvPr>
        </p:nvSpPr>
        <p:spPr>
          <a:xfrm>
            <a:off x="761803" y="350196"/>
            <a:ext cx="4646904" cy="1624520"/>
          </a:xfrm>
        </p:spPr>
        <p:txBody>
          <a:bodyPr anchor="ctr">
            <a:normAutofit/>
          </a:bodyPr>
          <a:lstStyle/>
          <a:p>
            <a:r>
              <a:rPr lang="en-US" sz="4000" dirty="0"/>
              <a:t>Bern III Conference</a:t>
            </a:r>
          </a:p>
        </p:txBody>
      </p:sp>
      <p:sp>
        <p:nvSpPr>
          <p:cNvPr id="3" name="Platshållare för innehåll 2">
            <a:extLst>
              <a:ext uri="{FF2B5EF4-FFF2-40B4-BE49-F238E27FC236}">
                <a16:creationId xmlns:a16="http://schemas.microsoft.com/office/drawing/2014/main" id="{F216D744-7D7D-DB13-5108-E18648F6033E}"/>
              </a:ext>
            </a:extLst>
          </p:cNvPr>
          <p:cNvSpPr>
            <a:spLocks noGrp="1"/>
          </p:cNvSpPr>
          <p:nvPr>
            <p:ph idx="1"/>
          </p:nvPr>
        </p:nvSpPr>
        <p:spPr>
          <a:xfrm>
            <a:off x="761802" y="2867025"/>
            <a:ext cx="5153223" cy="3613149"/>
          </a:xfrm>
        </p:spPr>
        <p:txBody>
          <a:bodyPr anchor="ctr">
            <a:noAutofit/>
          </a:bodyPr>
          <a:lstStyle/>
          <a:p>
            <a:pPr marL="0" indent="0">
              <a:buNone/>
            </a:pPr>
            <a:r>
              <a:rPr lang="en-US" sz="1800" dirty="0">
                <a:latin typeface="Raleway Light" pitchFamily="2" charset="0"/>
              </a:rPr>
              <a:t>Conference aims:</a:t>
            </a:r>
          </a:p>
          <a:p>
            <a:pPr marL="742950" lvl="1" indent="-285750">
              <a:buFont typeface="Arial" panose="020B0604020202020204" pitchFamily="34" charset="0"/>
              <a:buChar char="•"/>
            </a:pPr>
            <a:r>
              <a:rPr lang="en-US" sz="1800" dirty="0">
                <a:latin typeface="Raleway Light" pitchFamily="2" charset="0"/>
              </a:rPr>
              <a:t>Identify opportunities &amp; make recommendations to strengthen collaboration among Parties to implement the </a:t>
            </a:r>
            <a:r>
              <a:rPr lang="en-US" sz="1800" b="1" dirty="0">
                <a:solidFill>
                  <a:srgbClr val="00B050"/>
                </a:solidFill>
                <a:latin typeface="+mj-lt"/>
                <a:ea typeface="+mj-ea"/>
                <a:cs typeface="+mj-cs"/>
              </a:rPr>
              <a:t>Kunming-Montreal Global Biodiversity Framework</a:t>
            </a:r>
            <a:r>
              <a:rPr lang="en-US" sz="1800" b="1" dirty="0">
                <a:solidFill>
                  <a:srgbClr val="00B050"/>
                </a:solidFill>
                <a:latin typeface="Raleway Light" pitchFamily="2" charset="0"/>
              </a:rPr>
              <a:t> </a:t>
            </a:r>
            <a:r>
              <a:rPr lang="en-US" sz="1800" dirty="0">
                <a:latin typeface="Raleway Light" pitchFamily="2" charset="0"/>
              </a:rPr>
              <a:t>at all levels </a:t>
            </a:r>
          </a:p>
          <a:p>
            <a:pPr marL="742950" lvl="1" indent="-285750">
              <a:buFont typeface="Arial" panose="020B0604020202020204" pitchFamily="34" charset="0"/>
              <a:buChar char="•"/>
            </a:pPr>
            <a:r>
              <a:rPr lang="en-US" sz="1800" dirty="0">
                <a:latin typeface="Raleway Light" pitchFamily="2" charset="0"/>
              </a:rPr>
              <a:t>Share practical experience of cooperation and collaboration among MEAs in addressing biodiversity and other environmental challenges</a:t>
            </a:r>
          </a:p>
          <a:p>
            <a:pPr marL="742950" lvl="1" indent="-285750">
              <a:buFont typeface="Arial" panose="020B0604020202020204" pitchFamily="34" charset="0"/>
              <a:buChar char="•"/>
            </a:pPr>
            <a:r>
              <a:rPr lang="en-US" sz="1800" dirty="0">
                <a:latin typeface="Raleway Light" pitchFamily="2" charset="0"/>
              </a:rPr>
              <a:t>Foster a community of “synergy champions” committed to working across conventions to solve environmental issues holistically</a:t>
            </a:r>
          </a:p>
          <a:p>
            <a:pPr marL="0" indent="0">
              <a:buNone/>
            </a:pPr>
            <a:endParaRPr lang="en-US" sz="1800" dirty="0"/>
          </a:p>
        </p:txBody>
      </p:sp>
      <p:pic>
        <p:nvPicPr>
          <p:cNvPr id="4" name="Picture 2">
            <a:extLst>
              <a:ext uri="{FF2B5EF4-FFF2-40B4-BE49-F238E27FC236}">
                <a16:creationId xmlns:a16="http://schemas.microsoft.com/office/drawing/2014/main" id="{E3E90D67-919B-3B6D-0073-A6EB6335F3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5" r="9596"/>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6824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En bild som visar klädsel, person, person, kostym&#10;&#10;Automatiskt genererad beskrivning">
            <a:extLst>
              <a:ext uri="{FF2B5EF4-FFF2-40B4-BE49-F238E27FC236}">
                <a16:creationId xmlns:a16="http://schemas.microsoft.com/office/drawing/2014/main" id="{9C4CA65A-005C-AE6D-B76D-5AE29455C0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57" r="8532"/>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8AC8BE78-5B39-7E7D-7B27-6212AABB5629}"/>
              </a:ext>
            </a:extLst>
          </p:cNvPr>
          <p:cNvSpPr>
            <a:spLocks noGrp="1"/>
          </p:cNvSpPr>
          <p:nvPr>
            <p:ph type="title"/>
          </p:nvPr>
        </p:nvSpPr>
        <p:spPr>
          <a:xfrm>
            <a:off x="279400" y="0"/>
            <a:ext cx="3822189" cy="1899912"/>
          </a:xfrm>
        </p:spPr>
        <p:txBody>
          <a:bodyPr>
            <a:normAutofit/>
          </a:bodyPr>
          <a:lstStyle/>
          <a:p>
            <a:r>
              <a:rPr lang="en-US" sz="4000"/>
              <a:t>Who? </a:t>
            </a:r>
            <a:endParaRPr lang="en-US" sz="4000" dirty="0"/>
          </a:p>
        </p:txBody>
      </p:sp>
      <p:sp>
        <p:nvSpPr>
          <p:cNvPr id="3" name="Platshållare för innehåll 2">
            <a:extLst>
              <a:ext uri="{FF2B5EF4-FFF2-40B4-BE49-F238E27FC236}">
                <a16:creationId xmlns:a16="http://schemas.microsoft.com/office/drawing/2014/main" id="{B96EA765-4482-6034-F43A-848CE8709446}"/>
              </a:ext>
            </a:extLst>
          </p:cNvPr>
          <p:cNvSpPr>
            <a:spLocks noGrp="1"/>
          </p:cNvSpPr>
          <p:nvPr>
            <p:ph idx="1"/>
          </p:nvPr>
        </p:nvSpPr>
        <p:spPr>
          <a:xfrm>
            <a:off x="279397" y="1329300"/>
            <a:ext cx="3822189" cy="5414399"/>
          </a:xfrm>
        </p:spPr>
        <p:txBody>
          <a:bodyPr>
            <a:noAutofit/>
          </a:bodyPr>
          <a:lstStyle/>
          <a:p>
            <a:r>
              <a:rPr lang="sv-SE" sz="2600" dirty="0" err="1">
                <a:solidFill>
                  <a:srgbClr val="2F5496"/>
                </a:solidFill>
                <a:effectLst/>
                <a:latin typeface="Calibri" panose="020F0502020204030204" pitchFamily="34" charset="0"/>
                <a:ea typeface="Times New Roman" panose="02020603050405020304" pitchFamily="18" charset="0"/>
              </a:rPr>
              <a:t>Parties</a:t>
            </a:r>
            <a:r>
              <a:rPr lang="sv-SE" sz="2600" dirty="0">
                <a:solidFill>
                  <a:srgbClr val="2F5496"/>
                </a:solidFill>
                <a:effectLst/>
                <a:latin typeface="Calibri" panose="020F0502020204030204" pitchFamily="34" charset="0"/>
                <a:ea typeface="Times New Roman" panose="02020603050405020304" pitchFamily="18" charset="0"/>
              </a:rPr>
              <a:t> and </a:t>
            </a:r>
            <a:r>
              <a:rPr lang="sv-SE" sz="2600" dirty="0" err="1">
                <a:solidFill>
                  <a:srgbClr val="2F5496"/>
                </a:solidFill>
                <a:effectLst/>
                <a:latin typeface="Calibri" panose="020F0502020204030204" pitchFamily="34" charset="0"/>
                <a:ea typeface="Times New Roman" panose="02020603050405020304" pitchFamily="18" charset="0"/>
              </a:rPr>
              <a:t>Secretariats</a:t>
            </a:r>
            <a:r>
              <a:rPr lang="sv-SE" sz="2600" dirty="0">
                <a:solidFill>
                  <a:srgbClr val="2F5496"/>
                </a:solidFill>
                <a:effectLst/>
                <a:latin typeface="Calibri" panose="020F0502020204030204" pitchFamily="34" charset="0"/>
                <a:ea typeface="Times New Roman" panose="02020603050405020304" pitchFamily="18" charset="0"/>
              </a:rPr>
              <a:t> from 16 MEAs</a:t>
            </a:r>
            <a:endParaRPr lang="sv-SE" sz="2600" dirty="0">
              <a:solidFill>
                <a:srgbClr val="2F5496"/>
              </a:solidFill>
              <a:latin typeface="Calibri" panose="020F0502020204030204" pitchFamily="34" charset="0"/>
            </a:endParaRPr>
          </a:p>
          <a:p>
            <a:pPr marL="0" indent="0">
              <a:buNone/>
            </a:pPr>
            <a:r>
              <a:rPr lang="en-US" sz="2600" dirty="0">
                <a:solidFill>
                  <a:srgbClr val="2F5496"/>
                </a:solidFill>
                <a:latin typeface="Calibri" panose="020F0502020204030204" pitchFamily="34" charset="0"/>
              </a:rPr>
              <a:t>   </a:t>
            </a:r>
            <a:r>
              <a:rPr lang="en-US" sz="2600" dirty="0">
                <a:solidFill>
                  <a:srgbClr val="2F5496"/>
                </a:solidFill>
                <a:latin typeface="Calibri" panose="020F0502020204030204" pitchFamily="34" charset="0"/>
                <a:sym typeface="Wingdings" panose="05000000000000000000" pitchFamily="2" charset="2"/>
              </a:rPr>
              <a:t></a:t>
            </a:r>
            <a:r>
              <a:rPr lang="en-US" sz="2600" dirty="0">
                <a:solidFill>
                  <a:srgbClr val="2F5496"/>
                </a:solidFill>
                <a:latin typeface="Calibri" panose="020F0502020204030204" pitchFamily="34" charset="0"/>
              </a:rPr>
              <a:t> including </a:t>
            </a:r>
            <a:r>
              <a:rPr lang="en-US" sz="2600" dirty="0" err="1">
                <a:solidFill>
                  <a:srgbClr val="2F5496"/>
                </a:solidFill>
                <a:latin typeface="Calibri" panose="020F0502020204030204" pitchFamily="34" charset="0"/>
              </a:rPr>
              <a:t>biodiv</a:t>
            </a:r>
            <a:r>
              <a:rPr lang="en-US" sz="2600" dirty="0">
                <a:solidFill>
                  <a:srgbClr val="2F5496"/>
                </a:solidFill>
                <a:latin typeface="Calibri" panose="020F0502020204030204" pitchFamily="34" charset="0"/>
              </a:rPr>
              <a:t>. and chemicals conventions, UNCCD, UNFCCC</a:t>
            </a:r>
          </a:p>
        </p:txBody>
      </p:sp>
      <p:pic>
        <p:nvPicPr>
          <p:cNvPr id="6" name="Picture 2">
            <a:extLst>
              <a:ext uri="{FF2B5EF4-FFF2-40B4-BE49-F238E27FC236}">
                <a16:creationId xmlns:a16="http://schemas.microsoft.com/office/drawing/2014/main" id="{ED042095-559C-396C-3C5E-4EE14452D9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679" b="1"/>
          <a:stretch/>
        </p:blipFill>
        <p:spPr bwMode="auto">
          <a:xfrm>
            <a:off x="0" y="3535679"/>
            <a:ext cx="4453993" cy="33446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4605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E90B38-32F4-AB55-2191-36A6E67964CA}"/>
              </a:ext>
            </a:extLst>
          </p:cNvPr>
          <p:cNvSpPr>
            <a:spLocks noGrp="1"/>
          </p:cNvSpPr>
          <p:nvPr>
            <p:ph type="title"/>
          </p:nvPr>
        </p:nvSpPr>
        <p:spPr>
          <a:xfrm>
            <a:off x="622800" y="-74340"/>
            <a:ext cx="11435850" cy="1240200"/>
          </a:xfrm>
        </p:spPr>
        <p:txBody>
          <a:bodyPr/>
          <a:lstStyle/>
          <a:p>
            <a:r>
              <a:rPr lang="en-US" sz="2600" b="1" i="0" u="none" strike="noStrike" baseline="0" dirty="0">
                <a:solidFill>
                  <a:srgbClr val="00B050"/>
                </a:solidFill>
              </a:rPr>
              <a:t>Kunming-Montreal Global Biodiversity Framework - Vision, Mission, Goals and Targets</a:t>
            </a:r>
            <a:br>
              <a:rPr lang="en-US" sz="2600" b="1" i="0" u="none" strike="noStrike" baseline="0" dirty="0"/>
            </a:br>
            <a:endParaRPr lang="en-GB" sz="2600" dirty="0"/>
          </a:p>
        </p:txBody>
      </p:sp>
      <p:sp>
        <p:nvSpPr>
          <p:cNvPr id="5" name="Platshållare för bildnummer 4">
            <a:extLst>
              <a:ext uri="{FF2B5EF4-FFF2-40B4-BE49-F238E27FC236}">
                <a16:creationId xmlns:a16="http://schemas.microsoft.com/office/drawing/2014/main" id="{8C77FCBE-D383-14D7-D5D0-383F6838A4F1}"/>
              </a:ext>
            </a:extLst>
          </p:cNvPr>
          <p:cNvSpPr>
            <a:spLocks noGrp="1"/>
          </p:cNvSpPr>
          <p:nvPr>
            <p:ph type="sldNum" sz="quarter" idx="16"/>
          </p:nvPr>
        </p:nvSpPr>
        <p:spPr/>
        <p:txBody>
          <a:bodyPr/>
          <a:lstStyle/>
          <a:p>
            <a:fld id="{9C3D4D15-3887-47F3-AC8F-B99C7C44B5C5}" type="slidenum">
              <a:rPr lang="sv-SE" smtClean="0"/>
              <a:pPr/>
              <a:t>5</a:t>
            </a:fld>
            <a:endParaRPr lang="sv-SE" dirty="0"/>
          </a:p>
        </p:txBody>
      </p:sp>
      <p:sp>
        <p:nvSpPr>
          <p:cNvPr id="8" name="Rounded Rectangle 41">
            <a:extLst>
              <a:ext uri="{FF2B5EF4-FFF2-40B4-BE49-F238E27FC236}">
                <a16:creationId xmlns:a16="http://schemas.microsoft.com/office/drawing/2014/main" id="{500C729E-2D6E-E47E-8065-E871CA9E56B4}"/>
              </a:ext>
            </a:extLst>
          </p:cNvPr>
          <p:cNvSpPr/>
          <p:nvPr/>
        </p:nvSpPr>
        <p:spPr>
          <a:xfrm>
            <a:off x="3973779" y="1976920"/>
            <a:ext cx="4399493" cy="3557626"/>
          </a:xfrm>
          <a:prstGeom prst="roundRect">
            <a:avLst>
              <a:gd name="adj" fmla="val 5210"/>
            </a:avLst>
          </a:prstGeom>
          <a:solidFill>
            <a:srgbClr val="00A69B"/>
          </a:solidFill>
          <a:ln w="12700">
            <a:noFill/>
          </a:ln>
        </p:spPr>
        <p:style>
          <a:lnRef idx="0">
            <a:schemeClr val="accent3"/>
          </a:lnRef>
          <a:fillRef idx="3">
            <a:schemeClr val="accent3"/>
          </a:fillRef>
          <a:effectRef idx="3">
            <a:schemeClr val="accent3"/>
          </a:effectRef>
          <a:fontRef idx="minor">
            <a:schemeClr val="lt1"/>
          </a:fontRef>
        </p:style>
        <p:txBody>
          <a:bodyPr/>
          <a:lstStyle/>
          <a:p>
            <a:pPr>
              <a:defRPr/>
            </a:pPr>
            <a:endParaRPr lang="en-US" sz="1050" b="1">
              <a:solidFill>
                <a:schemeClr val="tx1"/>
              </a:solidFill>
              <a:latin typeface="Source Sans Pro" panose="020B0503030403020204" pitchFamily="34" charset="0"/>
              <a:ea typeface="Source Sans Pro" panose="020B0503030403020204" pitchFamily="34" charset="0"/>
            </a:endParaRPr>
          </a:p>
        </p:txBody>
      </p:sp>
      <p:sp>
        <p:nvSpPr>
          <p:cNvPr id="9" name="Parallelltrapets 8">
            <a:extLst>
              <a:ext uri="{FF2B5EF4-FFF2-40B4-BE49-F238E27FC236}">
                <a16:creationId xmlns:a16="http://schemas.microsoft.com/office/drawing/2014/main" id="{46A4170C-9821-DEC3-24FF-6E97C8B4B1BC}"/>
              </a:ext>
            </a:extLst>
          </p:cNvPr>
          <p:cNvSpPr/>
          <p:nvPr/>
        </p:nvSpPr>
        <p:spPr>
          <a:xfrm>
            <a:off x="3733678" y="5548316"/>
            <a:ext cx="5905547" cy="1218068"/>
          </a:xfrm>
          <a:prstGeom prst="trapezoid">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spcAft>
                <a:spcPts val="300"/>
              </a:spcAft>
            </a:pPr>
            <a:r>
              <a:rPr lang="sv-SE" sz="1000" b="1" u="sng" dirty="0" err="1">
                <a:ea typeface="+mn-lt"/>
                <a:cs typeface="+mn-lt"/>
              </a:rPr>
              <a:t>Supporting</a:t>
            </a:r>
            <a:r>
              <a:rPr lang="sv-SE" sz="1000" b="1" u="sng" dirty="0">
                <a:ea typeface="+mn-lt"/>
                <a:cs typeface="+mn-lt"/>
              </a:rPr>
              <a:t> implementation </a:t>
            </a:r>
            <a:endParaRPr lang="sv-SE" sz="1400" u="sng" dirty="0">
              <a:cs typeface="Arial" panose="020B0604020202020204"/>
            </a:endParaRPr>
          </a:p>
          <a:p>
            <a:pPr algn="ctr">
              <a:spcAft>
                <a:spcPts val="200"/>
              </a:spcAft>
            </a:pPr>
            <a:r>
              <a:rPr lang="sv-SE" sz="1000" dirty="0">
                <a:ea typeface="+mn-lt"/>
                <a:cs typeface="+mn-lt"/>
              </a:rPr>
              <a:t>Decision 15/5: </a:t>
            </a:r>
            <a:r>
              <a:rPr lang="sv-SE" sz="1000" dirty="0" err="1">
                <a:ea typeface="+mn-lt"/>
                <a:cs typeface="+mn-lt"/>
              </a:rPr>
              <a:t>Monitoring</a:t>
            </a:r>
            <a:r>
              <a:rPr lang="sv-SE" sz="1000" dirty="0">
                <a:ea typeface="+mn-lt"/>
                <a:cs typeface="+mn-lt"/>
              </a:rPr>
              <a:t> </a:t>
            </a:r>
            <a:r>
              <a:rPr lang="sv-SE" sz="1000" dirty="0" err="1">
                <a:ea typeface="+mn-lt"/>
                <a:cs typeface="+mn-lt"/>
              </a:rPr>
              <a:t>Framework</a:t>
            </a:r>
            <a:r>
              <a:rPr lang="sv-SE" sz="1000" dirty="0">
                <a:ea typeface="+mn-lt"/>
                <a:cs typeface="+mn-lt"/>
              </a:rPr>
              <a:t> &amp; </a:t>
            </a:r>
            <a:r>
              <a:rPr lang="sv-SE" sz="1000" dirty="0" err="1">
                <a:ea typeface="+mn-lt"/>
                <a:cs typeface="+mn-lt"/>
              </a:rPr>
              <a:t>Indicators</a:t>
            </a:r>
            <a:endParaRPr lang="sv-SE" sz="1000" dirty="0">
              <a:ea typeface="+mn-lt"/>
              <a:cs typeface="+mn-lt"/>
            </a:endParaRPr>
          </a:p>
          <a:p>
            <a:pPr algn="ctr">
              <a:spcAft>
                <a:spcPts val="200"/>
              </a:spcAft>
            </a:pPr>
            <a:r>
              <a:rPr lang="sv-SE" sz="1000" dirty="0">
                <a:ea typeface="+mn-lt"/>
                <a:cs typeface="+mn-lt"/>
              </a:rPr>
              <a:t>Decision 15/6: </a:t>
            </a:r>
            <a:r>
              <a:rPr lang="sv-SE" sz="1000" dirty="0" err="1">
                <a:ea typeface="+mn-lt"/>
                <a:cs typeface="+mn-lt"/>
              </a:rPr>
              <a:t>Mechanisms</a:t>
            </a:r>
            <a:r>
              <a:rPr lang="sv-SE" sz="1000" dirty="0">
                <a:ea typeface="+mn-lt"/>
                <a:cs typeface="+mn-lt"/>
              </a:rPr>
              <a:t> for planning, </a:t>
            </a:r>
            <a:r>
              <a:rPr lang="sv-SE" sz="1000" dirty="0" err="1">
                <a:ea typeface="+mn-lt"/>
                <a:cs typeface="+mn-lt"/>
              </a:rPr>
              <a:t>monitoring</a:t>
            </a:r>
            <a:r>
              <a:rPr lang="sv-SE" sz="1000" dirty="0">
                <a:ea typeface="+mn-lt"/>
                <a:cs typeface="+mn-lt"/>
              </a:rPr>
              <a:t>, </a:t>
            </a:r>
            <a:r>
              <a:rPr lang="sv-SE" sz="1000" dirty="0" err="1">
                <a:ea typeface="+mn-lt"/>
                <a:cs typeface="+mn-lt"/>
              </a:rPr>
              <a:t>reporting</a:t>
            </a:r>
            <a:r>
              <a:rPr lang="sv-SE" sz="1000" dirty="0">
                <a:ea typeface="+mn-lt"/>
                <a:cs typeface="+mn-lt"/>
              </a:rPr>
              <a:t> and </a:t>
            </a:r>
            <a:r>
              <a:rPr lang="sv-SE" sz="1000" dirty="0" err="1">
                <a:ea typeface="+mn-lt"/>
                <a:cs typeface="+mn-lt"/>
              </a:rPr>
              <a:t>review</a:t>
            </a:r>
            <a:endParaRPr lang="sv-SE" sz="1000" dirty="0">
              <a:ea typeface="+mn-lt"/>
              <a:cs typeface="+mn-lt"/>
            </a:endParaRPr>
          </a:p>
          <a:p>
            <a:pPr algn="ctr">
              <a:spcAft>
                <a:spcPts val="200"/>
              </a:spcAft>
            </a:pPr>
            <a:r>
              <a:rPr lang="sv-SE" sz="1000" dirty="0">
                <a:ea typeface="+mn-lt"/>
                <a:cs typeface="+mn-lt"/>
              </a:rPr>
              <a:t>Decision 15/7: </a:t>
            </a:r>
            <a:r>
              <a:rPr lang="sv-SE" sz="1000" dirty="0" err="1">
                <a:ea typeface="+mn-lt"/>
                <a:cs typeface="+mn-lt"/>
              </a:rPr>
              <a:t>Resource</a:t>
            </a:r>
            <a:r>
              <a:rPr lang="sv-SE" sz="1000" dirty="0">
                <a:ea typeface="+mn-lt"/>
                <a:cs typeface="+mn-lt"/>
              </a:rPr>
              <a:t> </a:t>
            </a:r>
            <a:r>
              <a:rPr lang="sv-SE" sz="1000" dirty="0" err="1">
                <a:ea typeface="+mn-lt"/>
                <a:cs typeface="+mn-lt"/>
              </a:rPr>
              <a:t>mobilization</a:t>
            </a:r>
            <a:endParaRPr lang="sv-SE" sz="1000" dirty="0">
              <a:ea typeface="+mn-lt"/>
              <a:cs typeface="+mn-lt"/>
            </a:endParaRPr>
          </a:p>
          <a:p>
            <a:pPr algn="ctr">
              <a:spcAft>
                <a:spcPts val="200"/>
              </a:spcAft>
            </a:pPr>
            <a:r>
              <a:rPr lang="sv-SE" sz="1000" dirty="0">
                <a:ea typeface="+mn-lt"/>
                <a:cs typeface="+mn-lt"/>
              </a:rPr>
              <a:t>Decision 15/8: </a:t>
            </a:r>
            <a:r>
              <a:rPr lang="sv-SE" sz="1000" dirty="0" err="1">
                <a:ea typeface="+mn-lt"/>
                <a:cs typeface="+mn-lt"/>
              </a:rPr>
              <a:t>Capacity</a:t>
            </a:r>
            <a:r>
              <a:rPr lang="sv-SE" sz="1000" dirty="0">
                <a:ea typeface="+mn-lt"/>
                <a:cs typeface="+mn-lt"/>
              </a:rPr>
              <a:t> </a:t>
            </a:r>
            <a:r>
              <a:rPr lang="sv-SE" sz="1000" dirty="0" err="1">
                <a:ea typeface="+mn-lt"/>
                <a:cs typeface="+mn-lt"/>
              </a:rPr>
              <a:t>building</a:t>
            </a:r>
            <a:r>
              <a:rPr lang="sv-SE" sz="1000" dirty="0">
                <a:ea typeface="+mn-lt"/>
                <a:cs typeface="+mn-lt"/>
              </a:rPr>
              <a:t> and </a:t>
            </a:r>
            <a:r>
              <a:rPr lang="sv-SE" sz="1000" dirty="0" err="1">
                <a:ea typeface="+mn-lt"/>
                <a:cs typeface="+mn-lt"/>
              </a:rPr>
              <a:t>cooperation</a:t>
            </a:r>
            <a:r>
              <a:rPr lang="sv-SE" sz="1000" dirty="0">
                <a:ea typeface="+mn-lt"/>
                <a:cs typeface="+mn-lt"/>
              </a:rPr>
              <a:t> </a:t>
            </a:r>
          </a:p>
          <a:p>
            <a:pPr algn="ctr">
              <a:spcAft>
                <a:spcPts val="200"/>
              </a:spcAft>
            </a:pPr>
            <a:r>
              <a:rPr lang="sv-SE" sz="1000" dirty="0">
                <a:ea typeface="+mn-lt"/>
                <a:cs typeface="+mn-lt"/>
              </a:rPr>
              <a:t>Decision 15/9: Digital </a:t>
            </a:r>
            <a:r>
              <a:rPr lang="sv-SE" sz="1000" dirty="0" err="1">
                <a:ea typeface="+mn-lt"/>
                <a:cs typeface="+mn-lt"/>
              </a:rPr>
              <a:t>sequence</a:t>
            </a:r>
            <a:r>
              <a:rPr lang="sv-SE" sz="1000" dirty="0">
                <a:ea typeface="+mn-lt"/>
                <a:cs typeface="+mn-lt"/>
              </a:rPr>
              <a:t> information on </a:t>
            </a:r>
            <a:r>
              <a:rPr lang="sv-SE" sz="1000" dirty="0" err="1">
                <a:ea typeface="+mn-lt"/>
                <a:cs typeface="+mn-lt"/>
              </a:rPr>
              <a:t>genetic</a:t>
            </a:r>
            <a:r>
              <a:rPr lang="sv-SE" sz="1000" dirty="0">
                <a:ea typeface="+mn-lt"/>
                <a:cs typeface="+mn-lt"/>
              </a:rPr>
              <a:t> </a:t>
            </a:r>
            <a:r>
              <a:rPr lang="sv-SE" sz="1000" dirty="0" err="1">
                <a:ea typeface="+mn-lt"/>
                <a:cs typeface="+mn-lt"/>
              </a:rPr>
              <a:t>resources</a:t>
            </a:r>
            <a:r>
              <a:rPr lang="sv-SE" sz="1000" dirty="0">
                <a:ea typeface="+mn-lt"/>
                <a:cs typeface="+mn-lt"/>
              </a:rPr>
              <a:t> </a:t>
            </a:r>
          </a:p>
        </p:txBody>
      </p:sp>
      <p:sp>
        <p:nvSpPr>
          <p:cNvPr id="10" name="Rectangle à coins arrondis 18">
            <a:extLst>
              <a:ext uri="{FF2B5EF4-FFF2-40B4-BE49-F238E27FC236}">
                <a16:creationId xmlns:a16="http://schemas.microsoft.com/office/drawing/2014/main" id="{7BA8A818-4E10-7364-4206-E1C8D14D6428}"/>
              </a:ext>
            </a:extLst>
          </p:cNvPr>
          <p:cNvSpPr/>
          <p:nvPr/>
        </p:nvSpPr>
        <p:spPr>
          <a:xfrm>
            <a:off x="3841154" y="1149140"/>
            <a:ext cx="5710368" cy="4393757"/>
          </a:xfrm>
          <a:prstGeom prst="roundRect">
            <a:avLst>
              <a:gd name="adj" fmla="val 4021"/>
            </a:avLst>
          </a:prstGeom>
          <a:noFill/>
          <a:ln w="57150">
            <a:solidFill>
              <a:srgbClr val="00A6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1" name="Rounded Rectangle 17">
            <a:extLst>
              <a:ext uri="{FF2B5EF4-FFF2-40B4-BE49-F238E27FC236}">
                <a16:creationId xmlns:a16="http://schemas.microsoft.com/office/drawing/2014/main" id="{F89DE90E-242E-C5F1-8423-AD9729F9E370}"/>
              </a:ext>
            </a:extLst>
          </p:cNvPr>
          <p:cNvSpPr/>
          <p:nvPr/>
        </p:nvSpPr>
        <p:spPr>
          <a:xfrm flipH="1">
            <a:off x="6522130" y="4409412"/>
            <a:ext cx="1737592" cy="1000418"/>
          </a:xfrm>
          <a:prstGeom prst="round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n-US" sz="1000" b="1" dirty="0">
                <a:solidFill>
                  <a:schemeClr val="tx1"/>
                </a:solidFill>
                <a:latin typeface="Source Sans Pro"/>
                <a:ea typeface="Source Sans Pro"/>
              </a:rPr>
              <a:t>Section C: Implementation guidance</a:t>
            </a:r>
          </a:p>
          <a:p>
            <a:pPr algn="ctr">
              <a:defRPr/>
            </a:pPr>
            <a:r>
              <a:rPr lang="en-US" sz="1000" dirty="0">
                <a:solidFill>
                  <a:schemeClr val="tx1"/>
                </a:solidFill>
                <a:latin typeface="Source Sans Pro"/>
                <a:ea typeface="Source Sans Pro"/>
              </a:rPr>
              <a:t>…rights, Indigenous Peoples, Gender, Other value systems… </a:t>
            </a:r>
            <a:endParaRPr lang="en-US" sz="1000" dirty="0">
              <a:solidFill>
                <a:schemeClr val="tx1"/>
              </a:solidFill>
              <a:latin typeface="Source Sans Pro" panose="020B0503030403020204" pitchFamily="34" charset="0"/>
              <a:ea typeface="Source Sans Pro" panose="020B0503030403020204" pitchFamily="34" charset="0"/>
            </a:endParaRPr>
          </a:p>
        </p:txBody>
      </p:sp>
      <p:sp>
        <p:nvSpPr>
          <p:cNvPr id="12" name="Rounded Rectangle 23">
            <a:extLst>
              <a:ext uri="{FF2B5EF4-FFF2-40B4-BE49-F238E27FC236}">
                <a16:creationId xmlns:a16="http://schemas.microsoft.com/office/drawing/2014/main" id="{BB8DBFE5-5DDB-314A-8F05-3A50049A3C8A}"/>
              </a:ext>
            </a:extLst>
          </p:cNvPr>
          <p:cNvSpPr/>
          <p:nvPr/>
        </p:nvSpPr>
        <p:spPr>
          <a:xfrm>
            <a:off x="4093760" y="2402429"/>
            <a:ext cx="2605930" cy="1243045"/>
          </a:xfrm>
          <a:prstGeom prst="roundRect">
            <a:avLst>
              <a:gd name="adj" fmla="val 9163"/>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a:defRPr/>
            </a:pPr>
            <a:r>
              <a:rPr lang="en-US" sz="1200" b="1" dirty="0">
                <a:solidFill>
                  <a:schemeClr val="bg1"/>
                </a:solidFill>
                <a:latin typeface="Calibri"/>
                <a:ea typeface="Source Sans Pro"/>
                <a:cs typeface="Calibri"/>
              </a:rPr>
              <a:t>      People’s Needs </a:t>
            </a:r>
          </a:p>
          <a:p>
            <a:pPr>
              <a:defRPr/>
            </a:pPr>
            <a:r>
              <a:rPr lang="en-US" sz="1100" dirty="0">
                <a:solidFill>
                  <a:schemeClr val="bg1"/>
                </a:solidFill>
                <a:latin typeface="Calibri"/>
                <a:ea typeface="Source Sans Pro"/>
                <a:cs typeface="Calibri"/>
              </a:rPr>
              <a:t>  9. Species </a:t>
            </a:r>
          </a:p>
          <a:p>
            <a:pPr>
              <a:defRPr/>
            </a:pPr>
            <a:r>
              <a:rPr lang="en-US" sz="1100" dirty="0">
                <a:solidFill>
                  <a:schemeClr val="bg1"/>
                </a:solidFill>
                <a:latin typeface="Calibri"/>
                <a:ea typeface="Source Sans Pro"/>
                <a:cs typeface="Calibri"/>
              </a:rPr>
              <a:t>10. Sustainable ecosystems </a:t>
            </a:r>
          </a:p>
          <a:p>
            <a:pPr>
              <a:defRPr/>
            </a:pPr>
            <a:r>
              <a:rPr lang="en-US" sz="1100" dirty="0">
                <a:solidFill>
                  <a:schemeClr val="bg1"/>
                </a:solidFill>
                <a:latin typeface="Calibri"/>
                <a:ea typeface="Source Sans Pro"/>
                <a:cs typeface="Calibri"/>
              </a:rPr>
              <a:t>11. Regulating ecosystem services</a:t>
            </a:r>
            <a:endParaRPr lang="en-US" sz="1100" dirty="0">
              <a:solidFill>
                <a:schemeClr val="bg1"/>
              </a:solidFill>
              <a:latin typeface="Calibri"/>
              <a:ea typeface="Source Sans Pro" panose="020B0503030403020204" pitchFamily="34" charset="0"/>
              <a:cs typeface="Calibri"/>
            </a:endParaRPr>
          </a:p>
          <a:p>
            <a:pPr>
              <a:defRPr/>
            </a:pPr>
            <a:r>
              <a:rPr lang="en-US" sz="1100" dirty="0">
                <a:solidFill>
                  <a:schemeClr val="bg1"/>
                </a:solidFill>
                <a:latin typeface="Calibri"/>
                <a:ea typeface="Source Sans Pro"/>
                <a:cs typeface="Calibri"/>
              </a:rPr>
              <a:t>12. Urban ecosystems</a:t>
            </a:r>
          </a:p>
          <a:p>
            <a:pPr>
              <a:defRPr/>
            </a:pPr>
            <a:r>
              <a:rPr lang="en-US" sz="1100" dirty="0">
                <a:solidFill>
                  <a:schemeClr val="bg1"/>
                </a:solidFill>
                <a:latin typeface="Calibri"/>
                <a:ea typeface="Source Sans Pro"/>
                <a:cs typeface="Calibri"/>
              </a:rPr>
              <a:t>13. Access Benefit Sharing </a:t>
            </a:r>
            <a:endParaRPr lang="en-US" sz="1100" b="1" dirty="0">
              <a:solidFill>
                <a:schemeClr val="bg1"/>
              </a:solidFill>
              <a:latin typeface="Calibri"/>
              <a:ea typeface="Source Sans Pro"/>
              <a:cs typeface="Calibri"/>
            </a:endParaRPr>
          </a:p>
          <a:p>
            <a:pPr>
              <a:defRPr/>
            </a:pPr>
            <a:endParaRPr lang="en-US" sz="800" b="1" dirty="0">
              <a:solidFill>
                <a:schemeClr val="bg1"/>
              </a:solidFill>
              <a:latin typeface="Source Sans Pro" panose="020B0503030403020204" pitchFamily="34" charset="0"/>
              <a:ea typeface="Source Sans Pro" panose="020B0503030403020204" pitchFamily="34" charset="0"/>
            </a:endParaRPr>
          </a:p>
        </p:txBody>
      </p:sp>
      <p:sp>
        <p:nvSpPr>
          <p:cNvPr id="13" name="Rounded Rectangle 13">
            <a:extLst>
              <a:ext uri="{FF2B5EF4-FFF2-40B4-BE49-F238E27FC236}">
                <a16:creationId xmlns:a16="http://schemas.microsoft.com/office/drawing/2014/main" id="{7AC0F7D2-CE56-739E-FAED-573BDA3E3D4C}"/>
              </a:ext>
            </a:extLst>
          </p:cNvPr>
          <p:cNvSpPr/>
          <p:nvPr/>
        </p:nvSpPr>
        <p:spPr>
          <a:xfrm>
            <a:off x="9650914" y="2290385"/>
            <a:ext cx="880157" cy="2989520"/>
          </a:xfrm>
          <a:prstGeom prst="roundRect">
            <a:avLst>
              <a:gd name="adj" fmla="val 11071"/>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lIns="91440" tIns="45720" rIns="91440" bIns="45720" anchor="ctr"/>
          <a:lstStyle/>
          <a:p>
            <a:pPr algn="ctr">
              <a:defRPr/>
            </a:pPr>
            <a:r>
              <a:rPr lang="en-US" sz="1400" b="1" dirty="0">
                <a:solidFill>
                  <a:schemeClr val="tx1"/>
                </a:solidFill>
                <a:latin typeface="Source Sans Pro"/>
                <a:ea typeface="Source Sans Pro"/>
              </a:rPr>
              <a:t>2050</a:t>
            </a:r>
            <a:endParaRPr lang="en-US" sz="1400" b="1" dirty="0">
              <a:solidFill>
                <a:schemeClr val="tx1"/>
              </a:solidFill>
              <a:latin typeface="Source Sans Pro" panose="020B0503030403020204" pitchFamily="34" charset="0"/>
              <a:ea typeface="Source Sans Pro" panose="020B0503030403020204" pitchFamily="34" charset="0"/>
            </a:endParaRPr>
          </a:p>
          <a:p>
            <a:pPr algn="ctr">
              <a:defRPr/>
            </a:pPr>
            <a:r>
              <a:rPr lang="en-US" sz="1400" b="1" dirty="0">
                <a:solidFill>
                  <a:schemeClr val="tx1"/>
                </a:solidFill>
                <a:latin typeface="Source Sans Pro"/>
                <a:ea typeface="Source Sans Pro"/>
              </a:rPr>
              <a:t>Vision</a:t>
            </a:r>
            <a:endParaRPr lang="en-US" sz="1400" b="1" dirty="0">
              <a:solidFill>
                <a:schemeClr val="tx1"/>
              </a:solidFill>
              <a:latin typeface="Source Sans Pro" panose="020B0503030403020204" pitchFamily="34" charset="0"/>
              <a:ea typeface="Source Sans Pro" panose="020B0503030403020204" pitchFamily="34" charset="0"/>
            </a:endParaRPr>
          </a:p>
          <a:p>
            <a:pPr algn="ctr">
              <a:defRPr/>
            </a:pPr>
            <a:endParaRPr lang="fr-CA" sz="1100" b="1" dirty="0">
              <a:solidFill>
                <a:schemeClr val="tx1"/>
              </a:solidFill>
              <a:latin typeface="Source Sans Pro" panose="020B0503030403020204" pitchFamily="34" charset="0"/>
              <a:ea typeface="Source Sans Pro" panose="020B0503030403020204" pitchFamily="34" charset="0"/>
            </a:endParaRPr>
          </a:p>
          <a:p>
            <a:pPr algn="ctr">
              <a:defRPr/>
            </a:pPr>
            <a:r>
              <a:rPr lang="sv-SE" sz="1050" dirty="0" err="1">
                <a:solidFill>
                  <a:schemeClr val="tx1"/>
                </a:solidFill>
                <a:latin typeface="Source Sans Pro"/>
                <a:ea typeface="Source Sans Pro"/>
              </a:rPr>
              <a:t>Living</a:t>
            </a:r>
            <a:r>
              <a:rPr lang="sv-SE" sz="1050" dirty="0">
                <a:solidFill>
                  <a:schemeClr val="tx1"/>
                </a:solidFill>
                <a:latin typeface="Source Sans Pro"/>
                <a:ea typeface="Source Sans Pro"/>
              </a:rPr>
              <a:t> in </a:t>
            </a:r>
            <a:r>
              <a:rPr lang="sv-SE" sz="1050" dirty="0" err="1">
                <a:solidFill>
                  <a:schemeClr val="tx1"/>
                </a:solidFill>
                <a:latin typeface="Source Sans Pro"/>
                <a:ea typeface="Source Sans Pro"/>
              </a:rPr>
              <a:t>Harmony</a:t>
            </a:r>
            <a:r>
              <a:rPr lang="sv-SE" sz="1050" dirty="0">
                <a:solidFill>
                  <a:schemeClr val="tx1"/>
                </a:solidFill>
                <a:latin typeface="Source Sans Pro"/>
                <a:ea typeface="Source Sans Pro"/>
              </a:rPr>
              <a:t> </a:t>
            </a:r>
            <a:r>
              <a:rPr lang="sv-SE" sz="1050" dirty="0" err="1">
                <a:solidFill>
                  <a:schemeClr val="tx1"/>
                </a:solidFill>
                <a:latin typeface="Source Sans Pro"/>
                <a:ea typeface="Source Sans Pro"/>
              </a:rPr>
              <a:t>with</a:t>
            </a:r>
            <a:r>
              <a:rPr lang="sv-SE" sz="1050" dirty="0">
                <a:solidFill>
                  <a:schemeClr val="tx1"/>
                </a:solidFill>
                <a:latin typeface="Source Sans Pro"/>
                <a:ea typeface="Source Sans Pro"/>
              </a:rPr>
              <a:t> Nature</a:t>
            </a:r>
            <a:r>
              <a:rPr lang="sv-SE" sz="800" dirty="0">
                <a:solidFill>
                  <a:schemeClr val="tx1"/>
                </a:solidFill>
                <a:latin typeface="Source Sans Pro"/>
                <a:ea typeface="Source Sans Pro"/>
              </a:rPr>
              <a:t> </a:t>
            </a:r>
            <a:endParaRPr lang="en-CA" sz="800" dirty="0">
              <a:solidFill>
                <a:schemeClr val="tx1"/>
              </a:solidFill>
              <a:latin typeface="Source Sans Pro" panose="020B0503030403020204" pitchFamily="34" charset="0"/>
              <a:ea typeface="Source Sans Pro" panose="020B0503030403020204" pitchFamily="34" charset="0"/>
            </a:endParaRPr>
          </a:p>
        </p:txBody>
      </p:sp>
      <p:sp>
        <p:nvSpPr>
          <p:cNvPr id="14" name="TextBox 13">
            <a:extLst>
              <a:ext uri="{FF2B5EF4-FFF2-40B4-BE49-F238E27FC236}">
                <a16:creationId xmlns:a16="http://schemas.microsoft.com/office/drawing/2014/main" id="{3A2D6B8C-C644-0577-8FAC-0CE12330886C}"/>
              </a:ext>
            </a:extLst>
          </p:cNvPr>
          <p:cNvSpPr txBox="1"/>
          <p:nvPr/>
        </p:nvSpPr>
        <p:spPr>
          <a:xfrm>
            <a:off x="5858915" y="796824"/>
            <a:ext cx="486030" cy="253916"/>
          </a:xfrm>
          <a:prstGeom prst="rect">
            <a:avLst/>
          </a:prstGeom>
          <a:solidFill>
            <a:schemeClr val="bg1"/>
          </a:solidFill>
        </p:spPr>
        <p:txBody>
          <a:bodyPr wrap="square" lIns="91440" tIns="45720" rIns="91440" bIns="45720" rtlCol="0" anchor="t">
            <a:spAutoFit/>
          </a:bodyPr>
          <a:lstStyle/>
          <a:p>
            <a:r>
              <a:rPr lang="en-CA" sz="1050" b="1" dirty="0">
                <a:latin typeface="Arial"/>
                <a:cs typeface="Arial"/>
              </a:rPr>
              <a:t>2030</a:t>
            </a:r>
          </a:p>
        </p:txBody>
      </p:sp>
      <p:sp>
        <p:nvSpPr>
          <p:cNvPr id="15" name="TextBox 13">
            <a:extLst>
              <a:ext uri="{FF2B5EF4-FFF2-40B4-BE49-F238E27FC236}">
                <a16:creationId xmlns:a16="http://schemas.microsoft.com/office/drawing/2014/main" id="{093AFB62-E10A-65BF-0B20-49D75E00ABE2}"/>
              </a:ext>
            </a:extLst>
          </p:cNvPr>
          <p:cNvSpPr txBox="1"/>
          <p:nvPr/>
        </p:nvSpPr>
        <p:spPr>
          <a:xfrm>
            <a:off x="9291402" y="791287"/>
            <a:ext cx="486030" cy="253916"/>
          </a:xfrm>
          <a:prstGeom prst="rect">
            <a:avLst/>
          </a:prstGeom>
          <a:solidFill>
            <a:schemeClr val="bg1"/>
          </a:solidFill>
        </p:spPr>
        <p:txBody>
          <a:bodyPr wrap="square" lIns="91440" tIns="45720" rIns="91440" bIns="45720" rtlCol="0" anchor="t">
            <a:spAutoFit/>
          </a:bodyPr>
          <a:lstStyle/>
          <a:p>
            <a:r>
              <a:rPr lang="en-CA" sz="1050" b="1" dirty="0">
                <a:latin typeface="Arial"/>
                <a:cs typeface="Arial"/>
              </a:rPr>
              <a:t>2050</a:t>
            </a:r>
          </a:p>
        </p:txBody>
      </p:sp>
      <p:sp>
        <p:nvSpPr>
          <p:cNvPr id="16" name="Rounded Rectangle 41">
            <a:extLst>
              <a:ext uri="{FF2B5EF4-FFF2-40B4-BE49-F238E27FC236}">
                <a16:creationId xmlns:a16="http://schemas.microsoft.com/office/drawing/2014/main" id="{1915711A-2D79-0D18-D46A-5C7505A5CC2B}"/>
              </a:ext>
            </a:extLst>
          </p:cNvPr>
          <p:cNvSpPr/>
          <p:nvPr/>
        </p:nvSpPr>
        <p:spPr>
          <a:xfrm>
            <a:off x="8404900" y="1996657"/>
            <a:ext cx="1041697" cy="3526235"/>
          </a:xfrm>
          <a:prstGeom prst="roundRect">
            <a:avLst>
              <a:gd name="adj" fmla="val 5210"/>
            </a:avLst>
          </a:prstGeom>
          <a:solidFill>
            <a:srgbClr val="087E87"/>
          </a:solidFill>
          <a:ln w="12700">
            <a:solidFill>
              <a:schemeClr val="accent6">
                <a:lumMod val="75000"/>
              </a:schemeClr>
            </a:solidFill>
          </a:ln>
        </p:spPr>
        <p:style>
          <a:lnRef idx="0">
            <a:schemeClr val="accent3"/>
          </a:lnRef>
          <a:fillRef idx="3">
            <a:schemeClr val="accent3"/>
          </a:fillRef>
          <a:effectRef idx="3">
            <a:schemeClr val="accent3"/>
          </a:effectRef>
          <a:fontRef idx="minor">
            <a:schemeClr val="lt1"/>
          </a:fontRef>
        </p:style>
        <p:txBody>
          <a:bodyPr/>
          <a:lstStyle/>
          <a:p>
            <a:pPr>
              <a:defRPr/>
            </a:pPr>
            <a:endParaRPr lang="en-US" sz="1050" b="1">
              <a:solidFill>
                <a:schemeClr val="tx1"/>
              </a:solidFill>
              <a:latin typeface="Source Sans Pro" panose="020B0503030403020204" pitchFamily="34" charset="0"/>
              <a:ea typeface="Source Sans Pro" panose="020B0503030403020204" pitchFamily="34" charset="0"/>
            </a:endParaRPr>
          </a:p>
        </p:txBody>
      </p:sp>
      <p:sp>
        <p:nvSpPr>
          <p:cNvPr id="17" name="TextBox 13">
            <a:extLst>
              <a:ext uri="{FF2B5EF4-FFF2-40B4-BE49-F238E27FC236}">
                <a16:creationId xmlns:a16="http://schemas.microsoft.com/office/drawing/2014/main" id="{6703E808-DE82-A876-0133-A6B6CC41CF8F}"/>
              </a:ext>
            </a:extLst>
          </p:cNvPr>
          <p:cNvSpPr txBox="1"/>
          <p:nvPr/>
        </p:nvSpPr>
        <p:spPr>
          <a:xfrm>
            <a:off x="2493347" y="796824"/>
            <a:ext cx="671979" cy="253916"/>
          </a:xfrm>
          <a:prstGeom prst="rect">
            <a:avLst/>
          </a:prstGeom>
          <a:solidFill>
            <a:schemeClr val="bg1"/>
          </a:solidFill>
        </p:spPr>
        <p:txBody>
          <a:bodyPr wrap="square" lIns="91440" tIns="45720" rIns="91440" bIns="45720" rtlCol="0" anchor="t">
            <a:spAutoFit/>
          </a:bodyPr>
          <a:lstStyle/>
          <a:p>
            <a:r>
              <a:rPr lang="en-CA" sz="1050" b="1" dirty="0">
                <a:latin typeface="Arial"/>
                <a:cs typeface="Arial"/>
              </a:rPr>
              <a:t>Current</a:t>
            </a:r>
          </a:p>
        </p:txBody>
      </p:sp>
      <p:sp>
        <p:nvSpPr>
          <p:cNvPr id="18" name="TextBox 60">
            <a:extLst>
              <a:ext uri="{FF2B5EF4-FFF2-40B4-BE49-F238E27FC236}">
                <a16:creationId xmlns:a16="http://schemas.microsoft.com/office/drawing/2014/main" id="{B411A25E-E2E1-5C10-CC5A-F8F695CE9C58}"/>
              </a:ext>
            </a:extLst>
          </p:cNvPr>
          <p:cNvSpPr txBox="1"/>
          <p:nvPr/>
        </p:nvSpPr>
        <p:spPr>
          <a:xfrm>
            <a:off x="8443990" y="2471209"/>
            <a:ext cx="958346" cy="861774"/>
          </a:xfrm>
          <a:prstGeom prst="rect">
            <a:avLst/>
          </a:prstGeom>
          <a:noFill/>
        </p:spPr>
        <p:txBody>
          <a:bodyPr wrap="square" lIns="91440" tIns="45720" rIns="91440" bIns="45720" anchor="t">
            <a:spAutoFit/>
          </a:bodyPr>
          <a:lstStyle/>
          <a:p>
            <a:pPr algn="ctr">
              <a:defRPr/>
            </a:pPr>
            <a:r>
              <a:rPr lang="en-US" sz="1000" b="1" dirty="0">
                <a:solidFill>
                  <a:schemeClr val="bg1"/>
                </a:solidFill>
                <a:latin typeface="Arial"/>
                <a:ea typeface="Source Sans Pro"/>
                <a:cs typeface="Arial"/>
              </a:rPr>
              <a:t>A. Ecosystems, Species &amp; Genetic diversity</a:t>
            </a:r>
          </a:p>
        </p:txBody>
      </p:sp>
      <p:sp>
        <p:nvSpPr>
          <p:cNvPr id="19" name="TextBox 60">
            <a:extLst>
              <a:ext uri="{FF2B5EF4-FFF2-40B4-BE49-F238E27FC236}">
                <a16:creationId xmlns:a16="http://schemas.microsoft.com/office/drawing/2014/main" id="{EA66996D-8A5C-D48C-7457-56B63E13B366}"/>
              </a:ext>
            </a:extLst>
          </p:cNvPr>
          <p:cNvSpPr txBox="1"/>
          <p:nvPr/>
        </p:nvSpPr>
        <p:spPr>
          <a:xfrm>
            <a:off x="8364979" y="3318516"/>
            <a:ext cx="1069678" cy="707886"/>
          </a:xfrm>
          <a:prstGeom prst="rect">
            <a:avLst/>
          </a:prstGeom>
          <a:noFill/>
        </p:spPr>
        <p:txBody>
          <a:bodyPr wrap="square" lIns="91440" tIns="45720" rIns="91440" bIns="45720" anchor="t">
            <a:spAutoFit/>
          </a:bodyPr>
          <a:lstStyle/>
          <a:p>
            <a:pPr algn="ctr">
              <a:defRPr/>
            </a:pPr>
            <a:r>
              <a:rPr lang="en-US" sz="1000" b="1" dirty="0">
                <a:solidFill>
                  <a:schemeClr val="bg1"/>
                </a:solidFill>
                <a:latin typeface="Arial"/>
                <a:ea typeface="Source Sans Pro"/>
                <a:cs typeface="Arial"/>
              </a:rPr>
              <a:t>B. </a:t>
            </a:r>
          </a:p>
          <a:p>
            <a:pPr algn="ctr">
              <a:defRPr/>
            </a:pPr>
            <a:r>
              <a:rPr lang="en-US" sz="1000" b="1" dirty="0">
                <a:solidFill>
                  <a:schemeClr val="bg1"/>
                </a:solidFill>
                <a:latin typeface="Arial"/>
                <a:ea typeface="Source Sans Pro"/>
                <a:cs typeface="Arial"/>
              </a:rPr>
              <a:t>Sustainable use/ Meeting human needs</a:t>
            </a:r>
          </a:p>
        </p:txBody>
      </p:sp>
      <p:sp>
        <p:nvSpPr>
          <p:cNvPr id="20" name="TextBox 60">
            <a:extLst>
              <a:ext uri="{FF2B5EF4-FFF2-40B4-BE49-F238E27FC236}">
                <a16:creationId xmlns:a16="http://schemas.microsoft.com/office/drawing/2014/main" id="{BAEB3305-A6B5-89FA-73B5-8E4F0BA3F2C5}"/>
              </a:ext>
            </a:extLst>
          </p:cNvPr>
          <p:cNvSpPr txBox="1"/>
          <p:nvPr/>
        </p:nvSpPr>
        <p:spPr>
          <a:xfrm>
            <a:off x="8324501" y="4772128"/>
            <a:ext cx="1251549" cy="553998"/>
          </a:xfrm>
          <a:prstGeom prst="rect">
            <a:avLst/>
          </a:prstGeom>
          <a:noFill/>
        </p:spPr>
        <p:txBody>
          <a:bodyPr wrap="square" lIns="91440" tIns="45720" rIns="91440" bIns="45720" anchor="t">
            <a:spAutoFit/>
          </a:bodyPr>
          <a:lstStyle/>
          <a:p>
            <a:pPr algn="ctr">
              <a:defRPr/>
            </a:pPr>
            <a:r>
              <a:rPr lang="en-US" sz="1000" b="1" dirty="0">
                <a:solidFill>
                  <a:srgbClr val="FFFFFF"/>
                </a:solidFill>
                <a:latin typeface="Arial"/>
                <a:ea typeface="Source Sans Pro"/>
                <a:cs typeface="Arial"/>
              </a:rPr>
              <a:t>D. </a:t>
            </a:r>
            <a:endParaRPr lang="sv-SE" sz="1000" dirty="0">
              <a:solidFill>
                <a:srgbClr val="FFFFFF"/>
              </a:solidFill>
              <a:cs typeface="Arial"/>
            </a:endParaRPr>
          </a:p>
          <a:p>
            <a:pPr algn="ctr">
              <a:defRPr/>
            </a:pPr>
            <a:r>
              <a:rPr lang="en-US" sz="1000" b="1" dirty="0">
                <a:solidFill>
                  <a:srgbClr val="FFFFFF"/>
                </a:solidFill>
                <a:latin typeface="Arial"/>
                <a:ea typeface="Source Sans Pro"/>
                <a:cs typeface="Arial"/>
              </a:rPr>
              <a:t>Means of implementation</a:t>
            </a:r>
          </a:p>
        </p:txBody>
      </p:sp>
      <p:sp>
        <p:nvSpPr>
          <p:cNvPr id="21" name="TextBox 60">
            <a:extLst>
              <a:ext uri="{FF2B5EF4-FFF2-40B4-BE49-F238E27FC236}">
                <a16:creationId xmlns:a16="http://schemas.microsoft.com/office/drawing/2014/main" id="{D2A5B6A0-C3D3-A045-EEDD-E2D619A86A31}"/>
              </a:ext>
            </a:extLst>
          </p:cNvPr>
          <p:cNvSpPr txBox="1"/>
          <p:nvPr/>
        </p:nvSpPr>
        <p:spPr>
          <a:xfrm>
            <a:off x="8414874" y="4018394"/>
            <a:ext cx="987462" cy="707886"/>
          </a:xfrm>
          <a:prstGeom prst="rect">
            <a:avLst/>
          </a:prstGeom>
          <a:noFill/>
        </p:spPr>
        <p:txBody>
          <a:bodyPr wrap="square" lIns="91440" tIns="45720" rIns="91440" bIns="45720" anchor="t">
            <a:spAutoFit/>
          </a:bodyPr>
          <a:lstStyle/>
          <a:p>
            <a:pPr algn="ctr">
              <a:defRPr/>
            </a:pPr>
            <a:r>
              <a:rPr lang="en-US" sz="1000" b="1" dirty="0">
                <a:solidFill>
                  <a:srgbClr val="FFFFFF"/>
                </a:solidFill>
                <a:latin typeface="Arial"/>
                <a:ea typeface="Source Sans Pro"/>
                <a:cs typeface="Arial"/>
              </a:rPr>
              <a:t>C. </a:t>
            </a:r>
            <a:endParaRPr lang="sv-SE" sz="1000" dirty="0">
              <a:solidFill>
                <a:srgbClr val="FFFFFF"/>
              </a:solidFill>
              <a:cs typeface="Arial"/>
            </a:endParaRPr>
          </a:p>
          <a:p>
            <a:pPr algn="ctr">
              <a:defRPr/>
            </a:pPr>
            <a:r>
              <a:rPr lang="en-US" sz="1000" b="1" dirty="0">
                <a:solidFill>
                  <a:srgbClr val="FFFFFF"/>
                </a:solidFill>
                <a:latin typeface="Arial"/>
                <a:ea typeface="Source Sans Pro"/>
                <a:cs typeface="Arial"/>
              </a:rPr>
              <a:t>Equitable sharing of benefits</a:t>
            </a:r>
          </a:p>
        </p:txBody>
      </p:sp>
      <p:cxnSp>
        <p:nvCxnSpPr>
          <p:cNvPr id="22" name="Connecteur droit avec flèche 5">
            <a:extLst>
              <a:ext uri="{FF2B5EF4-FFF2-40B4-BE49-F238E27FC236}">
                <a16:creationId xmlns:a16="http://schemas.microsoft.com/office/drawing/2014/main" id="{BFE2412D-8152-6DC0-553E-DF45763C604E}"/>
              </a:ext>
            </a:extLst>
          </p:cNvPr>
          <p:cNvCxnSpPr>
            <a:cxnSpLocks/>
          </p:cNvCxnSpPr>
          <p:nvPr/>
        </p:nvCxnSpPr>
        <p:spPr>
          <a:xfrm>
            <a:off x="1890760" y="1020193"/>
            <a:ext cx="848364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ZoneTexte 6">
            <a:extLst>
              <a:ext uri="{FF2B5EF4-FFF2-40B4-BE49-F238E27FC236}">
                <a16:creationId xmlns:a16="http://schemas.microsoft.com/office/drawing/2014/main" id="{500F375A-E37E-3740-81B6-84F703938825}"/>
              </a:ext>
            </a:extLst>
          </p:cNvPr>
          <p:cNvSpPr txBox="1"/>
          <p:nvPr/>
        </p:nvSpPr>
        <p:spPr>
          <a:xfrm>
            <a:off x="10375999" y="843638"/>
            <a:ext cx="171450" cy="300082"/>
          </a:xfrm>
          <a:prstGeom prst="rect">
            <a:avLst/>
          </a:prstGeom>
          <a:noFill/>
        </p:spPr>
        <p:txBody>
          <a:bodyPr wrap="square" rtlCol="0">
            <a:spAutoFit/>
          </a:bodyPr>
          <a:lstStyle/>
          <a:p>
            <a:r>
              <a:rPr lang="fr-CA" sz="1350" i="1" dirty="0"/>
              <a:t>t</a:t>
            </a:r>
            <a:endParaRPr lang="en-CA" sz="1350" i="1" dirty="0"/>
          </a:p>
        </p:txBody>
      </p:sp>
      <p:sp>
        <p:nvSpPr>
          <p:cNvPr id="24" name="Triangle isocèle 4">
            <a:extLst>
              <a:ext uri="{FF2B5EF4-FFF2-40B4-BE49-F238E27FC236}">
                <a16:creationId xmlns:a16="http://schemas.microsoft.com/office/drawing/2014/main" id="{86A212B0-5353-3AFC-2815-414112BAA524}"/>
              </a:ext>
            </a:extLst>
          </p:cNvPr>
          <p:cNvSpPr/>
          <p:nvPr/>
        </p:nvSpPr>
        <p:spPr>
          <a:xfrm rot="5400000">
            <a:off x="1368630" y="3666102"/>
            <a:ext cx="2286000" cy="740664"/>
          </a:xfrm>
          <a:prstGeom prst="triangle">
            <a:avLst/>
          </a:prstGeom>
          <a:solidFill>
            <a:srgbClr val="646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5" name="Rectangle à coins arrondis 8">
            <a:extLst>
              <a:ext uri="{FF2B5EF4-FFF2-40B4-BE49-F238E27FC236}">
                <a16:creationId xmlns:a16="http://schemas.microsoft.com/office/drawing/2014/main" id="{BCDA2949-DA9F-3F22-14EE-C26ED57BD67C}"/>
              </a:ext>
            </a:extLst>
          </p:cNvPr>
          <p:cNvSpPr/>
          <p:nvPr/>
        </p:nvSpPr>
        <p:spPr>
          <a:xfrm>
            <a:off x="2144115" y="2513897"/>
            <a:ext cx="1490894" cy="3008995"/>
          </a:xfrm>
          <a:prstGeom prst="roundRect">
            <a:avLst>
              <a:gd name="adj" fmla="val 6033"/>
            </a:avLst>
          </a:prstGeom>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a:lstStyle/>
          <a:p>
            <a:pPr algn="ctr"/>
            <a:endParaRPr lang="en-CA" sz="1050" b="1">
              <a:solidFill>
                <a:schemeClr val="bg1"/>
              </a:solidFill>
              <a:latin typeface="Source Sans Pro" panose="020B0503030403020204" pitchFamily="34" charset="0"/>
              <a:ea typeface="Source Sans Pro" panose="020B0503030403020204" pitchFamily="34" charset="0"/>
            </a:endParaRPr>
          </a:p>
        </p:txBody>
      </p:sp>
      <p:sp>
        <p:nvSpPr>
          <p:cNvPr id="26" name="ZoneTexte 7">
            <a:extLst>
              <a:ext uri="{FF2B5EF4-FFF2-40B4-BE49-F238E27FC236}">
                <a16:creationId xmlns:a16="http://schemas.microsoft.com/office/drawing/2014/main" id="{0FBCFFE6-1B71-FAED-09E3-92E341DEA2A8}"/>
              </a:ext>
            </a:extLst>
          </p:cNvPr>
          <p:cNvSpPr txBox="1"/>
          <p:nvPr/>
        </p:nvSpPr>
        <p:spPr>
          <a:xfrm>
            <a:off x="2196229" y="2990346"/>
            <a:ext cx="1364582" cy="284321"/>
          </a:xfrm>
          <a:prstGeom prst="roundRect">
            <a:avLst>
              <a:gd name="adj" fmla="val 24089"/>
            </a:avLst>
          </a:prstGeom>
          <a:solidFill>
            <a:srgbClr val="432F6B"/>
          </a:solidFill>
          <a:ln w="12700">
            <a:noFill/>
          </a:ln>
        </p:spPr>
        <p:txBody>
          <a:bodyPr wrap="square" lIns="91440" tIns="45720" rIns="91440" bIns="45720" rtlCol="0" anchor="ctr">
            <a:spAutoFit/>
          </a:bodyPr>
          <a:lstStyle/>
          <a:p>
            <a:pPr algn="ctr"/>
            <a:r>
              <a:rPr lang="en-US" sz="1000" b="1" dirty="0">
                <a:solidFill>
                  <a:schemeClr val="bg1"/>
                </a:solidFill>
                <a:latin typeface="Calibri"/>
                <a:cs typeface="Arial"/>
              </a:rPr>
              <a:t>Land/sea use change </a:t>
            </a:r>
          </a:p>
        </p:txBody>
      </p:sp>
      <p:sp>
        <p:nvSpPr>
          <p:cNvPr id="27" name="ZoneTexte 9">
            <a:extLst>
              <a:ext uri="{FF2B5EF4-FFF2-40B4-BE49-F238E27FC236}">
                <a16:creationId xmlns:a16="http://schemas.microsoft.com/office/drawing/2014/main" id="{1D75F63E-84BC-8D45-64EC-C684EB55E3EA}"/>
              </a:ext>
            </a:extLst>
          </p:cNvPr>
          <p:cNvSpPr txBox="1"/>
          <p:nvPr/>
        </p:nvSpPr>
        <p:spPr>
          <a:xfrm>
            <a:off x="2231299" y="2404116"/>
            <a:ext cx="1364582" cy="430887"/>
          </a:xfrm>
          <a:prstGeom prst="rect">
            <a:avLst/>
          </a:prstGeom>
          <a:noFill/>
        </p:spPr>
        <p:txBody>
          <a:bodyPr wrap="square" lIns="91440" tIns="45720" rIns="91440" bIns="45720" rtlCol="0" anchor="t">
            <a:spAutoFit/>
          </a:bodyPr>
          <a:lstStyle/>
          <a:p>
            <a:pPr algn="ctr"/>
            <a:endParaRPr lang="en-CA" sz="1000" b="1" dirty="0">
              <a:solidFill>
                <a:schemeClr val="bg1"/>
              </a:solidFill>
              <a:cs typeface="Arial"/>
            </a:endParaRPr>
          </a:p>
          <a:p>
            <a:pPr algn="ctr"/>
            <a:r>
              <a:rPr lang="en-CA" sz="1200" b="1" dirty="0">
                <a:solidFill>
                  <a:schemeClr val="bg1"/>
                </a:solidFill>
                <a:latin typeface="Calibri"/>
                <a:cs typeface="Arial"/>
              </a:rPr>
              <a:t>Direct drivers</a:t>
            </a:r>
          </a:p>
        </p:txBody>
      </p:sp>
      <p:sp>
        <p:nvSpPr>
          <p:cNvPr id="28" name="ZoneTexte 60">
            <a:extLst>
              <a:ext uri="{FF2B5EF4-FFF2-40B4-BE49-F238E27FC236}">
                <a16:creationId xmlns:a16="http://schemas.microsoft.com/office/drawing/2014/main" id="{473D8DD9-1614-2C9C-67E7-54FF8D3B2101}"/>
              </a:ext>
            </a:extLst>
          </p:cNvPr>
          <p:cNvSpPr txBox="1"/>
          <p:nvPr/>
        </p:nvSpPr>
        <p:spPr>
          <a:xfrm>
            <a:off x="2202063" y="3910064"/>
            <a:ext cx="1327839" cy="281940"/>
          </a:xfrm>
          <a:prstGeom prst="roundRect">
            <a:avLst>
              <a:gd name="adj" fmla="val 22308"/>
            </a:avLst>
          </a:prstGeom>
          <a:solidFill>
            <a:srgbClr val="DB5B1F"/>
          </a:solidFill>
          <a:ln w="12700">
            <a:noFill/>
          </a:ln>
        </p:spPr>
        <p:txBody>
          <a:bodyPr wrap="square" lIns="91440" tIns="45720" rIns="91440" bIns="45720" rtlCol="0" anchor="ctr">
            <a:spAutoFit/>
          </a:bodyPr>
          <a:lstStyle>
            <a:defPPr>
              <a:defRPr lang="en-US"/>
            </a:defPPr>
            <a:lvl1pPr algn="ctr">
              <a:defRPr sz="1200">
                <a:latin typeface="+mn-lt"/>
              </a:defRPr>
            </a:lvl1pPr>
          </a:lstStyle>
          <a:p>
            <a:r>
              <a:rPr lang="en-US" sz="1000" b="1" dirty="0">
                <a:solidFill>
                  <a:schemeClr val="bg1"/>
                </a:solidFill>
                <a:latin typeface="Calibri"/>
                <a:cs typeface="Arial"/>
              </a:rPr>
              <a:t>Climate change</a:t>
            </a:r>
          </a:p>
        </p:txBody>
      </p:sp>
      <p:sp>
        <p:nvSpPr>
          <p:cNvPr id="29" name="ZoneTexte 61">
            <a:extLst>
              <a:ext uri="{FF2B5EF4-FFF2-40B4-BE49-F238E27FC236}">
                <a16:creationId xmlns:a16="http://schemas.microsoft.com/office/drawing/2014/main" id="{D9961F5E-4185-6B41-8FDE-FE3F04769D8C}"/>
              </a:ext>
            </a:extLst>
          </p:cNvPr>
          <p:cNvSpPr txBox="1"/>
          <p:nvPr/>
        </p:nvSpPr>
        <p:spPr>
          <a:xfrm>
            <a:off x="2209415" y="4470375"/>
            <a:ext cx="1315537" cy="272415"/>
          </a:xfrm>
          <a:prstGeom prst="roundRect">
            <a:avLst>
              <a:gd name="adj" fmla="val 17236"/>
            </a:avLst>
          </a:prstGeom>
          <a:solidFill>
            <a:srgbClr val="EEA27A"/>
          </a:solidFill>
          <a:ln w="12700">
            <a:noFill/>
          </a:ln>
        </p:spPr>
        <p:txBody>
          <a:bodyPr wrap="square" lIns="91440" tIns="45720" rIns="91440" bIns="45720" rtlCol="0" anchor="ctr">
            <a:spAutoFit/>
          </a:bodyPr>
          <a:lstStyle>
            <a:defPPr>
              <a:defRPr lang="en-US"/>
            </a:defPPr>
            <a:lvl1pPr algn="ctr">
              <a:defRPr sz="1200">
                <a:latin typeface="+mn-lt"/>
              </a:defRPr>
            </a:lvl1pPr>
          </a:lstStyle>
          <a:p>
            <a:r>
              <a:rPr lang="en-US" sz="1000" b="1" dirty="0">
                <a:solidFill>
                  <a:schemeClr val="bg1"/>
                </a:solidFill>
                <a:latin typeface="Calibri"/>
                <a:cs typeface="Arial"/>
              </a:rPr>
              <a:t>Pollution </a:t>
            </a:r>
          </a:p>
        </p:txBody>
      </p:sp>
      <p:sp>
        <p:nvSpPr>
          <p:cNvPr id="30" name="ZoneTexte 62">
            <a:extLst>
              <a:ext uri="{FF2B5EF4-FFF2-40B4-BE49-F238E27FC236}">
                <a16:creationId xmlns:a16="http://schemas.microsoft.com/office/drawing/2014/main" id="{DCBA18E0-3012-AF8D-648E-A4B053017A5D}"/>
              </a:ext>
            </a:extLst>
          </p:cNvPr>
          <p:cNvSpPr txBox="1"/>
          <p:nvPr/>
        </p:nvSpPr>
        <p:spPr>
          <a:xfrm>
            <a:off x="2233560" y="4970230"/>
            <a:ext cx="1300591" cy="280928"/>
          </a:xfrm>
          <a:prstGeom prst="roundRect">
            <a:avLst/>
          </a:prstGeom>
          <a:solidFill>
            <a:srgbClr val="515E4D"/>
          </a:solidFill>
          <a:ln w="12700">
            <a:noFill/>
          </a:ln>
        </p:spPr>
        <p:txBody>
          <a:bodyPr wrap="square" lIns="91440" tIns="45720" rIns="91440" bIns="45720" rtlCol="0" anchor="ctr">
            <a:spAutoFit/>
          </a:bodyPr>
          <a:lstStyle>
            <a:defPPr>
              <a:defRPr lang="en-US"/>
            </a:defPPr>
            <a:lvl1pPr algn="ctr">
              <a:defRPr sz="1200">
                <a:latin typeface="+mn-lt"/>
              </a:defRPr>
            </a:lvl1pPr>
          </a:lstStyle>
          <a:p>
            <a:r>
              <a:rPr lang="en-US" sz="1050" b="1" dirty="0">
                <a:solidFill>
                  <a:schemeClr val="bg1"/>
                </a:solidFill>
                <a:cs typeface="Arial"/>
              </a:rPr>
              <a:t>Invasive species</a:t>
            </a:r>
            <a:endParaRPr lang="en-US" sz="1050" b="1" dirty="0">
              <a:solidFill>
                <a:schemeClr val="bg1"/>
              </a:solidFill>
            </a:endParaRPr>
          </a:p>
        </p:txBody>
      </p:sp>
      <p:sp>
        <p:nvSpPr>
          <p:cNvPr id="31" name="ZoneTexte 14">
            <a:extLst>
              <a:ext uri="{FF2B5EF4-FFF2-40B4-BE49-F238E27FC236}">
                <a16:creationId xmlns:a16="http://schemas.microsoft.com/office/drawing/2014/main" id="{BC467740-CDC2-1D28-650D-7D2BB8CA7BCA}"/>
              </a:ext>
            </a:extLst>
          </p:cNvPr>
          <p:cNvSpPr txBox="1"/>
          <p:nvPr/>
        </p:nvSpPr>
        <p:spPr>
          <a:xfrm>
            <a:off x="8385283" y="2070253"/>
            <a:ext cx="1109939" cy="276999"/>
          </a:xfrm>
          <a:prstGeom prst="rect">
            <a:avLst/>
          </a:prstGeom>
          <a:noFill/>
        </p:spPr>
        <p:txBody>
          <a:bodyPr wrap="square" rtlCol="0">
            <a:spAutoFit/>
          </a:bodyPr>
          <a:lstStyle/>
          <a:p>
            <a:pPr algn="ctr"/>
            <a:r>
              <a:rPr lang="fr-CA" sz="1200" b="1" u="sng" dirty="0">
                <a:solidFill>
                  <a:srgbClr val="FFFFFF"/>
                </a:solidFill>
                <a:latin typeface="Source Sans Pro" panose="020B0503030403020204" pitchFamily="34" charset="0"/>
                <a:ea typeface="Source Sans Pro" panose="020B0503030403020204" pitchFamily="34" charset="0"/>
              </a:rPr>
              <a:t>2050 Goals</a:t>
            </a:r>
            <a:endParaRPr lang="en-CA" sz="1200" u="sng" dirty="0">
              <a:solidFill>
                <a:srgbClr val="FFFFFF"/>
              </a:solidFill>
            </a:endParaRPr>
          </a:p>
        </p:txBody>
      </p:sp>
      <p:sp>
        <p:nvSpPr>
          <p:cNvPr id="32" name="Flèche droite 77">
            <a:extLst>
              <a:ext uri="{FF2B5EF4-FFF2-40B4-BE49-F238E27FC236}">
                <a16:creationId xmlns:a16="http://schemas.microsoft.com/office/drawing/2014/main" id="{B1F3590C-AA21-3764-6CEF-0573AD07893B}"/>
              </a:ext>
            </a:extLst>
          </p:cNvPr>
          <p:cNvSpPr/>
          <p:nvPr/>
        </p:nvSpPr>
        <p:spPr>
          <a:xfrm>
            <a:off x="8172351" y="3664985"/>
            <a:ext cx="269530" cy="178931"/>
          </a:xfrm>
          <a:prstGeom prst="rightArrow">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3" name="Rectangle à coins arrondis 10">
            <a:extLst>
              <a:ext uri="{FF2B5EF4-FFF2-40B4-BE49-F238E27FC236}">
                <a16:creationId xmlns:a16="http://schemas.microsoft.com/office/drawing/2014/main" id="{11A8222F-1DD9-35D2-27A4-925178CAC128}"/>
              </a:ext>
            </a:extLst>
          </p:cNvPr>
          <p:cNvSpPr/>
          <p:nvPr/>
        </p:nvSpPr>
        <p:spPr>
          <a:xfrm>
            <a:off x="6622122" y="2669201"/>
            <a:ext cx="183969" cy="693557"/>
          </a:xfrm>
          <a:prstGeom prst="roundRect">
            <a:avLst/>
          </a:prstGeom>
          <a:solidFill>
            <a:srgbClr val="432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4" name="Rectangle à coins arrondis 47">
            <a:extLst>
              <a:ext uri="{FF2B5EF4-FFF2-40B4-BE49-F238E27FC236}">
                <a16:creationId xmlns:a16="http://schemas.microsoft.com/office/drawing/2014/main" id="{5DB62B70-F4D0-FD24-C1FD-6A104BA89FBC}"/>
              </a:ext>
            </a:extLst>
          </p:cNvPr>
          <p:cNvSpPr/>
          <p:nvPr/>
        </p:nvSpPr>
        <p:spPr>
          <a:xfrm>
            <a:off x="6627677" y="3385006"/>
            <a:ext cx="183969" cy="368630"/>
          </a:xfrm>
          <a:prstGeom prst="roundRect">
            <a:avLst/>
          </a:prstGeom>
          <a:solidFill>
            <a:srgbClr val="62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5" name="Rectangle à coins arrondis 48">
            <a:extLst>
              <a:ext uri="{FF2B5EF4-FFF2-40B4-BE49-F238E27FC236}">
                <a16:creationId xmlns:a16="http://schemas.microsoft.com/office/drawing/2014/main" id="{12CEFE21-2CF2-56EF-1E96-9A291357BF9E}"/>
              </a:ext>
            </a:extLst>
          </p:cNvPr>
          <p:cNvSpPr/>
          <p:nvPr/>
        </p:nvSpPr>
        <p:spPr>
          <a:xfrm>
            <a:off x="6636747" y="3884986"/>
            <a:ext cx="174899" cy="176761"/>
          </a:xfrm>
          <a:prstGeom prst="roundRect">
            <a:avLst/>
          </a:prstGeom>
          <a:solidFill>
            <a:srgbClr val="EEA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6" name="Rectangle à coins arrondis 49">
            <a:extLst>
              <a:ext uri="{FF2B5EF4-FFF2-40B4-BE49-F238E27FC236}">
                <a16:creationId xmlns:a16="http://schemas.microsoft.com/office/drawing/2014/main" id="{F5EA7457-F4E4-1D27-5CE4-2E6F7B19152A}"/>
              </a:ext>
            </a:extLst>
          </p:cNvPr>
          <p:cNvSpPr/>
          <p:nvPr/>
        </p:nvSpPr>
        <p:spPr>
          <a:xfrm>
            <a:off x="6631519" y="4051034"/>
            <a:ext cx="192356" cy="186386"/>
          </a:xfrm>
          <a:prstGeom prst="roundRect">
            <a:avLst/>
          </a:prstGeom>
          <a:solidFill>
            <a:srgbClr val="DB5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7" name="Rectangle à coins arrondis 50">
            <a:extLst>
              <a:ext uri="{FF2B5EF4-FFF2-40B4-BE49-F238E27FC236}">
                <a16:creationId xmlns:a16="http://schemas.microsoft.com/office/drawing/2014/main" id="{D4C1209F-1117-E9E5-8943-17EAAFDD0D75}"/>
              </a:ext>
            </a:extLst>
          </p:cNvPr>
          <p:cNvSpPr/>
          <p:nvPr/>
        </p:nvSpPr>
        <p:spPr>
          <a:xfrm>
            <a:off x="6624517" y="3700111"/>
            <a:ext cx="172346" cy="178931"/>
          </a:xfrm>
          <a:prstGeom prst="roundRect">
            <a:avLst/>
          </a:prstGeom>
          <a:solidFill>
            <a:srgbClr val="515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8" name="Rounded Rectangle 22">
            <a:extLst>
              <a:ext uri="{FF2B5EF4-FFF2-40B4-BE49-F238E27FC236}">
                <a16:creationId xmlns:a16="http://schemas.microsoft.com/office/drawing/2014/main" id="{A41D2AC8-000B-ECE4-8C5D-6E6F32041740}"/>
              </a:ext>
            </a:extLst>
          </p:cNvPr>
          <p:cNvSpPr/>
          <p:nvPr/>
        </p:nvSpPr>
        <p:spPr>
          <a:xfrm>
            <a:off x="6556513" y="2445390"/>
            <a:ext cx="1712871" cy="2058903"/>
          </a:xfrm>
          <a:prstGeom prst="roundRect">
            <a:avLst>
              <a:gd name="adj" fmla="val 5847"/>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algn="ctr">
              <a:defRPr/>
            </a:pPr>
            <a:r>
              <a:rPr lang="en-US" sz="1200" b="1" dirty="0">
                <a:solidFill>
                  <a:schemeClr val="bg1"/>
                </a:solidFill>
                <a:latin typeface="Calibri"/>
                <a:ea typeface="Source Sans Pro"/>
                <a:cs typeface="Calibri"/>
              </a:rPr>
              <a:t>Reducing Threats</a:t>
            </a:r>
          </a:p>
          <a:p>
            <a:pPr marL="170815" indent="-170815">
              <a:buFont typeface="+mj-lt"/>
              <a:buAutoNum type="arabicPeriod"/>
              <a:defRPr/>
            </a:pPr>
            <a:r>
              <a:rPr lang="en-US" sz="1100" dirty="0">
                <a:solidFill>
                  <a:schemeClr val="bg1"/>
                </a:solidFill>
                <a:latin typeface="Calibri"/>
                <a:ea typeface="Source Sans Pro"/>
                <a:cs typeface="Calibri"/>
              </a:rPr>
              <a:t>Plan &amp; Retain </a:t>
            </a:r>
          </a:p>
          <a:p>
            <a:pPr marL="170815" indent="-170815">
              <a:buFont typeface="+mj-lt"/>
              <a:buAutoNum type="arabicPeriod"/>
              <a:defRPr/>
            </a:pPr>
            <a:r>
              <a:rPr lang="en-US" sz="1100" dirty="0">
                <a:solidFill>
                  <a:schemeClr val="bg1"/>
                </a:solidFill>
                <a:latin typeface="Calibri"/>
                <a:ea typeface="Source Sans Pro"/>
                <a:cs typeface="Calibri"/>
              </a:rPr>
              <a:t>Restore </a:t>
            </a:r>
          </a:p>
          <a:p>
            <a:pPr marL="170815" indent="-170815">
              <a:buFont typeface="+mj-lt"/>
              <a:buAutoNum type="arabicPeriod"/>
              <a:defRPr/>
            </a:pPr>
            <a:r>
              <a:rPr lang="en-US" sz="1100" dirty="0">
                <a:solidFill>
                  <a:schemeClr val="bg1"/>
                </a:solidFill>
                <a:latin typeface="Calibri"/>
                <a:ea typeface="Source Sans Pro"/>
                <a:cs typeface="Calibri"/>
              </a:rPr>
              <a:t>Protect &amp; Conserve (30x30)</a:t>
            </a:r>
          </a:p>
          <a:p>
            <a:pPr marL="170815" indent="-170815">
              <a:buFont typeface="+mj-lt"/>
              <a:buAutoNum type="arabicPeriod"/>
              <a:defRPr/>
            </a:pPr>
            <a:r>
              <a:rPr lang="en-US" sz="1100" dirty="0">
                <a:solidFill>
                  <a:schemeClr val="bg1"/>
                </a:solidFill>
                <a:latin typeface="Calibri"/>
                <a:ea typeface="Source Sans Pro"/>
                <a:cs typeface="Calibri"/>
              </a:rPr>
              <a:t>Species  </a:t>
            </a:r>
          </a:p>
          <a:p>
            <a:pPr marL="170815" indent="-170815">
              <a:buFont typeface="+mj-lt"/>
              <a:buAutoNum type="arabicPeriod"/>
              <a:defRPr/>
            </a:pPr>
            <a:r>
              <a:rPr lang="en-US" sz="1100" dirty="0">
                <a:solidFill>
                  <a:schemeClr val="bg1"/>
                </a:solidFill>
                <a:latin typeface="Calibri"/>
                <a:ea typeface="Source Sans Pro"/>
                <a:cs typeface="Calibri"/>
              </a:rPr>
              <a:t>Harvest &amp; Trade </a:t>
            </a:r>
          </a:p>
          <a:p>
            <a:pPr marL="170815" indent="-170815">
              <a:buFont typeface="+mj-lt"/>
              <a:buAutoNum type="arabicPeriod"/>
              <a:defRPr/>
            </a:pPr>
            <a:r>
              <a:rPr lang="en-US" sz="1100" dirty="0">
                <a:solidFill>
                  <a:schemeClr val="bg1"/>
                </a:solidFill>
                <a:latin typeface="Calibri"/>
                <a:ea typeface="Source Sans Pro"/>
                <a:cs typeface="Calibri"/>
              </a:rPr>
              <a:t>Invasive alien species </a:t>
            </a:r>
          </a:p>
          <a:p>
            <a:pPr marL="170815" indent="-170815">
              <a:buFont typeface="+mj-lt"/>
              <a:buAutoNum type="arabicPeriod"/>
              <a:defRPr/>
            </a:pPr>
            <a:r>
              <a:rPr lang="en-US" sz="1100" dirty="0">
                <a:solidFill>
                  <a:schemeClr val="bg1"/>
                </a:solidFill>
                <a:latin typeface="Calibri"/>
                <a:ea typeface="Source Sans Pro"/>
                <a:cs typeface="Calibri"/>
              </a:rPr>
              <a:t>Pollution </a:t>
            </a:r>
          </a:p>
          <a:p>
            <a:pPr marL="170815" indent="-170815">
              <a:buFont typeface="+mj-lt"/>
              <a:buAutoNum type="arabicPeriod"/>
              <a:defRPr/>
            </a:pPr>
            <a:r>
              <a:rPr lang="en-US" sz="1100" dirty="0">
                <a:solidFill>
                  <a:schemeClr val="bg1"/>
                </a:solidFill>
                <a:latin typeface="Calibri"/>
                <a:ea typeface="Source Sans Pro"/>
                <a:cs typeface="Calibri"/>
              </a:rPr>
              <a:t>Climate </a:t>
            </a:r>
            <a:endParaRPr lang="en-US" sz="1100" dirty="0">
              <a:solidFill>
                <a:schemeClr val="bg1"/>
              </a:solidFill>
              <a:latin typeface="Source Sans Pro" panose="020B0503030403020204" pitchFamily="34" charset="0"/>
              <a:ea typeface="Source Sans Pro" panose="020B0503030403020204" pitchFamily="34" charset="0"/>
              <a:cs typeface="Calibri"/>
            </a:endParaRPr>
          </a:p>
        </p:txBody>
      </p:sp>
      <p:sp>
        <p:nvSpPr>
          <p:cNvPr id="39" name="Rounded Rectangle 6">
            <a:extLst>
              <a:ext uri="{FF2B5EF4-FFF2-40B4-BE49-F238E27FC236}">
                <a16:creationId xmlns:a16="http://schemas.microsoft.com/office/drawing/2014/main" id="{E8993D12-B724-3C2F-9046-E1AC41A05F4A}"/>
              </a:ext>
            </a:extLst>
          </p:cNvPr>
          <p:cNvSpPr/>
          <p:nvPr/>
        </p:nvSpPr>
        <p:spPr>
          <a:xfrm flipH="1">
            <a:off x="3895545" y="1209584"/>
            <a:ext cx="5518522" cy="719887"/>
          </a:xfrm>
          <a:prstGeom prst="roundRect">
            <a:avLst>
              <a:gd name="adj" fmla="val 18300"/>
            </a:avLst>
          </a:prstGeom>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lIns="91440" tIns="45720" rIns="91440" bIns="45720" anchor="t"/>
          <a:lstStyle/>
          <a:p>
            <a:pPr algn="ctr">
              <a:defRPr/>
            </a:pPr>
            <a:endParaRPr lang="sv-SE" sz="1200" dirty="0">
              <a:solidFill>
                <a:schemeClr val="bg1"/>
              </a:solidFill>
              <a:latin typeface="Cambria"/>
              <a:ea typeface="Source Sans Pro" panose="020B0503030403020204" pitchFamily="34" charset="0"/>
              <a:cs typeface="Times New Roman"/>
            </a:endParaRPr>
          </a:p>
        </p:txBody>
      </p:sp>
      <p:sp>
        <p:nvSpPr>
          <p:cNvPr id="40" name="Rounded Rectangle 7">
            <a:extLst>
              <a:ext uri="{FF2B5EF4-FFF2-40B4-BE49-F238E27FC236}">
                <a16:creationId xmlns:a16="http://schemas.microsoft.com/office/drawing/2014/main" id="{A354068E-FF1B-661A-3962-C1BB55898822}"/>
              </a:ext>
            </a:extLst>
          </p:cNvPr>
          <p:cNvSpPr/>
          <p:nvPr/>
        </p:nvSpPr>
        <p:spPr>
          <a:xfrm>
            <a:off x="4091665" y="3493312"/>
            <a:ext cx="2178094" cy="2060542"/>
          </a:xfrm>
          <a:prstGeom prst="roundRect">
            <a:avLst>
              <a:gd name="adj" fmla="val 6614"/>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a:defRPr/>
            </a:pPr>
            <a:r>
              <a:rPr lang="en-US" sz="1200" b="1" dirty="0">
                <a:solidFill>
                  <a:schemeClr val="bg1"/>
                </a:solidFill>
                <a:latin typeface="Calibri"/>
                <a:ea typeface="Source Sans Pro"/>
                <a:cs typeface="Calibri"/>
              </a:rPr>
              <a:t>      Tools &amp; Solutions</a:t>
            </a:r>
          </a:p>
          <a:p>
            <a:pPr marL="200660" indent="-200660">
              <a:defRPr/>
            </a:pPr>
            <a:r>
              <a:rPr lang="en-US" sz="1100" dirty="0">
                <a:solidFill>
                  <a:schemeClr val="bg1"/>
                </a:solidFill>
                <a:latin typeface="Calibri"/>
                <a:ea typeface="Source Sans Pro"/>
                <a:cs typeface="Calibri"/>
              </a:rPr>
              <a:t>14. Government actions </a:t>
            </a:r>
          </a:p>
          <a:p>
            <a:pPr marL="200660" indent="-200660">
              <a:defRPr/>
            </a:pPr>
            <a:r>
              <a:rPr lang="en-US" sz="1100" dirty="0">
                <a:solidFill>
                  <a:schemeClr val="bg1"/>
                </a:solidFill>
                <a:latin typeface="Calibri"/>
                <a:ea typeface="Source Sans Pro"/>
                <a:cs typeface="Calibri"/>
              </a:rPr>
              <a:t>15. Business actions  </a:t>
            </a:r>
          </a:p>
          <a:p>
            <a:pPr marL="200660" indent="-200660">
              <a:defRPr/>
            </a:pPr>
            <a:r>
              <a:rPr lang="en-US" sz="1100" dirty="0">
                <a:solidFill>
                  <a:schemeClr val="bg1"/>
                </a:solidFill>
                <a:latin typeface="Calibri"/>
                <a:ea typeface="Source Sans Pro"/>
                <a:cs typeface="Calibri"/>
              </a:rPr>
              <a:t>16. Citizens actions</a:t>
            </a:r>
          </a:p>
          <a:p>
            <a:pPr marL="200660" indent="-200660">
              <a:defRPr/>
            </a:pPr>
            <a:r>
              <a:rPr lang="en-US" sz="1100" dirty="0">
                <a:solidFill>
                  <a:schemeClr val="bg1"/>
                </a:solidFill>
                <a:latin typeface="Calibri"/>
                <a:ea typeface="Source Sans Pro"/>
                <a:cs typeface="Calibri"/>
              </a:rPr>
              <a:t>17. Biosafety and risks </a:t>
            </a:r>
          </a:p>
          <a:p>
            <a:pPr marL="200660" indent="-200660">
              <a:defRPr/>
            </a:pPr>
            <a:r>
              <a:rPr lang="en-US" sz="1100" dirty="0">
                <a:solidFill>
                  <a:schemeClr val="bg1"/>
                </a:solidFill>
                <a:latin typeface="Calibri"/>
                <a:ea typeface="Source Sans Pro"/>
                <a:cs typeface="Calibri"/>
              </a:rPr>
              <a:t>18. Subventions and incentives</a:t>
            </a:r>
          </a:p>
          <a:p>
            <a:pPr marL="200660" indent="-200660">
              <a:defRPr/>
            </a:pPr>
            <a:r>
              <a:rPr lang="en-US" sz="1100" dirty="0">
                <a:solidFill>
                  <a:schemeClr val="bg1"/>
                </a:solidFill>
                <a:latin typeface="Calibri"/>
                <a:ea typeface="Source Sans Pro"/>
                <a:cs typeface="Calibri"/>
              </a:rPr>
              <a:t>19. Increase resources</a:t>
            </a:r>
          </a:p>
          <a:p>
            <a:pPr marL="200660" indent="-200660">
              <a:defRPr/>
            </a:pPr>
            <a:r>
              <a:rPr lang="en-US" sz="1100" dirty="0">
                <a:solidFill>
                  <a:schemeClr val="bg1"/>
                </a:solidFill>
                <a:latin typeface="Calibri"/>
                <a:ea typeface="Source Sans Pro"/>
                <a:cs typeface="Calibri"/>
              </a:rPr>
              <a:t>20. Capacity building </a:t>
            </a:r>
          </a:p>
          <a:p>
            <a:pPr marL="200660" indent="-200660">
              <a:defRPr/>
            </a:pPr>
            <a:r>
              <a:rPr lang="en-US" sz="1100" dirty="0">
                <a:solidFill>
                  <a:schemeClr val="bg1"/>
                </a:solidFill>
                <a:latin typeface="Calibri"/>
                <a:ea typeface="Source Sans Pro"/>
                <a:cs typeface="Calibri"/>
              </a:rPr>
              <a:t>21. Information, ILK &amp; data</a:t>
            </a:r>
          </a:p>
          <a:p>
            <a:pPr marL="200660" indent="-200660">
              <a:defRPr/>
            </a:pPr>
            <a:r>
              <a:rPr lang="en-US" sz="1100" dirty="0">
                <a:solidFill>
                  <a:schemeClr val="bg1"/>
                </a:solidFill>
                <a:latin typeface="Calibri"/>
                <a:ea typeface="Source Sans Pro"/>
                <a:cs typeface="Calibri"/>
              </a:rPr>
              <a:t>22. Engagement</a:t>
            </a:r>
          </a:p>
          <a:p>
            <a:pPr marL="200660" indent="-200660">
              <a:defRPr/>
            </a:pPr>
            <a:r>
              <a:rPr lang="en-US" sz="1100" dirty="0">
                <a:solidFill>
                  <a:schemeClr val="bg1"/>
                </a:solidFill>
                <a:latin typeface="Calibri"/>
                <a:ea typeface="Source Sans Pro"/>
                <a:cs typeface="Calibri"/>
              </a:rPr>
              <a:t>23. Gender</a:t>
            </a:r>
          </a:p>
          <a:p>
            <a:pPr marL="200660" indent="-200660">
              <a:defRPr/>
            </a:pPr>
            <a:endParaRPr lang="en-US" sz="1050" dirty="0">
              <a:solidFill>
                <a:schemeClr val="bg1"/>
              </a:solidFill>
              <a:latin typeface="Source Sans Pro" panose="020B0503030403020204" pitchFamily="34" charset="0"/>
              <a:ea typeface="Source Sans Pro" panose="020B0503030403020204" pitchFamily="34" charset="0"/>
            </a:endParaRPr>
          </a:p>
        </p:txBody>
      </p:sp>
      <p:sp>
        <p:nvSpPr>
          <p:cNvPr id="41" name="Parallelltrapets 40">
            <a:extLst>
              <a:ext uri="{FF2B5EF4-FFF2-40B4-BE49-F238E27FC236}">
                <a16:creationId xmlns:a16="http://schemas.microsoft.com/office/drawing/2014/main" id="{1A66A52D-9C07-BFC0-AF10-8C7FC47CCD9D}"/>
              </a:ext>
            </a:extLst>
          </p:cNvPr>
          <p:cNvSpPr/>
          <p:nvPr/>
        </p:nvSpPr>
        <p:spPr>
          <a:xfrm rot="5400000">
            <a:off x="444068" y="3889468"/>
            <a:ext cx="3002881" cy="326744"/>
          </a:xfrm>
          <a:prstGeom prst="trapezoid">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400" b="1" dirty="0">
                <a:latin typeface="Calibri"/>
                <a:ea typeface="+mn-lt"/>
                <a:cs typeface="+mn-lt"/>
              </a:rPr>
              <a:t>Indirect drivers</a:t>
            </a:r>
          </a:p>
        </p:txBody>
      </p:sp>
      <p:pic>
        <p:nvPicPr>
          <p:cNvPr id="43" name="Bildobjekt 12" descr="En bild som visar text&#10;&#10;Automatiskt genererad beskrivning">
            <a:extLst>
              <a:ext uri="{FF2B5EF4-FFF2-40B4-BE49-F238E27FC236}">
                <a16:creationId xmlns:a16="http://schemas.microsoft.com/office/drawing/2014/main" id="{FDC138B1-7BA4-5DCF-FBB8-418C150CBA07}"/>
              </a:ext>
            </a:extLst>
          </p:cNvPr>
          <p:cNvPicPr>
            <a:picLocks noChangeAspect="1"/>
          </p:cNvPicPr>
          <p:nvPr/>
        </p:nvPicPr>
        <p:blipFill>
          <a:blip r:embed="rId2"/>
          <a:stretch>
            <a:fillRect/>
          </a:stretch>
        </p:blipFill>
        <p:spPr>
          <a:xfrm>
            <a:off x="2508619" y="1324118"/>
            <a:ext cx="818279" cy="1103580"/>
          </a:xfrm>
          <a:prstGeom prst="rect">
            <a:avLst/>
          </a:prstGeom>
          <a:ln>
            <a:solidFill>
              <a:schemeClr val="tx1"/>
            </a:solidFill>
          </a:ln>
        </p:spPr>
      </p:pic>
      <p:sp>
        <p:nvSpPr>
          <p:cNvPr id="44" name="Rectangle à coins arrondis 18">
            <a:extLst>
              <a:ext uri="{FF2B5EF4-FFF2-40B4-BE49-F238E27FC236}">
                <a16:creationId xmlns:a16="http://schemas.microsoft.com/office/drawing/2014/main" id="{44C2996E-023C-EE30-8F1A-29E6D3A4024C}"/>
              </a:ext>
            </a:extLst>
          </p:cNvPr>
          <p:cNvSpPr/>
          <p:nvPr/>
        </p:nvSpPr>
        <p:spPr>
          <a:xfrm>
            <a:off x="1692975" y="1143720"/>
            <a:ext cx="2040703" cy="4488094"/>
          </a:xfrm>
          <a:prstGeom prst="roundRect">
            <a:avLst>
              <a:gd name="adj" fmla="val 4021"/>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5" name="Flèche droite 77">
            <a:extLst>
              <a:ext uri="{FF2B5EF4-FFF2-40B4-BE49-F238E27FC236}">
                <a16:creationId xmlns:a16="http://schemas.microsoft.com/office/drawing/2014/main" id="{2BCD9526-36B4-1CA3-0344-CA82F8E97D61}"/>
              </a:ext>
            </a:extLst>
          </p:cNvPr>
          <p:cNvSpPr/>
          <p:nvPr/>
        </p:nvSpPr>
        <p:spPr>
          <a:xfrm>
            <a:off x="6003065" y="3629902"/>
            <a:ext cx="310546" cy="158433"/>
          </a:xfrm>
          <a:prstGeom prst="rightArrow">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6" name="ZoneTexte 14">
            <a:extLst>
              <a:ext uri="{FF2B5EF4-FFF2-40B4-BE49-F238E27FC236}">
                <a16:creationId xmlns:a16="http://schemas.microsoft.com/office/drawing/2014/main" id="{17020310-0049-3EBE-1FF2-44E60CE10BF3}"/>
              </a:ext>
            </a:extLst>
          </p:cNvPr>
          <p:cNvSpPr txBox="1"/>
          <p:nvPr/>
        </p:nvSpPr>
        <p:spPr>
          <a:xfrm>
            <a:off x="5354966" y="2054200"/>
            <a:ext cx="1555233" cy="276999"/>
          </a:xfrm>
          <a:prstGeom prst="rect">
            <a:avLst/>
          </a:prstGeom>
          <a:noFill/>
        </p:spPr>
        <p:txBody>
          <a:bodyPr wrap="square" lIns="91440" tIns="45720" rIns="91440" bIns="45720" rtlCol="0" anchor="t">
            <a:spAutoFit/>
          </a:bodyPr>
          <a:lstStyle/>
          <a:p>
            <a:pPr algn="ctr"/>
            <a:r>
              <a:rPr lang="fr-CA" sz="1200" b="1" u="sng" dirty="0">
                <a:solidFill>
                  <a:srgbClr val="FFFFFF"/>
                </a:solidFill>
                <a:latin typeface="Source Sans Pro"/>
                <a:ea typeface="Source Sans Pro"/>
              </a:rPr>
              <a:t>2030 Action </a:t>
            </a:r>
            <a:r>
              <a:rPr lang="fr-CA" sz="1200" b="1" u="sng" dirty="0" err="1">
                <a:solidFill>
                  <a:srgbClr val="FFFFFF"/>
                </a:solidFill>
                <a:latin typeface="Source Sans Pro"/>
                <a:ea typeface="Source Sans Pro"/>
              </a:rPr>
              <a:t>Targets</a:t>
            </a:r>
            <a:r>
              <a:rPr lang="fr-CA" sz="1200" b="1" u="sng" dirty="0">
                <a:solidFill>
                  <a:srgbClr val="FFFFFF"/>
                </a:solidFill>
                <a:latin typeface="Source Sans Pro"/>
                <a:ea typeface="Source Sans Pro"/>
              </a:rPr>
              <a:t> </a:t>
            </a:r>
            <a:endParaRPr lang="en-CA" sz="1200" u="sng" dirty="0">
              <a:solidFill>
                <a:srgbClr val="FFFFFF"/>
              </a:solidFill>
            </a:endParaRPr>
          </a:p>
        </p:txBody>
      </p:sp>
      <p:sp>
        <p:nvSpPr>
          <p:cNvPr id="47" name="ZoneTexte 65">
            <a:extLst>
              <a:ext uri="{FF2B5EF4-FFF2-40B4-BE49-F238E27FC236}">
                <a16:creationId xmlns:a16="http://schemas.microsoft.com/office/drawing/2014/main" id="{C4934257-7C9F-8B14-3538-49906E1207B9}"/>
              </a:ext>
            </a:extLst>
          </p:cNvPr>
          <p:cNvSpPr txBox="1"/>
          <p:nvPr/>
        </p:nvSpPr>
        <p:spPr>
          <a:xfrm>
            <a:off x="2226767" y="3423679"/>
            <a:ext cx="1298185" cy="272415"/>
          </a:xfrm>
          <a:prstGeom prst="roundRect">
            <a:avLst/>
          </a:prstGeom>
          <a:solidFill>
            <a:srgbClr val="625FAA"/>
          </a:solidFill>
          <a:ln w="12700">
            <a:noFill/>
          </a:ln>
        </p:spPr>
        <p:txBody>
          <a:bodyPr wrap="square" rtlCol="0" anchor="ctr">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b="1" dirty="0">
                <a:solidFill>
                  <a:schemeClr val="bg1"/>
                </a:solidFill>
                <a:latin typeface="Source Sans Pro" panose="020B0503030403020204"/>
              </a:rPr>
              <a:t>Direct exploitation</a:t>
            </a:r>
          </a:p>
        </p:txBody>
      </p:sp>
      <p:sp>
        <p:nvSpPr>
          <p:cNvPr id="48" name="textruta 47">
            <a:extLst>
              <a:ext uri="{FF2B5EF4-FFF2-40B4-BE49-F238E27FC236}">
                <a16:creationId xmlns:a16="http://schemas.microsoft.com/office/drawing/2014/main" id="{E970888E-B035-58AF-E308-CD14B81315FC}"/>
              </a:ext>
            </a:extLst>
          </p:cNvPr>
          <p:cNvSpPr txBox="1"/>
          <p:nvPr/>
        </p:nvSpPr>
        <p:spPr>
          <a:xfrm>
            <a:off x="4010170" y="1199834"/>
            <a:ext cx="5357274" cy="738664"/>
          </a:xfrm>
          <a:prstGeom prst="rect">
            <a:avLst/>
          </a:prstGeom>
          <a:noFill/>
        </p:spPr>
        <p:txBody>
          <a:bodyPr wrap="square" rtlCol="0">
            <a:spAutoFit/>
          </a:bodyPr>
          <a:lstStyle/>
          <a:p>
            <a:r>
              <a:rPr lang="en-US" sz="1050" b="1" dirty="0">
                <a:solidFill>
                  <a:srgbClr val="FFFFFF"/>
                </a:solidFill>
                <a:latin typeface="Source Sans Pro" panose="020B0503030403020204" pitchFamily="34" charset="0"/>
              </a:rPr>
              <a:t>Mission : </a:t>
            </a:r>
            <a:r>
              <a:rPr lang="en-US" sz="1000" dirty="0">
                <a:solidFill>
                  <a:srgbClr val="FFFFFF"/>
                </a:solidFill>
                <a:ea typeface="Cambria" panose="02040503050406030204" pitchFamily="18" charset="0"/>
              </a:rPr>
              <a:t>To take urgent action to halt and reverse biodiversity loss to put nature on a path to recovery for the benefit of people and planet by conserving and sustainably using biodiversity and ensuring the fair and equitable sharing of benefits from the use of genetic resources, while providing the necessary means of implementation.</a:t>
            </a:r>
            <a:endParaRPr lang="sv-SE" sz="1050" dirty="0">
              <a:ea typeface="Cambria" panose="02040503050406030204" pitchFamily="18" charset="0"/>
            </a:endParaRPr>
          </a:p>
        </p:txBody>
      </p:sp>
      <p:sp>
        <p:nvSpPr>
          <p:cNvPr id="49" name="Flèche droite 77">
            <a:extLst>
              <a:ext uri="{FF2B5EF4-FFF2-40B4-BE49-F238E27FC236}">
                <a16:creationId xmlns:a16="http://schemas.microsoft.com/office/drawing/2014/main" id="{D799CDB1-ABF2-1206-C6FE-2979556D54C8}"/>
              </a:ext>
            </a:extLst>
          </p:cNvPr>
          <p:cNvSpPr/>
          <p:nvPr/>
        </p:nvSpPr>
        <p:spPr>
          <a:xfrm>
            <a:off x="9436374" y="3637804"/>
            <a:ext cx="269530" cy="178931"/>
          </a:xfrm>
          <a:prstGeom prst="rightArrow">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50" name="Flèche droite 77">
            <a:extLst>
              <a:ext uri="{FF2B5EF4-FFF2-40B4-BE49-F238E27FC236}">
                <a16:creationId xmlns:a16="http://schemas.microsoft.com/office/drawing/2014/main" id="{854DDFF8-9F44-2E8F-A869-F67A42646B20}"/>
              </a:ext>
            </a:extLst>
          </p:cNvPr>
          <p:cNvSpPr/>
          <p:nvPr/>
        </p:nvSpPr>
        <p:spPr>
          <a:xfrm>
            <a:off x="6050098" y="2619803"/>
            <a:ext cx="310546" cy="158433"/>
          </a:xfrm>
          <a:prstGeom prst="rightArrow">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Tree>
    <p:extLst>
      <p:ext uri="{BB962C8B-B14F-4D97-AF65-F5344CB8AC3E}">
        <p14:creationId xmlns:p14="http://schemas.microsoft.com/office/powerpoint/2010/main" val="2484917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6" name="Rectangle 2055">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8" name="Rectangle 2057">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051" name="Picture 3">
            <a:extLst>
              <a:ext uri="{FF2B5EF4-FFF2-40B4-BE49-F238E27FC236}">
                <a16:creationId xmlns:a16="http://schemas.microsoft.com/office/drawing/2014/main" id="{C5B84C8D-C2B0-1258-746E-9450EF273C90}"/>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l="11311" r="11356" b="1"/>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86756847-D779-F8F6-DCAE-C23DF22927BA}"/>
              </a:ext>
            </a:extLst>
          </p:cNvPr>
          <p:cNvSpPr>
            <a:spLocks noGrp="1"/>
          </p:cNvSpPr>
          <p:nvPr>
            <p:ph type="title"/>
          </p:nvPr>
        </p:nvSpPr>
        <p:spPr>
          <a:xfrm>
            <a:off x="838199" y="973070"/>
            <a:ext cx="5155261" cy="4072044"/>
          </a:xfrm>
        </p:spPr>
        <p:txBody>
          <a:bodyPr anchor="t">
            <a:normAutofit/>
          </a:bodyPr>
          <a:lstStyle/>
          <a:p>
            <a:r>
              <a:rPr lang="en-US" dirty="0">
                <a:solidFill>
                  <a:srgbClr val="FFFFFF"/>
                </a:solidFill>
              </a:rPr>
              <a:t>Some of the key recommendations/ What next?</a:t>
            </a:r>
          </a:p>
        </p:txBody>
      </p:sp>
      <p:sp>
        <p:nvSpPr>
          <p:cNvPr id="3" name="Platshållare för innehåll 2">
            <a:extLst>
              <a:ext uri="{FF2B5EF4-FFF2-40B4-BE49-F238E27FC236}">
                <a16:creationId xmlns:a16="http://schemas.microsoft.com/office/drawing/2014/main" id="{2E940AE4-F7E7-4191-4CFD-E5D90F3EC1F1}"/>
              </a:ext>
            </a:extLst>
          </p:cNvPr>
          <p:cNvSpPr>
            <a:spLocks noGrp="1"/>
          </p:cNvSpPr>
          <p:nvPr>
            <p:ph idx="1"/>
          </p:nvPr>
        </p:nvSpPr>
        <p:spPr>
          <a:xfrm>
            <a:off x="5305554" y="442885"/>
            <a:ext cx="6048247" cy="5045109"/>
          </a:xfrm>
        </p:spPr>
        <p:txBody>
          <a:bodyPr>
            <a:noAutofit/>
          </a:bodyPr>
          <a:lstStyle/>
          <a:p>
            <a:pPr marL="0" indent="0">
              <a:buNone/>
            </a:pPr>
            <a:endParaRPr lang="en-US" sz="2400" dirty="0">
              <a:solidFill>
                <a:srgbClr val="FFFFFF"/>
              </a:solidFill>
              <a:latin typeface="Raleway Light" pitchFamily="2" charset="0"/>
            </a:endParaRPr>
          </a:p>
          <a:p>
            <a:pPr marL="742950" lvl="1" indent="-285750">
              <a:buFont typeface="Arial" panose="020B0604020202020204" pitchFamily="34" charset="0"/>
              <a:buChar char="•"/>
            </a:pPr>
            <a:r>
              <a:rPr lang="en-US" dirty="0">
                <a:solidFill>
                  <a:srgbClr val="FFFFFF"/>
                </a:solidFill>
                <a:latin typeface="Raleway Light" pitchFamily="2" charset="0"/>
              </a:rPr>
              <a:t>Encourage Bern process ‘equivalent’ at national level </a:t>
            </a:r>
          </a:p>
          <a:p>
            <a:pPr marL="742950" lvl="1" indent="-285750">
              <a:buFont typeface="Arial" panose="020B0604020202020204" pitchFamily="34" charset="0"/>
              <a:buChar char="•"/>
            </a:pPr>
            <a:r>
              <a:rPr lang="en-US" dirty="0" err="1">
                <a:solidFill>
                  <a:srgbClr val="FFFFFF"/>
                </a:solidFill>
                <a:latin typeface="Raleway Light" pitchFamily="2" charset="0"/>
              </a:rPr>
              <a:t>Formalise</a:t>
            </a:r>
            <a:r>
              <a:rPr lang="en-US" dirty="0">
                <a:solidFill>
                  <a:srgbClr val="FFFFFF"/>
                </a:solidFill>
                <a:latin typeface="Raleway Light" pitchFamily="2" charset="0"/>
              </a:rPr>
              <a:t> “coalitions”, “custodians” or “champions” among MEAs for individual targets</a:t>
            </a:r>
          </a:p>
          <a:p>
            <a:pPr marL="742950" lvl="1" indent="-285750">
              <a:buFont typeface="Arial" panose="020B0604020202020204" pitchFamily="34" charset="0"/>
              <a:buChar char="•"/>
            </a:pPr>
            <a:r>
              <a:rPr lang="en-US" dirty="0">
                <a:solidFill>
                  <a:srgbClr val="FFFFFF"/>
                </a:solidFill>
                <a:latin typeface="Raleway Light" pitchFamily="2" charset="0"/>
              </a:rPr>
              <a:t>Use the ‘golden opportunity’ of the Rio convention COPs in 2024 to recommit to collaboration &amp; joint activities, re-activation of JLG</a:t>
            </a:r>
            <a:endParaRPr lang="en-US" b="1" dirty="0">
              <a:solidFill>
                <a:srgbClr val="FFFFFF"/>
              </a:solidFill>
              <a:latin typeface="Raleway Light" pitchFamily="2" charset="0"/>
            </a:endParaRPr>
          </a:p>
          <a:p>
            <a:pPr marL="742950" lvl="1" indent="-285750">
              <a:buFont typeface="Arial" panose="020B0604020202020204" pitchFamily="34" charset="0"/>
              <a:buChar char="•"/>
            </a:pPr>
            <a:r>
              <a:rPr lang="en-US" dirty="0">
                <a:solidFill>
                  <a:srgbClr val="FFC000"/>
                </a:solidFill>
                <a:latin typeface="Raleway Light" pitchFamily="2" charset="0"/>
              </a:rPr>
              <a:t>Increase reporting alignment, integrated monitoring &amp; assessment</a:t>
            </a:r>
          </a:p>
          <a:p>
            <a:pPr marL="742950" lvl="1" indent="-285750">
              <a:buFont typeface="Arial" panose="020B0604020202020204" pitchFamily="34" charset="0"/>
              <a:buChar char="•"/>
            </a:pPr>
            <a:r>
              <a:rPr lang="en-GB" dirty="0">
                <a:solidFill>
                  <a:srgbClr val="FFFFFF"/>
                </a:solidFill>
                <a:latin typeface="Raleway Light" pitchFamily="2" charset="0"/>
              </a:rPr>
              <a:t>Keep Bern III dynamic, spirit, and network alive </a:t>
            </a:r>
          </a:p>
          <a:p>
            <a:pPr marL="742950" lvl="1" indent="-285750">
              <a:buFont typeface="Arial" panose="020B0604020202020204" pitchFamily="34" charset="0"/>
              <a:buChar char="•"/>
            </a:pPr>
            <a:r>
              <a:rPr lang="en-GB" dirty="0">
                <a:solidFill>
                  <a:srgbClr val="FFFFFF"/>
                </a:solidFill>
                <a:latin typeface="Raleway Light" pitchFamily="2" charset="0"/>
              </a:rPr>
              <a:t>Processes – UNEA-6, </a:t>
            </a:r>
            <a:r>
              <a:rPr lang="en-GB" dirty="0">
                <a:solidFill>
                  <a:srgbClr val="FFC000"/>
                </a:solidFill>
                <a:latin typeface="Raleway Light" pitchFamily="2" charset="0"/>
              </a:rPr>
              <a:t>Global Adaptation Forum</a:t>
            </a:r>
            <a:endParaRPr lang="en-US" dirty="0">
              <a:solidFill>
                <a:srgbClr val="FFC000"/>
              </a:solidFill>
              <a:latin typeface="Raleway Light" pitchFamily="2" charset="0"/>
            </a:endParaRPr>
          </a:p>
        </p:txBody>
      </p:sp>
    </p:spTree>
    <p:extLst>
      <p:ext uri="{BB962C8B-B14F-4D97-AF65-F5344CB8AC3E}">
        <p14:creationId xmlns:p14="http://schemas.microsoft.com/office/powerpoint/2010/main" val="1515115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541781-A6E7-B21D-56F1-DC44E095F9DC}"/>
              </a:ext>
            </a:extLst>
          </p:cNvPr>
          <p:cNvSpPr>
            <a:spLocks noGrp="1"/>
          </p:cNvSpPr>
          <p:nvPr>
            <p:ph type="title"/>
          </p:nvPr>
        </p:nvSpPr>
        <p:spPr>
          <a:xfrm>
            <a:off x="838200" y="3175"/>
            <a:ext cx="10515600" cy="1325563"/>
          </a:xfrm>
        </p:spPr>
        <p:txBody>
          <a:bodyPr/>
          <a:lstStyle/>
          <a:p>
            <a:r>
              <a:rPr lang="en-US" dirty="0"/>
              <a:t>Monitoring Framework for the GBF</a:t>
            </a:r>
          </a:p>
        </p:txBody>
      </p:sp>
      <p:sp>
        <p:nvSpPr>
          <p:cNvPr id="5" name="textruta 4">
            <a:extLst>
              <a:ext uri="{FF2B5EF4-FFF2-40B4-BE49-F238E27FC236}">
                <a16:creationId xmlns:a16="http://schemas.microsoft.com/office/drawing/2014/main" id="{DCB5DFE3-F9DF-9447-80B4-E23E4466A5DD}"/>
              </a:ext>
            </a:extLst>
          </p:cNvPr>
          <p:cNvSpPr txBox="1"/>
          <p:nvPr/>
        </p:nvSpPr>
        <p:spPr>
          <a:xfrm>
            <a:off x="200025" y="1418431"/>
            <a:ext cx="11534775" cy="5700728"/>
          </a:xfrm>
          <a:prstGeom prst="rect">
            <a:avLst/>
          </a:prstGeom>
          <a:noFill/>
        </p:spPr>
        <p:txBody>
          <a:bodyPr wrap="square">
            <a:spAutoFit/>
          </a:bodyPr>
          <a:lstStyle/>
          <a:p>
            <a:pPr>
              <a:spcAft>
                <a:spcPts val="1053"/>
              </a:spcAft>
            </a:pPr>
            <a:r>
              <a:rPr lang="en-US" dirty="0">
                <a:solidFill>
                  <a:schemeClr val="tx2"/>
                </a:solidFill>
                <a:latin typeface="Raleway Light" pitchFamily="2" charset="0"/>
              </a:rPr>
              <a:t>CBD Parties must report progress in implementing the GBF using </a:t>
            </a:r>
            <a:r>
              <a:rPr lang="en-US" b="1" dirty="0">
                <a:solidFill>
                  <a:schemeClr val="tx2"/>
                </a:solidFill>
                <a:latin typeface="Raleway Light" pitchFamily="2" charset="0"/>
              </a:rPr>
              <a:t>mandatory indicators</a:t>
            </a:r>
          </a:p>
          <a:p>
            <a:pPr lvl="1">
              <a:spcAft>
                <a:spcPts val="1053"/>
              </a:spcAft>
            </a:pPr>
            <a:r>
              <a:rPr lang="en-US" b="1" dirty="0">
                <a:solidFill>
                  <a:schemeClr val="tx2"/>
                </a:solidFill>
                <a:latin typeface="Raleway Light" pitchFamily="2" charset="0"/>
              </a:rPr>
              <a:t>- </a:t>
            </a:r>
            <a:r>
              <a:rPr lang="en-IE" sz="1800" dirty="0">
                <a:solidFill>
                  <a:schemeClr val="tx2"/>
                </a:solidFill>
                <a:effectLst/>
                <a:latin typeface="Calibri" panose="020F0502020204030204" pitchFamily="34" charset="0"/>
                <a:ea typeface="Calibri" panose="020F0502020204030204" pitchFamily="34" charset="0"/>
              </a:rPr>
              <a:t>GBF T8 :  </a:t>
            </a:r>
            <a:r>
              <a:rPr lang="en-GB" sz="1800" i="1" dirty="0">
                <a:solidFill>
                  <a:schemeClr val="tx2"/>
                </a:solidFill>
                <a:effectLst/>
                <a:latin typeface="Calibri" panose="020F0502020204030204" pitchFamily="34" charset="0"/>
                <a:ea typeface="Calibri" panose="020F0502020204030204" pitchFamily="34" charset="0"/>
              </a:rPr>
              <a:t>Minimize the impact of climate change and ocean acidification on biodiversity and increase its resilience through mitigation, </a:t>
            </a:r>
            <a:r>
              <a:rPr lang="en-GB" sz="1800" b="1" i="1" dirty="0">
                <a:solidFill>
                  <a:schemeClr val="tx2"/>
                </a:solidFill>
                <a:effectLst/>
                <a:latin typeface="Calibri" panose="020F0502020204030204" pitchFamily="34" charset="0"/>
                <a:ea typeface="Calibri" panose="020F0502020204030204" pitchFamily="34" charset="0"/>
              </a:rPr>
              <a:t>adaptation</a:t>
            </a:r>
            <a:r>
              <a:rPr lang="en-GB" sz="1800" i="1" dirty="0">
                <a:solidFill>
                  <a:schemeClr val="tx2"/>
                </a:solidFill>
                <a:effectLst/>
                <a:latin typeface="Calibri" panose="020F0502020204030204" pitchFamily="34" charset="0"/>
                <a:ea typeface="Calibri" panose="020F0502020204030204" pitchFamily="34" charset="0"/>
              </a:rPr>
              <a:t>, and </a:t>
            </a:r>
            <a:r>
              <a:rPr lang="en-GB" sz="1800" b="1" i="1" dirty="0">
                <a:solidFill>
                  <a:schemeClr val="tx2"/>
                </a:solidFill>
                <a:effectLst/>
                <a:latin typeface="Calibri" panose="020F0502020204030204" pitchFamily="34" charset="0"/>
                <a:ea typeface="Calibri" panose="020F0502020204030204" pitchFamily="34" charset="0"/>
              </a:rPr>
              <a:t>disaster risk reduction actions, including through nature-based solution and/or ecosystem-based approaches</a:t>
            </a:r>
            <a:r>
              <a:rPr lang="en-GB" sz="1800" i="1" dirty="0">
                <a:solidFill>
                  <a:schemeClr val="tx2"/>
                </a:solidFill>
                <a:effectLst/>
                <a:latin typeface="Calibri" panose="020F0502020204030204" pitchFamily="34" charset="0"/>
                <a:ea typeface="Calibri" panose="020F0502020204030204" pitchFamily="34" charset="0"/>
              </a:rPr>
              <a:t>, while minimizing negative and fostering positive impacts of climate action on biodiversity</a:t>
            </a:r>
          </a:p>
          <a:p>
            <a:pPr lvl="1">
              <a:spcAft>
                <a:spcPts val="1053"/>
              </a:spcAft>
            </a:pPr>
            <a:r>
              <a:rPr lang="en-US" b="1" dirty="0">
                <a:solidFill>
                  <a:schemeClr val="tx2"/>
                </a:solidFill>
                <a:latin typeface="Raleway Light" pitchFamily="2" charset="0"/>
              </a:rPr>
              <a:t>- </a:t>
            </a:r>
            <a:r>
              <a:rPr lang="en-IE" sz="1800" dirty="0">
                <a:solidFill>
                  <a:schemeClr val="tx2"/>
                </a:solidFill>
                <a:effectLst/>
                <a:latin typeface="Calibri" panose="020F0502020204030204" pitchFamily="34" charset="0"/>
                <a:ea typeface="Calibri" panose="020F0502020204030204" pitchFamily="34" charset="0"/>
              </a:rPr>
              <a:t>GBF T11 :  </a:t>
            </a:r>
            <a:r>
              <a:rPr lang="en-GB" sz="1800" i="1" dirty="0">
                <a:solidFill>
                  <a:schemeClr val="tx2"/>
                </a:solidFill>
                <a:effectLst/>
                <a:latin typeface="Calibri" panose="020F0502020204030204" pitchFamily="34" charset="0"/>
                <a:ea typeface="Calibri" panose="020F0502020204030204" pitchFamily="34" charset="0"/>
              </a:rPr>
              <a:t>Restore, maintains and </a:t>
            </a:r>
            <a:r>
              <a:rPr lang="en-GB" i="1" dirty="0">
                <a:solidFill>
                  <a:schemeClr val="tx2"/>
                </a:solidFill>
                <a:latin typeface="Calibri" panose="020F0502020204030204" pitchFamily="34" charset="0"/>
              </a:rPr>
              <a:t>enhance nature’s contributions to people, including ecosystem functions and services, such as regulation of air, water, and climate, soil health, pollination and reduction of disease risk, as well as protection from natural hazards and disasters, through nature-based solutions and ecosystem-based approaches for the benefit of all people and nature.</a:t>
            </a:r>
            <a:endParaRPr lang="en-US" i="1" dirty="0">
              <a:solidFill>
                <a:schemeClr val="tx2"/>
              </a:solidFill>
              <a:latin typeface="Calibri" panose="020F0502020204030204" pitchFamily="34" charset="0"/>
            </a:endParaRPr>
          </a:p>
          <a:p>
            <a:pPr>
              <a:spcAft>
                <a:spcPts val="1053"/>
              </a:spcAft>
            </a:pPr>
            <a:r>
              <a:rPr lang="en-US" b="1" dirty="0">
                <a:solidFill>
                  <a:schemeClr val="tx2"/>
                </a:solidFill>
                <a:latin typeface="Raleway Light" pitchFamily="2" charset="0"/>
              </a:rPr>
              <a:t>Ad Hoc Expert Group on Indicators </a:t>
            </a:r>
            <a:r>
              <a:rPr lang="en-US" dirty="0">
                <a:solidFill>
                  <a:schemeClr val="tx2"/>
                </a:solidFill>
                <a:latin typeface="Raleway Light" pitchFamily="2" charset="0"/>
              </a:rPr>
              <a:t>set up by COP15 to operationalize the GBF MF</a:t>
            </a:r>
          </a:p>
          <a:p>
            <a:pPr>
              <a:spcAft>
                <a:spcPts val="1053"/>
              </a:spcAft>
            </a:pPr>
            <a:r>
              <a:rPr lang="en-US" dirty="0">
                <a:solidFill>
                  <a:schemeClr val="tx2"/>
                </a:solidFill>
                <a:latin typeface="Raleway Light" pitchFamily="2" charset="0"/>
              </a:rPr>
              <a:t>The revised Monitoring Framework  will be negotiated at CBD SBSTTA26 in May in Nairobi and </a:t>
            </a:r>
            <a:r>
              <a:rPr lang="en-US" b="1" dirty="0">
                <a:solidFill>
                  <a:schemeClr val="tx2"/>
                </a:solidFill>
                <a:latin typeface="Raleway Light" pitchFamily="2" charset="0"/>
              </a:rPr>
              <a:t>adopted at CBD COP16 in October 2024 in Colombia</a:t>
            </a:r>
          </a:p>
          <a:p>
            <a:pPr>
              <a:spcAft>
                <a:spcPts val="1053"/>
              </a:spcAft>
            </a:pPr>
            <a:r>
              <a:rPr lang="en-US" dirty="0">
                <a:solidFill>
                  <a:schemeClr val="tx2"/>
                </a:solidFill>
                <a:latin typeface="Raleway Light" pitchFamily="2" charset="0"/>
              </a:rPr>
              <a:t>The options for the creation of a </a:t>
            </a:r>
            <a:r>
              <a:rPr lang="en-US" b="1" dirty="0">
                <a:solidFill>
                  <a:schemeClr val="tx2"/>
                </a:solidFill>
                <a:latin typeface="Raleway Light" pitchFamily="2" charset="0"/>
              </a:rPr>
              <a:t>Global Knowledge Support Service for Biodiversity </a:t>
            </a:r>
            <a:r>
              <a:rPr lang="en-US" dirty="0">
                <a:solidFill>
                  <a:schemeClr val="tx2"/>
                </a:solidFill>
                <a:latin typeface="Raleway Light" pitchFamily="2" charset="0"/>
              </a:rPr>
              <a:t>(GKSSB) as global knowledge hub interconnecting with </a:t>
            </a:r>
            <a:r>
              <a:rPr lang="en-US" b="1" dirty="0">
                <a:solidFill>
                  <a:schemeClr val="tx2"/>
                </a:solidFill>
                <a:latin typeface="Raleway Light" pitchFamily="2" charset="0"/>
              </a:rPr>
              <a:t>(sub)regional technical and scientific cooperation </a:t>
            </a:r>
            <a:r>
              <a:rPr lang="en-US" b="1" dirty="0" err="1">
                <a:solidFill>
                  <a:schemeClr val="tx2"/>
                </a:solidFill>
                <a:latin typeface="Raleway Light" pitchFamily="2" charset="0"/>
              </a:rPr>
              <a:t>centres</a:t>
            </a:r>
            <a:r>
              <a:rPr lang="en-US" b="1" dirty="0">
                <a:solidFill>
                  <a:schemeClr val="tx2"/>
                </a:solidFill>
                <a:latin typeface="Raleway Light" pitchFamily="2" charset="0"/>
              </a:rPr>
              <a:t> </a:t>
            </a:r>
            <a:r>
              <a:rPr lang="en-US" dirty="0">
                <a:solidFill>
                  <a:schemeClr val="tx2"/>
                </a:solidFill>
                <a:latin typeface="Raleway Light" pitchFamily="2" charset="0"/>
              </a:rPr>
              <a:t>to support the implementation of the GBF are still being discussed under the umbrella of the CBD and should be launched at CBD COP16, Colombia, October 2024.</a:t>
            </a:r>
          </a:p>
          <a:p>
            <a:pPr indent="0">
              <a:spcAft>
                <a:spcPts val="1053"/>
              </a:spcAft>
              <a:buNone/>
            </a:pPr>
            <a:endParaRPr lang="en-US" sz="1228" dirty="0"/>
          </a:p>
        </p:txBody>
      </p:sp>
    </p:spTree>
    <p:extLst>
      <p:ext uri="{BB962C8B-B14F-4D97-AF65-F5344CB8AC3E}">
        <p14:creationId xmlns:p14="http://schemas.microsoft.com/office/powerpoint/2010/main" val="2904041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0CBC67BA-02EA-C39F-619B-1ADE9F5DF40E}"/>
              </a:ext>
            </a:extLst>
          </p:cNvPr>
          <p:cNvPicPr>
            <a:picLocks noGrp="1" noChangeAspect="1"/>
          </p:cNvPicPr>
          <p:nvPr>
            <p:ph idx="1"/>
          </p:nvPr>
        </p:nvPicPr>
        <p:blipFill rotWithShape="1">
          <a:blip r:embed="rId2"/>
          <a:srcRect t="-1" r="-2" b="79846"/>
          <a:stretch/>
        </p:blipFill>
        <p:spPr>
          <a:xfrm>
            <a:off x="-6588" y="10"/>
            <a:ext cx="12198588" cy="1438265"/>
          </a:xfrm>
          <a:prstGeom prst="rect">
            <a:avLst/>
          </a:prstGeom>
        </p:spPr>
      </p:pic>
      <p:pic>
        <p:nvPicPr>
          <p:cNvPr id="3" name="Bildobjekt 2">
            <a:extLst>
              <a:ext uri="{FF2B5EF4-FFF2-40B4-BE49-F238E27FC236}">
                <a16:creationId xmlns:a16="http://schemas.microsoft.com/office/drawing/2014/main" id="{1DCEB30B-D58A-1C82-422C-EE6F01514559}"/>
              </a:ext>
            </a:extLst>
          </p:cNvPr>
          <p:cNvPicPr>
            <a:picLocks noChangeAspect="1"/>
          </p:cNvPicPr>
          <p:nvPr/>
        </p:nvPicPr>
        <p:blipFill>
          <a:blip r:embed="rId3"/>
          <a:stretch>
            <a:fillRect/>
          </a:stretch>
        </p:blipFill>
        <p:spPr>
          <a:xfrm>
            <a:off x="-43355" y="1473200"/>
            <a:ext cx="12216565" cy="2437182"/>
          </a:xfrm>
          <a:prstGeom prst="rect">
            <a:avLst/>
          </a:prstGeom>
        </p:spPr>
      </p:pic>
      <p:pic>
        <p:nvPicPr>
          <p:cNvPr id="6" name="Bildobjekt 5">
            <a:extLst>
              <a:ext uri="{FF2B5EF4-FFF2-40B4-BE49-F238E27FC236}">
                <a16:creationId xmlns:a16="http://schemas.microsoft.com/office/drawing/2014/main" id="{EDA770A6-A53E-EF96-AE38-78BC54CA3038}"/>
              </a:ext>
            </a:extLst>
          </p:cNvPr>
          <p:cNvPicPr>
            <a:picLocks noChangeAspect="1"/>
          </p:cNvPicPr>
          <p:nvPr/>
        </p:nvPicPr>
        <p:blipFill>
          <a:blip r:embed="rId4"/>
          <a:stretch>
            <a:fillRect/>
          </a:stretch>
        </p:blipFill>
        <p:spPr>
          <a:xfrm>
            <a:off x="-6678" y="4114800"/>
            <a:ext cx="12066598" cy="2389126"/>
          </a:xfrm>
          <a:prstGeom prst="rect">
            <a:avLst/>
          </a:prstGeom>
        </p:spPr>
      </p:pic>
      <p:sp>
        <p:nvSpPr>
          <p:cNvPr id="7" name="Ellips 6">
            <a:extLst>
              <a:ext uri="{FF2B5EF4-FFF2-40B4-BE49-F238E27FC236}">
                <a16:creationId xmlns:a16="http://schemas.microsoft.com/office/drawing/2014/main" id="{31813343-4757-D168-346F-B2BBA65BCCAB}"/>
              </a:ext>
            </a:extLst>
          </p:cNvPr>
          <p:cNvSpPr/>
          <p:nvPr/>
        </p:nvSpPr>
        <p:spPr>
          <a:xfrm>
            <a:off x="1695450" y="2647950"/>
            <a:ext cx="6200775" cy="819150"/>
          </a:xfrm>
          <a:custGeom>
            <a:avLst/>
            <a:gdLst>
              <a:gd name="connsiteX0" fmla="*/ 0 w 6200775"/>
              <a:gd name="connsiteY0" fmla="*/ 409575 h 819150"/>
              <a:gd name="connsiteX1" fmla="*/ 3100388 w 6200775"/>
              <a:gd name="connsiteY1" fmla="*/ 0 h 819150"/>
              <a:gd name="connsiteX2" fmla="*/ 6200776 w 6200775"/>
              <a:gd name="connsiteY2" fmla="*/ 409575 h 819150"/>
              <a:gd name="connsiteX3" fmla="*/ 3100388 w 6200775"/>
              <a:gd name="connsiteY3" fmla="*/ 819150 h 819150"/>
              <a:gd name="connsiteX4" fmla="*/ 0 w 6200775"/>
              <a:gd name="connsiteY4" fmla="*/ 409575 h 8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0775" h="819150" extrusionOk="0">
                <a:moveTo>
                  <a:pt x="0" y="409575"/>
                </a:moveTo>
                <a:cubicBezTo>
                  <a:pt x="-194861" y="-45770"/>
                  <a:pt x="1457274" y="-25119"/>
                  <a:pt x="3100388" y="0"/>
                </a:cubicBezTo>
                <a:cubicBezTo>
                  <a:pt x="4804624" y="4529"/>
                  <a:pt x="6232827" y="173809"/>
                  <a:pt x="6200776" y="409575"/>
                </a:cubicBezTo>
                <a:cubicBezTo>
                  <a:pt x="6169079" y="572582"/>
                  <a:pt x="4798616" y="862928"/>
                  <a:pt x="3100388" y="819150"/>
                </a:cubicBezTo>
                <a:cubicBezTo>
                  <a:pt x="1398703" y="804511"/>
                  <a:pt x="23428" y="633849"/>
                  <a:pt x="0" y="409575"/>
                </a:cubicBezTo>
                <a:close/>
              </a:path>
            </a:pathLst>
          </a:custGeom>
          <a:noFill/>
          <a:ln>
            <a:solidFill>
              <a:srgbClr val="FF0000"/>
            </a:solidFill>
            <a:extLst>
              <a:ext uri="{C807C97D-BFC1-408E-A445-0C87EB9F89A2}">
                <ask:lineSketchStyleProps xmlns:ask="http://schemas.microsoft.com/office/drawing/2018/sketchyshapes" sd="879248734">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7411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n bild som visar klädsel, person, person, kostym&#10;&#10;Automatiskt genererad beskrivning">
            <a:extLst>
              <a:ext uri="{FF2B5EF4-FFF2-40B4-BE49-F238E27FC236}">
                <a16:creationId xmlns:a16="http://schemas.microsoft.com/office/drawing/2014/main" id="{6F829580-D94E-21B0-C396-3C12A23971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
          <a:stretch/>
        </p:blipFill>
        <p:spPr bwMode="auto">
          <a:xfrm>
            <a:off x="20" y="10807"/>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a:extLst>
              <a:ext uri="{FF2B5EF4-FFF2-40B4-BE49-F238E27FC236}">
                <a16:creationId xmlns:a16="http://schemas.microsoft.com/office/drawing/2014/main" id="{D3C5F5F8-DC02-E8DF-1A0E-C639EA3E43C5}"/>
              </a:ext>
            </a:extLst>
          </p:cNvPr>
          <p:cNvSpPr txBox="1"/>
          <p:nvPr/>
        </p:nvSpPr>
        <p:spPr>
          <a:xfrm>
            <a:off x="-257175" y="5743575"/>
            <a:ext cx="11058525" cy="861774"/>
          </a:xfrm>
          <a:prstGeom prst="rect">
            <a:avLst/>
          </a:prstGeom>
          <a:noFill/>
        </p:spPr>
        <p:txBody>
          <a:bodyPr wrap="square" rtlCol="0">
            <a:spAutoFit/>
          </a:bodyPr>
          <a:lstStyle/>
          <a:p>
            <a:pPr algn="ctr"/>
            <a:r>
              <a:rPr lang="en-US" sz="5000" b="1" dirty="0">
                <a:solidFill>
                  <a:schemeClr val="accent1"/>
                </a:solidFill>
              </a:rPr>
              <a:t>Thank you! </a:t>
            </a:r>
          </a:p>
        </p:txBody>
      </p:sp>
    </p:spTree>
    <p:extLst>
      <p:ext uri="{BB962C8B-B14F-4D97-AF65-F5344CB8AC3E}">
        <p14:creationId xmlns:p14="http://schemas.microsoft.com/office/powerpoint/2010/main" val="377608571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3FB4640F4ECC4DB763D3A4E7453A9E" ma:contentTypeVersion="29" ma:contentTypeDescription="Create a new document." ma:contentTypeScope="" ma:versionID="d9fd3d2039654eb4c33496040264d947">
  <xsd:schema xmlns:xsd="http://www.w3.org/2001/XMLSchema" xmlns:xs="http://www.w3.org/2001/XMLSchema" xmlns:p="http://schemas.microsoft.com/office/2006/metadata/properties" xmlns:ns2="2969ad49-f2d3-4965-9499-b3fda74a3c4a" xmlns:ns3="3061fea5-5b4b-42f9-8a99-2865bbdc9505" xmlns:ns4="eb4559c4-8463-4985-927f-f0d558bff8f0" targetNamespace="http://schemas.microsoft.com/office/2006/metadata/properties" ma:root="true" ma:fieldsID="02d4d22df04d871f8df1e6a4cfb28fff" ns2:_="" ns3:_="" ns4:_="">
    <xsd:import namespace="2969ad49-f2d3-4965-9499-b3fda74a3c4a"/>
    <xsd:import namespace="3061fea5-5b4b-42f9-8a99-2865bbdc9505"/>
    <xsd:import namespace="eb4559c4-8463-4985-927f-f0d558bff8f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lcf76f155ced4ddcb4097134ff3c332f" minOccurs="0"/>
                <xsd:element ref="ns4:TaxCatchAll" minOccurs="0"/>
                <xsd:element ref="ns2:MediaServiceOCR" minOccurs="0"/>
                <xsd:element ref="ns2:MediaLengthInSeconds" minOccurs="0"/>
                <xsd:element ref="ns2:MediaServiceLocation" minOccurs="0"/>
                <xsd:element ref="ns2:MediaServiceObjectDetectorVersions" minOccurs="0"/>
                <xsd:element ref="ns2:MediaServiceSearchProperties" minOccurs="0"/>
                <xsd:element ref="ns2:Author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69ad49-f2d3-4965-9499-b3fda74a3c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d8c265a-5436-43a7-80c1-713d2827ffd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Author0" ma:index="26" ma:displayName="Author" ma:format="Dropdown" ma:list="UserInfo" ma:SharePointGroup="0" ma:internalName="Author0">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061fea5-5b4b-42f9-8a99-2865bbdc950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4559c4-8463-4985-927f-f0d558bff8f0"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ea95d41d-ea1a-408f-9307-7f64a2798285}" ma:internalName="TaxCatchAll" ma:showField="CatchAllData" ma:web="3061fea5-5b4b-42f9-8a99-2865bbdc95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9d8c265a-5436-43a7-80c1-713d2827ffde"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eb4559c4-8463-4985-927f-f0d558bff8f0" xsi:nil="true"/>
    <lcf76f155ced4ddcb4097134ff3c332f xmlns="2969ad49-f2d3-4965-9499-b3fda74a3c4a">
      <Terms xmlns="http://schemas.microsoft.com/office/infopath/2007/PartnerControls"/>
    </lcf76f155ced4ddcb4097134ff3c332f>
    <Author0 xmlns="2969ad49-f2d3-4965-9499-b3fda74a3c4a">
      <UserInfo>
        <DisplayName/>
        <AccountId/>
        <AccountType/>
      </UserInfo>
    </Author0>
  </documentManagement>
</p:properties>
</file>

<file path=customXml/itemProps1.xml><?xml version="1.0" encoding="utf-8"?>
<ds:datastoreItem xmlns:ds="http://schemas.openxmlformats.org/officeDocument/2006/customXml" ds:itemID="{CF0C825F-7DBE-4296-BBD0-8E9EB089FE19}"/>
</file>

<file path=customXml/itemProps2.xml><?xml version="1.0" encoding="utf-8"?>
<ds:datastoreItem xmlns:ds="http://schemas.openxmlformats.org/officeDocument/2006/customXml" ds:itemID="{8AFD6889-4A13-4F2F-A0E1-AA920E006371}"/>
</file>

<file path=customXml/itemProps3.xml><?xml version="1.0" encoding="utf-8"?>
<ds:datastoreItem xmlns:ds="http://schemas.openxmlformats.org/officeDocument/2006/customXml" ds:itemID="{542FECA6-4278-4C3E-9535-935AA119ED24}"/>
</file>

<file path=customXml/itemProps4.xml><?xml version="1.0" encoding="utf-8"?>
<ds:datastoreItem xmlns:ds="http://schemas.openxmlformats.org/officeDocument/2006/customXml" ds:itemID="{55DC4447-E837-4AF9-82D7-B2B95706B3F5}"/>
</file>

<file path=docProps/app.xml><?xml version="1.0" encoding="utf-8"?>
<Properties xmlns="http://schemas.openxmlformats.org/officeDocument/2006/extended-properties" xmlns:vt="http://schemas.openxmlformats.org/officeDocument/2006/docPropsVTypes">
  <TotalTime>3493</TotalTime>
  <Words>1007</Words>
  <Application>Microsoft Office PowerPoint</Application>
  <PresentationFormat>Bredbild</PresentationFormat>
  <Paragraphs>100</Paragraphs>
  <Slides>9</Slides>
  <Notes>0</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9</vt:i4>
      </vt:variant>
    </vt:vector>
  </HeadingPairs>
  <TitlesOfParts>
    <vt:vector size="17" baseType="lpstr">
      <vt:lpstr>Arial</vt:lpstr>
      <vt:lpstr>Calibri</vt:lpstr>
      <vt:lpstr>Calibri Light</vt:lpstr>
      <vt:lpstr>Cambria</vt:lpstr>
      <vt:lpstr>Merriweather Sans Regular</vt:lpstr>
      <vt:lpstr>Raleway Light</vt:lpstr>
      <vt:lpstr>Source Sans Pro</vt:lpstr>
      <vt:lpstr>Office-tema</vt:lpstr>
      <vt:lpstr>  A presentation for Adaptation Forum 2024 on Outcomes of the Bern Conference relevant to adaptation and experiences to implement the Kunming–Montreal Global Biodiversity Framework  Bern Conference co-chairs Clarisse Kehler Siebert and Camila Zepeda Lizama 19 March 2024</vt:lpstr>
      <vt:lpstr>What is the Bern Process?</vt:lpstr>
      <vt:lpstr>Bern III Conference</vt:lpstr>
      <vt:lpstr>Who? </vt:lpstr>
      <vt:lpstr>Kunming-Montreal Global Biodiversity Framework - Vision, Mission, Goals and Targets </vt:lpstr>
      <vt:lpstr>Some of the key recommendations/ What next?</vt:lpstr>
      <vt:lpstr>Monitoring Framework for the GBF</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Kehler Siebert, Clarisse</dc:creator>
  <cp:lastModifiedBy>Kehler Siebert, Clarisse</cp:lastModifiedBy>
  <cp:revision>2</cp:revision>
  <dcterms:created xsi:type="dcterms:W3CDTF">2024-02-10T12:45:09Z</dcterms:created>
  <dcterms:modified xsi:type="dcterms:W3CDTF">2024-03-19T09:09:40Z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0x010100F83FB4640F4ECC4DB763D3A4E7453A9E</vt:lpwstr>
  </property>
</Properties>
</file>