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 id="2147484127" r:id="rId2"/>
  </p:sldMasterIdLst>
  <p:notesMasterIdLst>
    <p:notesMasterId r:id="rId14"/>
  </p:notesMasterIdLst>
  <p:handoutMasterIdLst>
    <p:handoutMasterId r:id="rId15"/>
  </p:handoutMasterIdLst>
  <p:sldIdLst>
    <p:sldId id="522" r:id="rId3"/>
    <p:sldId id="739" r:id="rId4"/>
    <p:sldId id="751" r:id="rId5"/>
    <p:sldId id="740" r:id="rId6"/>
    <p:sldId id="562" r:id="rId7"/>
    <p:sldId id="747" r:id="rId8"/>
    <p:sldId id="745" r:id="rId9"/>
    <p:sldId id="748" r:id="rId10"/>
    <p:sldId id="603" r:id="rId11"/>
    <p:sldId id="604" r:id="rId12"/>
    <p:sldId id="521" r:id="rId13"/>
  </p:sldIdLst>
  <p:sldSz cx="12192000" cy="6858000"/>
  <p:notesSz cx="6807200"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434"/>
    <a:srgbClr val="5492CD"/>
    <a:srgbClr val="F533D9"/>
    <a:srgbClr val="FF5001"/>
    <a:srgbClr val="3399FF"/>
    <a:srgbClr val="530D49"/>
    <a:srgbClr val="CB0022"/>
    <a:srgbClr val="EF6933"/>
    <a:srgbClr val="DFC887"/>
    <a:srgbClr val="EFD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74EE9-1C21-4758-B580-D49CCD6BB833}" v="130" dt="2023-05-30T06:37:16.1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5582" autoAdjust="0"/>
  </p:normalViewPr>
  <p:slideViewPr>
    <p:cSldViewPr snapToGrid="0">
      <p:cViewPr varScale="1">
        <p:scale>
          <a:sx n="79" d="100"/>
          <a:sy n="79" d="100"/>
        </p:scale>
        <p:origin x="758"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o federici" userId="9de09c822f254df3" providerId="LiveId" clId="{16274EE9-1C21-4758-B580-D49CCD6BB833}"/>
    <pc:docChg chg="undo custSel addSld delSld modSld delMainMaster modMainMaster modNotesMaster">
      <pc:chgData name="sandro federici" userId="9de09c822f254df3" providerId="LiveId" clId="{16274EE9-1C21-4758-B580-D49CCD6BB833}" dt="2023-05-30T06:42:36.503" v="822" actId="947"/>
      <pc:docMkLst>
        <pc:docMk/>
      </pc:docMkLst>
      <pc:sldChg chg="modSp">
        <pc:chgData name="sandro federici" userId="9de09c822f254df3" providerId="LiveId" clId="{16274EE9-1C21-4758-B580-D49CCD6BB833}" dt="2023-05-30T05:55:08.796" v="41"/>
        <pc:sldMkLst>
          <pc:docMk/>
          <pc:sldMk cId="1540530159" sldId="521"/>
        </pc:sldMkLst>
        <pc:spChg chg="mod">
          <ac:chgData name="sandro federici" userId="9de09c822f254df3" providerId="LiveId" clId="{16274EE9-1C21-4758-B580-D49CCD6BB833}" dt="2023-05-30T05:55:08.796" v="41"/>
          <ac:spMkLst>
            <pc:docMk/>
            <pc:sldMk cId="1540530159" sldId="521"/>
            <ac:spMk id="2" creationId="{00000000-0000-0000-0000-000000000000}"/>
          </ac:spMkLst>
        </pc:spChg>
        <pc:spChg chg="mod">
          <ac:chgData name="sandro federici" userId="9de09c822f254df3" providerId="LiveId" clId="{16274EE9-1C21-4758-B580-D49CCD6BB833}" dt="2023-05-30T05:55:08.796" v="41"/>
          <ac:spMkLst>
            <pc:docMk/>
            <pc:sldMk cId="1540530159" sldId="521"/>
            <ac:spMk id="7" creationId="{82EDD90D-C8B9-13CE-FD71-302F115F37AB}"/>
          </ac:spMkLst>
        </pc:spChg>
      </pc:sldChg>
      <pc:sldChg chg="modSp mod">
        <pc:chgData name="sandro federici" userId="9de09c822f254df3" providerId="LiveId" clId="{16274EE9-1C21-4758-B580-D49CCD6BB833}" dt="2023-05-30T05:55:08.796" v="41"/>
        <pc:sldMkLst>
          <pc:docMk/>
          <pc:sldMk cId="2769329186" sldId="522"/>
        </pc:sldMkLst>
        <pc:spChg chg="mod">
          <ac:chgData name="sandro federici" userId="9de09c822f254df3" providerId="LiveId" clId="{16274EE9-1C21-4758-B580-D49CCD6BB833}" dt="2023-05-30T05:55:08.796" v="41"/>
          <ac:spMkLst>
            <pc:docMk/>
            <pc:sldMk cId="2769329186" sldId="522"/>
            <ac:spMk id="2" creationId="{00000000-0000-0000-0000-000000000000}"/>
          </ac:spMkLst>
        </pc:spChg>
        <pc:spChg chg="mod">
          <ac:chgData name="sandro federici" userId="9de09c822f254df3" providerId="LiveId" clId="{16274EE9-1C21-4758-B580-D49CCD6BB833}" dt="2023-05-30T05:55:08.796" v="41"/>
          <ac:spMkLst>
            <pc:docMk/>
            <pc:sldMk cId="2769329186" sldId="522"/>
            <ac:spMk id="3" creationId="{00000000-0000-0000-0000-000000000000}"/>
          </ac:spMkLst>
        </pc:spChg>
      </pc:sldChg>
      <pc:sldChg chg="modSp mod modNotes">
        <pc:chgData name="sandro federici" userId="9de09c822f254df3" providerId="LiveId" clId="{16274EE9-1C21-4758-B580-D49CCD6BB833}" dt="2023-05-30T06:16:31.242" v="394" actId="255"/>
        <pc:sldMkLst>
          <pc:docMk/>
          <pc:sldMk cId="25939145" sldId="562"/>
        </pc:sldMkLst>
        <pc:spChg chg="mod">
          <ac:chgData name="sandro federici" userId="9de09c822f254df3" providerId="LiveId" clId="{16274EE9-1C21-4758-B580-D49CCD6BB833}" dt="2023-05-30T05:55:08.796" v="41"/>
          <ac:spMkLst>
            <pc:docMk/>
            <pc:sldMk cId="25939145" sldId="562"/>
            <ac:spMk id="2" creationId="{AB411B03-6573-95E0-046B-A287B9EC6399}"/>
          </ac:spMkLst>
        </pc:spChg>
        <pc:spChg chg="mod">
          <ac:chgData name="sandro federici" userId="9de09c822f254df3" providerId="LiveId" clId="{16274EE9-1C21-4758-B580-D49CCD6BB833}" dt="2023-05-30T05:55:08.796" v="41"/>
          <ac:spMkLst>
            <pc:docMk/>
            <pc:sldMk cId="25939145" sldId="562"/>
            <ac:spMk id="4" creationId="{E87DDEC3-8E46-2002-BC9C-2D82CDEAAFC7}"/>
          </ac:spMkLst>
        </pc:spChg>
        <pc:spChg chg="mod">
          <ac:chgData name="sandro federici" userId="9de09c822f254df3" providerId="LiveId" clId="{16274EE9-1C21-4758-B580-D49CCD6BB833}" dt="2023-05-30T05:55:08.796" v="41"/>
          <ac:spMkLst>
            <pc:docMk/>
            <pc:sldMk cId="25939145" sldId="562"/>
            <ac:spMk id="5" creationId="{50A18367-2297-9118-4359-5DB2D93B993F}"/>
          </ac:spMkLst>
        </pc:spChg>
        <pc:spChg chg="mod">
          <ac:chgData name="sandro federici" userId="9de09c822f254df3" providerId="LiveId" clId="{16274EE9-1C21-4758-B580-D49CCD6BB833}" dt="2023-05-30T05:55:08.796" v="41"/>
          <ac:spMkLst>
            <pc:docMk/>
            <pc:sldMk cId="25939145" sldId="562"/>
            <ac:spMk id="6" creationId="{6ABE2977-EAAC-675A-D150-D5540BB7EBCC}"/>
          </ac:spMkLst>
        </pc:spChg>
        <pc:spChg chg="mod">
          <ac:chgData name="sandro federici" userId="9de09c822f254df3" providerId="LiveId" clId="{16274EE9-1C21-4758-B580-D49CCD6BB833}" dt="2023-05-30T06:16:06.766" v="392" actId="20577"/>
          <ac:spMkLst>
            <pc:docMk/>
            <pc:sldMk cId="25939145" sldId="562"/>
            <ac:spMk id="8" creationId="{C333A2EF-47B5-090E-691D-865F8E0EBC91}"/>
          </ac:spMkLst>
        </pc:spChg>
        <pc:spChg chg="mod">
          <ac:chgData name="sandro federici" userId="9de09c822f254df3" providerId="LiveId" clId="{16274EE9-1C21-4758-B580-D49CCD6BB833}" dt="2023-05-30T05:55:08.796" v="41"/>
          <ac:spMkLst>
            <pc:docMk/>
            <pc:sldMk cId="25939145" sldId="562"/>
            <ac:spMk id="10" creationId="{BB40BF83-904A-C3DD-FA54-701E6E436106}"/>
          </ac:spMkLst>
        </pc:spChg>
        <pc:spChg chg="mod">
          <ac:chgData name="sandro federici" userId="9de09c822f254df3" providerId="LiveId" clId="{16274EE9-1C21-4758-B580-D49CCD6BB833}" dt="2023-05-30T05:55:08.796" v="41"/>
          <ac:spMkLst>
            <pc:docMk/>
            <pc:sldMk cId="25939145" sldId="562"/>
            <ac:spMk id="11" creationId="{E14AC475-7521-BA72-7301-D68F2832DF09}"/>
          </ac:spMkLst>
        </pc:spChg>
        <pc:spChg chg="mod">
          <ac:chgData name="sandro federici" userId="9de09c822f254df3" providerId="LiveId" clId="{16274EE9-1C21-4758-B580-D49CCD6BB833}" dt="2023-05-30T05:55:08.796" v="41"/>
          <ac:spMkLst>
            <pc:docMk/>
            <pc:sldMk cId="25939145" sldId="562"/>
            <ac:spMk id="12" creationId="{ADD914F0-4E97-DC43-005C-4B9C4AE5494D}"/>
          </ac:spMkLst>
        </pc:spChg>
        <pc:spChg chg="mod">
          <ac:chgData name="sandro federici" userId="9de09c822f254df3" providerId="LiveId" clId="{16274EE9-1C21-4758-B580-D49CCD6BB833}" dt="2023-05-30T06:16:31.242" v="394" actId="255"/>
          <ac:spMkLst>
            <pc:docMk/>
            <pc:sldMk cId="25939145" sldId="562"/>
            <ac:spMk id="13" creationId="{D78243BC-1E77-301D-87A5-1755704C2B5D}"/>
          </ac:spMkLst>
        </pc:spChg>
        <pc:spChg chg="mod">
          <ac:chgData name="sandro federici" userId="9de09c822f254df3" providerId="LiveId" clId="{16274EE9-1C21-4758-B580-D49CCD6BB833}" dt="2023-05-30T05:55:08.796" v="41"/>
          <ac:spMkLst>
            <pc:docMk/>
            <pc:sldMk cId="25939145" sldId="562"/>
            <ac:spMk id="14" creationId="{030A44BF-E049-7F9E-9130-14B550EA6A86}"/>
          </ac:spMkLst>
        </pc:spChg>
        <pc:spChg chg="mod">
          <ac:chgData name="sandro federici" userId="9de09c822f254df3" providerId="LiveId" clId="{16274EE9-1C21-4758-B580-D49CCD6BB833}" dt="2023-05-30T05:55:08.796" v="41"/>
          <ac:spMkLst>
            <pc:docMk/>
            <pc:sldMk cId="25939145" sldId="562"/>
            <ac:spMk id="16" creationId="{E631F962-D28D-F2B5-CB2D-FE667A21B040}"/>
          </ac:spMkLst>
        </pc:spChg>
        <pc:picChg chg="mod">
          <ac:chgData name="sandro federici" userId="9de09c822f254df3" providerId="LiveId" clId="{16274EE9-1C21-4758-B580-D49CCD6BB833}" dt="2023-05-30T05:55:08.796" v="41"/>
          <ac:picMkLst>
            <pc:docMk/>
            <pc:sldMk cId="25939145" sldId="562"/>
            <ac:picMk id="3" creationId="{CBE124F3-55A1-98A8-A216-95A1584CB540}"/>
          </ac:picMkLst>
        </pc:picChg>
      </pc:sldChg>
      <pc:sldChg chg="modSp mod modNotes">
        <pc:chgData name="sandro federici" userId="9de09c822f254df3" providerId="LiveId" clId="{16274EE9-1C21-4758-B580-D49CCD6BB833}" dt="2023-05-30T06:39:56.973" v="755" actId="1076"/>
        <pc:sldMkLst>
          <pc:docMk/>
          <pc:sldMk cId="1839451857" sldId="603"/>
        </pc:sldMkLst>
        <pc:spChg chg="mod">
          <ac:chgData name="sandro federici" userId="9de09c822f254df3" providerId="LiveId" clId="{16274EE9-1C21-4758-B580-D49CCD6BB833}" dt="2023-05-30T06:39:41.551" v="754" actId="20577"/>
          <ac:spMkLst>
            <pc:docMk/>
            <pc:sldMk cId="1839451857" sldId="603"/>
            <ac:spMk id="2" creationId="{00000000-0000-0000-0000-000000000000}"/>
          </ac:spMkLst>
        </pc:spChg>
        <pc:spChg chg="mod">
          <ac:chgData name="sandro federici" userId="9de09c822f254df3" providerId="LiveId" clId="{16274EE9-1C21-4758-B580-D49CCD6BB833}" dt="2023-05-30T06:39:56.973" v="755" actId="1076"/>
          <ac:spMkLst>
            <pc:docMk/>
            <pc:sldMk cId="1839451857" sldId="603"/>
            <ac:spMk id="4" creationId="{03210E70-7AF5-E52B-713B-FCB3B5AE4DFB}"/>
          </ac:spMkLst>
        </pc:spChg>
        <pc:spChg chg="mod">
          <ac:chgData name="sandro federici" userId="9de09c822f254df3" providerId="LiveId" clId="{16274EE9-1C21-4758-B580-D49CCD6BB833}" dt="2023-05-30T06:39:38.030" v="753" actId="1076"/>
          <ac:spMkLst>
            <pc:docMk/>
            <pc:sldMk cId="1839451857" sldId="603"/>
            <ac:spMk id="14" creationId="{0F727F03-FA15-7F86-1A34-7212469AABC9}"/>
          </ac:spMkLst>
        </pc:spChg>
        <pc:picChg chg="mod">
          <ac:chgData name="sandro federici" userId="9de09c822f254df3" providerId="LiveId" clId="{16274EE9-1C21-4758-B580-D49CCD6BB833}" dt="2023-05-30T06:39:56.973" v="755" actId="1076"/>
          <ac:picMkLst>
            <pc:docMk/>
            <pc:sldMk cId="1839451857" sldId="603"/>
            <ac:picMk id="6" creationId="{A81ADF5F-4DCD-948D-094F-3DE115AA2E66}"/>
          </ac:picMkLst>
        </pc:picChg>
      </pc:sldChg>
      <pc:sldChg chg="modSp mod modNotes">
        <pc:chgData name="sandro federici" userId="9de09c822f254df3" providerId="LiveId" clId="{16274EE9-1C21-4758-B580-D49CCD6BB833}" dt="2023-05-30T06:42:36.503" v="822" actId="947"/>
        <pc:sldMkLst>
          <pc:docMk/>
          <pc:sldMk cId="1785049116" sldId="604"/>
        </pc:sldMkLst>
        <pc:spChg chg="mod">
          <ac:chgData name="sandro federici" userId="9de09c822f254df3" providerId="LiveId" clId="{16274EE9-1C21-4758-B580-D49CCD6BB833}" dt="2023-05-30T06:42:14.874" v="819" actId="14100"/>
          <ac:spMkLst>
            <pc:docMk/>
            <pc:sldMk cId="1785049116" sldId="604"/>
            <ac:spMk id="2" creationId="{00000000-0000-0000-0000-000000000000}"/>
          </ac:spMkLst>
        </pc:spChg>
        <pc:spChg chg="mod">
          <ac:chgData name="sandro federici" userId="9de09c822f254df3" providerId="LiveId" clId="{16274EE9-1C21-4758-B580-D49CCD6BB833}" dt="2023-05-30T06:42:36.503" v="822" actId="947"/>
          <ac:spMkLst>
            <pc:docMk/>
            <pc:sldMk cId="1785049116" sldId="604"/>
            <ac:spMk id="3" creationId="{0938BD2D-B232-D49A-E7C8-8998047DDD2C}"/>
          </ac:spMkLst>
        </pc:spChg>
        <pc:spChg chg="mod">
          <ac:chgData name="sandro federici" userId="9de09c822f254df3" providerId="LiveId" clId="{16274EE9-1C21-4758-B580-D49CCD6BB833}" dt="2023-05-30T06:42:08.656" v="809" actId="12789"/>
          <ac:spMkLst>
            <pc:docMk/>
            <pc:sldMk cId="1785049116" sldId="604"/>
            <ac:spMk id="14" creationId="{0F727F03-FA15-7F86-1A34-7212469AABC9}"/>
          </ac:spMkLst>
        </pc:spChg>
      </pc:sldChg>
      <pc:sldChg chg="addSp delSp modSp mod">
        <pc:chgData name="sandro federici" userId="9de09c822f254df3" providerId="LiveId" clId="{16274EE9-1C21-4758-B580-D49CCD6BB833}" dt="2023-05-30T06:14:53.552" v="362" actId="255"/>
        <pc:sldMkLst>
          <pc:docMk/>
          <pc:sldMk cId="1953412947" sldId="739"/>
        </pc:sldMkLst>
        <pc:spChg chg="add mod">
          <ac:chgData name="sandro federici" userId="9de09c822f254df3" providerId="LiveId" clId="{16274EE9-1C21-4758-B580-D49CCD6BB833}" dt="2023-05-30T06:13:29.686" v="353"/>
          <ac:spMkLst>
            <pc:docMk/>
            <pc:sldMk cId="1953412947" sldId="739"/>
            <ac:spMk id="2" creationId="{D5DFC238-A3ED-10E2-0DC3-37A894A48A90}"/>
          </ac:spMkLst>
        </pc:spChg>
        <pc:spChg chg="del mod">
          <ac:chgData name="sandro federici" userId="9de09c822f254df3" providerId="LiveId" clId="{16274EE9-1C21-4758-B580-D49CCD6BB833}" dt="2023-05-30T06:13:38.029" v="354" actId="478"/>
          <ac:spMkLst>
            <pc:docMk/>
            <pc:sldMk cId="1953412947" sldId="739"/>
            <ac:spMk id="3" creationId="{BE547E80-CE76-9E13-DF0E-8403EF12CD2B}"/>
          </ac:spMkLst>
        </pc:spChg>
        <pc:spChg chg="add mod">
          <ac:chgData name="sandro federici" userId="9de09c822f254df3" providerId="LiveId" clId="{16274EE9-1C21-4758-B580-D49CCD6BB833}" dt="2023-05-30T06:14:53.552" v="362" actId="255"/>
          <ac:spMkLst>
            <pc:docMk/>
            <pc:sldMk cId="1953412947" sldId="739"/>
            <ac:spMk id="4" creationId="{CA9F599E-4560-FEFC-009A-9021A69FB3C6}"/>
          </ac:spMkLst>
        </pc:spChg>
        <pc:spChg chg="del mod">
          <ac:chgData name="sandro federici" userId="9de09c822f254df3" providerId="LiveId" clId="{16274EE9-1C21-4758-B580-D49CCD6BB833}" dt="2023-05-30T06:13:28.562" v="352" actId="478"/>
          <ac:spMkLst>
            <pc:docMk/>
            <pc:sldMk cId="1953412947" sldId="739"/>
            <ac:spMk id="6" creationId="{96897483-4D0A-5DA0-B2BD-1CD8AFAFAD9E}"/>
          </ac:spMkLst>
        </pc:spChg>
      </pc:sldChg>
      <pc:sldChg chg="addSp delSp modSp mod">
        <pc:chgData name="sandro federici" userId="9de09c822f254df3" providerId="LiveId" clId="{16274EE9-1C21-4758-B580-D49CCD6BB833}" dt="2023-05-30T06:18:09.273" v="402" actId="1076"/>
        <pc:sldMkLst>
          <pc:docMk/>
          <pc:sldMk cId="3465179717" sldId="740"/>
        </pc:sldMkLst>
        <pc:spChg chg="add mod">
          <ac:chgData name="sandro federici" userId="9de09c822f254df3" providerId="LiveId" clId="{16274EE9-1C21-4758-B580-D49CCD6BB833}" dt="2023-05-30T06:15:22.990" v="377" actId="20577"/>
          <ac:spMkLst>
            <pc:docMk/>
            <pc:sldMk cId="3465179717" sldId="740"/>
            <ac:spMk id="2" creationId="{80C23BB8-8E9B-333F-DB03-1008CD205B0E}"/>
          </ac:spMkLst>
        </pc:spChg>
        <pc:spChg chg="mod">
          <ac:chgData name="sandro federici" userId="9de09c822f254df3" providerId="LiveId" clId="{16274EE9-1C21-4758-B580-D49CCD6BB833}" dt="2023-05-30T05:55:08.796" v="41"/>
          <ac:spMkLst>
            <pc:docMk/>
            <pc:sldMk cId="3465179717" sldId="740"/>
            <ac:spMk id="3" creationId="{FF63E581-EC0E-B742-C05E-A48132F457DF}"/>
          </ac:spMkLst>
        </pc:spChg>
        <pc:spChg chg="mod">
          <ac:chgData name="sandro federici" userId="9de09c822f254df3" providerId="LiveId" clId="{16274EE9-1C21-4758-B580-D49CCD6BB833}" dt="2023-05-30T05:55:08.796" v="41"/>
          <ac:spMkLst>
            <pc:docMk/>
            <pc:sldMk cId="3465179717" sldId="740"/>
            <ac:spMk id="4" creationId="{CD6C0E90-E400-155E-8283-566286ED536E}"/>
          </ac:spMkLst>
        </pc:spChg>
        <pc:spChg chg="del mod">
          <ac:chgData name="sandro federici" userId="9de09c822f254df3" providerId="LiveId" clId="{16274EE9-1C21-4758-B580-D49CCD6BB833}" dt="2023-05-30T06:15:10.840" v="364" actId="478"/>
          <ac:spMkLst>
            <pc:docMk/>
            <pc:sldMk cId="3465179717" sldId="740"/>
            <ac:spMk id="6" creationId="{96897483-4D0A-5DA0-B2BD-1CD8AFAFAD9E}"/>
          </ac:spMkLst>
        </pc:spChg>
        <pc:spChg chg="mod">
          <ac:chgData name="sandro federici" userId="9de09c822f254df3" providerId="LiveId" clId="{16274EE9-1C21-4758-B580-D49CCD6BB833}" dt="2023-05-30T05:55:08.796" v="41"/>
          <ac:spMkLst>
            <pc:docMk/>
            <pc:sldMk cId="3465179717" sldId="740"/>
            <ac:spMk id="16" creationId="{59918EA6-135F-65EE-098A-8294AB00F46F}"/>
          </ac:spMkLst>
        </pc:spChg>
        <pc:spChg chg="mod">
          <ac:chgData name="sandro federici" userId="9de09c822f254df3" providerId="LiveId" clId="{16274EE9-1C21-4758-B580-D49CCD6BB833}" dt="2023-05-30T05:55:08.796" v="41"/>
          <ac:spMkLst>
            <pc:docMk/>
            <pc:sldMk cId="3465179717" sldId="740"/>
            <ac:spMk id="17" creationId="{9C8F5DD8-1AD6-C5A8-496A-FA61C2B2AB98}"/>
          </ac:spMkLst>
        </pc:spChg>
        <pc:spChg chg="mod">
          <ac:chgData name="sandro federici" userId="9de09c822f254df3" providerId="LiveId" clId="{16274EE9-1C21-4758-B580-D49CCD6BB833}" dt="2023-05-30T05:55:08.796" v="41"/>
          <ac:spMkLst>
            <pc:docMk/>
            <pc:sldMk cId="3465179717" sldId="740"/>
            <ac:spMk id="18" creationId="{88647EA4-736E-5F45-E4BC-95B4D1123875}"/>
          </ac:spMkLst>
        </pc:spChg>
        <pc:spChg chg="mod">
          <ac:chgData name="sandro federici" userId="9de09c822f254df3" providerId="LiveId" clId="{16274EE9-1C21-4758-B580-D49CCD6BB833}" dt="2023-05-30T05:55:08.796" v="41"/>
          <ac:spMkLst>
            <pc:docMk/>
            <pc:sldMk cId="3465179717" sldId="740"/>
            <ac:spMk id="19" creationId="{EC231C56-3B91-C3BC-CAB0-55E1B57F1AB3}"/>
          </ac:spMkLst>
        </pc:spChg>
        <pc:spChg chg="mod">
          <ac:chgData name="sandro federici" userId="9de09c822f254df3" providerId="LiveId" clId="{16274EE9-1C21-4758-B580-D49CCD6BB833}" dt="2023-05-30T05:55:08.796" v="41"/>
          <ac:spMkLst>
            <pc:docMk/>
            <pc:sldMk cId="3465179717" sldId="740"/>
            <ac:spMk id="20" creationId="{A0BA0AA8-00A4-493B-CAF3-9F2FC9FDE324}"/>
          </ac:spMkLst>
        </pc:spChg>
        <pc:spChg chg="mod">
          <ac:chgData name="sandro federici" userId="9de09c822f254df3" providerId="LiveId" clId="{16274EE9-1C21-4758-B580-D49CCD6BB833}" dt="2023-05-30T06:18:03.163" v="401" actId="1076"/>
          <ac:spMkLst>
            <pc:docMk/>
            <pc:sldMk cId="3465179717" sldId="740"/>
            <ac:spMk id="21" creationId="{FB05BA5D-5C56-40C0-CA39-A2256A9AE611}"/>
          </ac:spMkLst>
        </pc:spChg>
        <pc:spChg chg="mod">
          <ac:chgData name="sandro federici" userId="9de09c822f254df3" providerId="LiveId" clId="{16274EE9-1C21-4758-B580-D49CCD6BB833}" dt="2023-05-30T06:18:09.273" v="402" actId="1076"/>
          <ac:spMkLst>
            <pc:docMk/>
            <pc:sldMk cId="3465179717" sldId="740"/>
            <ac:spMk id="23" creationId="{757FC181-533C-7043-705F-5AB855B27772}"/>
          </ac:spMkLst>
        </pc:spChg>
      </pc:sldChg>
      <pc:sldChg chg="modSp del">
        <pc:chgData name="sandro federici" userId="9de09c822f254df3" providerId="LiveId" clId="{16274EE9-1C21-4758-B580-D49CCD6BB833}" dt="2023-05-30T06:26:13.673" v="458" actId="47"/>
        <pc:sldMkLst>
          <pc:docMk/>
          <pc:sldMk cId="3461830522" sldId="743"/>
        </pc:sldMkLst>
        <pc:spChg chg="mod">
          <ac:chgData name="sandro federici" userId="9de09c822f254df3" providerId="LiveId" clId="{16274EE9-1C21-4758-B580-D49CCD6BB833}" dt="2023-05-30T05:55:08.796" v="41"/>
          <ac:spMkLst>
            <pc:docMk/>
            <pc:sldMk cId="3461830522" sldId="743"/>
            <ac:spMk id="3" creationId="{BE547E80-CE76-9E13-DF0E-8403EF12CD2B}"/>
          </ac:spMkLst>
        </pc:spChg>
        <pc:spChg chg="mod">
          <ac:chgData name="sandro federici" userId="9de09c822f254df3" providerId="LiveId" clId="{16274EE9-1C21-4758-B580-D49CCD6BB833}" dt="2023-05-30T05:55:08.796" v="41"/>
          <ac:spMkLst>
            <pc:docMk/>
            <pc:sldMk cId="3461830522" sldId="743"/>
            <ac:spMk id="6" creationId="{96897483-4D0A-5DA0-B2BD-1CD8AFAFAD9E}"/>
          </ac:spMkLst>
        </pc:spChg>
      </pc:sldChg>
      <pc:sldChg chg="modSp mod">
        <pc:chgData name="sandro federici" userId="9de09c822f254df3" providerId="LiveId" clId="{16274EE9-1C21-4758-B580-D49CCD6BB833}" dt="2023-05-30T06:28:12.765" v="487" actId="2711"/>
        <pc:sldMkLst>
          <pc:docMk/>
          <pc:sldMk cId="2849427590" sldId="745"/>
        </pc:sldMkLst>
        <pc:spChg chg="mod">
          <ac:chgData name="sandro federici" userId="9de09c822f254df3" providerId="LiveId" clId="{16274EE9-1C21-4758-B580-D49CCD6BB833}" dt="2023-05-30T06:27:33.291" v="481" actId="12789"/>
          <ac:spMkLst>
            <pc:docMk/>
            <pc:sldMk cId="2849427590" sldId="745"/>
            <ac:spMk id="3" creationId="{BE547E80-CE76-9E13-DF0E-8403EF12CD2B}"/>
          </ac:spMkLst>
        </pc:spChg>
        <pc:spChg chg="mod">
          <ac:chgData name="sandro federici" userId="9de09c822f254df3" providerId="LiveId" clId="{16274EE9-1C21-4758-B580-D49CCD6BB833}" dt="2023-05-30T06:28:12.765" v="487" actId="2711"/>
          <ac:spMkLst>
            <pc:docMk/>
            <pc:sldMk cId="2849427590" sldId="745"/>
            <ac:spMk id="6" creationId="{96897483-4D0A-5DA0-B2BD-1CD8AFAFAD9E}"/>
          </ac:spMkLst>
        </pc:spChg>
      </pc:sldChg>
      <pc:sldChg chg="addSp delSp modSp mod">
        <pc:chgData name="sandro federici" userId="9de09c822f254df3" providerId="LiveId" clId="{16274EE9-1C21-4758-B580-D49CCD6BB833}" dt="2023-05-30T06:25:51.814" v="457" actId="113"/>
        <pc:sldMkLst>
          <pc:docMk/>
          <pc:sldMk cId="4277260861" sldId="747"/>
        </pc:sldMkLst>
        <pc:spChg chg="add mod">
          <ac:chgData name="sandro federici" userId="9de09c822f254df3" providerId="LiveId" clId="{16274EE9-1C21-4758-B580-D49CCD6BB833}" dt="2023-05-30T06:20:03.043" v="418" actId="20577"/>
          <ac:spMkLst>
            <pc:docMk/>
            <pc:sldMk cId="4277260861" sldId="747"/>
            <ac:spMk id="2" creationId="{EB3D8FBD-AA3A-452E-5A08-D4ABF20FE8CC}"/>
          </ac:spMkLst>
        </pc:spChg>
        <pc:spChg chg="mod">
          <ac:chgData name="sandro federici" userId="9de09c822f254df3" providerId="LiveId" clId="{16274EE9-1C21-4758-B580-D49CCD6BB833}" dt="2023-05-30T06:25:51.814" v="457" actId="113"/>
          <ac:spMkLst>
            <pc:docMk/>
            <pc:sldMk cId="4277260861" sldId="747"/>
            <ac:spMk id="3" creationId="{BE547E80-CE76-9E13-DF0E-8403EF12CD2B}"/>
          </ac:spMkLst>
        </pc:spChg>
        <pc:spChg chg="del mod">
          <ac:chgData name="sandro federici" userId="9de09c822f254df3" providerId="LiveId" clId="{16274EE9-1C21-4758-B580-D49CCD6BB833}" dt="2023-05-30T06:16:57.241" v="395" actId="478"/>
          <ac:spMkLst>
            <pc:docMk/>
            <pc:sldMk cId="4277260861" sldId="747"/>
            <ac:spMk id="6" creationId="{96897483-4D0A-5DA0-B2BD-1CD8AFAFAD9E}"/>
          </ac:spMkLst>
        </pc:spChg>
      </pc:sldChg>
      <pc:sldChg chg="addSp modSp mod">
        <pc:chgData name="sandro federici" userId="9de09c822f254df3" providerId="LiveId" clId="{16274EE9-1C21-4758-B580-D49CCD6BB833}" dt="2023-05-30T06:33:54.750" v="581" actId="1076"/>
        <pc:sldMkLst>
          <pc:docMk/>
          <pc:sldMk cId="3290251201" sldId="748"/>
        </pc:sldMkLst>
        <pc:spChg chg="mod">
          <ac:chgData name="sandro federici" userId="9de09c822f254df3" providerId="LiveId" clId="{16274EE9-1C21-4758-B580-D49CCD6BB833}" dt="2023-05-30T06:31:16.471" v="576" actId="1076"/>
          <ac:spMkLst>
            <pc:docMk/>
            <pc:sldMk cId="3290251201" sldId="748"/>
            <ac:spMk id="3" creationId="{BE547E80-CE76-9E13-DF0E-8403EF12CD2B}"/>
          </ac:spMkLst>
        </pc:spChg>
        <pc:spChg chg="mod">
          <ac:chgData name="sandro federici" userId="9de09c822f254df3" providerId="LiveId" clId="{16274EE9-1C21-4758-B580-D49CCD6BB833}" dt="2023-05-30T06:28:27.760" v="490" actId="2711"/>
          <ac:spMkLst>
            <pc:docMk/>
            <pc:sldMk cId="3290251201" sldId="748"/>
            <ac:spMk id="6" creationId="{96897483-4D0A-5DA0-B2BD-1CD8AFAFAD9E}"/>
          </ac:spMkLst>
        </pc:spChg>
        <pc:picChg chg="add mod">
          <ac:chgData name="sandro federici" userId="9de09c822f254df3" providerId="LiveId" clId="{16274EE9-1C21-4758-B580-D49CCD6BB833}" dt="2023-05-30T06:33:54.750" v="581" actId="1076"/>
          <ac:picMkLst>
            <pc:docMk/>
            <pc:sldMk cId="3290251201" sldId="748"/>
            <ac:picMk id="2" creationId="{0FE83168-1C20-53D5-9F6A-BAFF01ECC12D}"/>
          </ac:picMkLst>
        </pc:picChg>
      </pc:sldChg>
      <pc:sldChg chg="addSp delSp modSp del mod">
        <pc:chgData name="sandro federici" userId="9de09c822f254df3" providerId="LiveId" clId="{16274EE9-1C21-4758-B580-D49CCD6BB833}" dt="2023-05-30T06:15:02.684" v="363" actId="47"/>
        <pc:sldMkLst>
          <pc:docMk/>
          <pc:sldMk cId="2604674311" sldId="750"/>
        </pc:sldMkLst>
        <pc:spChg chg="del mod">
          <ac:chgData name="sandro federici" userId="9de09c822f254df3" providerId="LiveId" clId="{16274EE9-1C21-4758-B580-D49CCD6BB833}" dt="2023-05-30T06:12:38.171" v="311" actId="478"/>
          <ac:spMkLst>
            <pc:docMk/>
            <pc:sldMk cId="2604674311" sldId="750"/>
            <ac:spMk id="2" creationId="{6A2E1BB8-671A-B721-ED0A-0DE5E0753BC9}"/>
          </ac:spMkLst>
        </pc:spChg>
        <pc:spChg chg="mod">
          <ac:chgData name="sandro federici" userId="9de09c822f254df3" providerId="LiveId" clId="{16274EE9-1C21-4758-B580-D49CCD6BB833}" dt="2023-05-30T06:03:29.552" v="180" actId="255"/>
          <ac:spMkLst>
            <pc:docMk/>
            <pc:sldMk cId="2604674311" sldId="750"/>
            <ac:spMk id="3" creationId="{713ADB59-1566-DE2E-B7FB-D0AD977820CC}"/>
          </ac:spMkLst>
        </pc:spChg>
        <pc:spChg chg="add del mod">
          <ac:chgData name="sandro federici" userId="9de09c822f254df3" providerId="LiveId" clId="{16274EE9-1C21-4758-B580-D49CCD6BB833}" dt="2023-05-30T06:12:40.301" v="312" actId="478"/>
          <ac:spMkLst>
            <pc:docMk/>
            <pc:sldMk cId="2604674311" sldId="750"/>
            <ac:spMk id="4" creationId="{DA558B6B-17C6-9123-C2CA-4E691DCE59F9}"/>
          </ac:spMkLst>
        </pc:spChg>
        <pc:spChg chg="add mod">
          <ac:chgData name="sandro federici" userId="9de09c822f254df3" providerId="LiveId" clId="{16274EE9-1C21-4758-B580-D49CCD6BB833}" dt="2023-05-30T06:13:00.724" v="350" actId="20577"/>
          <ac:spMkLst>
            <pc:docMk/>
            <pc:sldMk cId="2604674311" sldId="750"/>
            <ac:spMk id="5" creationId="{B2D2DDE7-D9A2-296D-B91F-00F78DAB26FF}"/>
          </ac:spMkLst>
        </pc:spChg>
      </pc:sldChg>
      <pc:sldChg chg="modSp add mod">
        <pc:chgData name="sandro federici" userId="9de09c822f254df3" providerId="LiveId" clId="{16274EE9-1C21-4758-B580-D49CCD6BB833}" dt="2023-05-30T06:17:25.361" v="398" actId="12"/>
        <pc:sldMkLst>
          <pc:docMk/>
          <pc:sldMk cId="3523625148" sldId="751"/>
        </pc:sldMkLst>
        <pc:spChg chg="mod">
          <ac:chgData name="sandro federici" userId="9de09c822f254df3" providerId="LiveId" clId="{16274EE9-1C21-4758-B580-D49CCD6BB833}" dt="2023-05-30T06:17:25.361" v="398" actId="12"/>
          <ac:spMkLst>
            <pc:docMk/>
            <pc:sldMk cId="3523625148" sldId="751"/>
            <ac:spMk id="3" creationId="{BE547E80-CE76-9E13-DF0E-8403EF12CD2B}"/>
          </ac:spMkLst>
        </pc:spChg>
      </pc:sldChg>
      <pc:sldMasterChg chg="modSp modSldLayout">
        <pc:chgData name="sandro federici" userId="9de09c822f254df3" providerId="LiveId" clId="{16274EE9-1C21-4758-B580-D49CCD6BB833}" dt="2023-05-30T05:55:08.796" v="41"/>
        <pc:sldMasterMkLst>
          <pc:docMk/>
          <pc:sldMasterMk cId="3827109357" sldId="2147484101"/>
        </pc:sldMasterMkLst>
        <pc:spChg chg="mod">
          <ac:chgData name="sandro federici" userId="9de09c822f254df3" providerId="LiveId" clId="{16274EE9-1C21-4758-B580-D49CCD6BB833}" dt="2023-05-30T05:55:08.796" v="41"/>
          <ac:spMkLst>
            <pc:docMk/>
            <pc:sldMasterMk cId="3827109357" sldId="2147484101"/>
            <ac:spMk id="2" creationId="{00000000-0000-0000-0000-000000000000}"/>
          </ac:spMkLst>
        </pc:spChg>
        <pc:spChg chg="mod">
          <ac:chgData name="sandro federici" userId="9de09c822f254df3" providerId="LiveId" clId="{16274EE9-1C21-4758-B580-D49CCD6BB833}" dt="2023-05-30T05:55:08.796" v="41"/>
          <ac:spMkLst>
            <pc:docMk/>
            <pc:sldMasterMk cId="3827109357" sldId="2147484101"/>
            <ac:spMk id="3" creationId="{00000000-0000-0000-0000-000000000000}"/>
          </ac:spMkLst>
        </pc:spChg>
        <pc:spChg chg="mod">
          <ac:chgData name="sandro federici" userId="9de09c822f254df3" providerId="LiveId" clId="{16274EE9-1C21-4758-B580-D49CCD6BB833}" dt="2023-05-30T05:55:08.796" v="41"/>
          <ac:spMkLst>
            <pc:docMk/>
            <pc:sldMasterMk cId="3827109357" sldId="2147484101"/>
            <ac:spMk id="4" creationId="{00000000-0000-0000-0000-000000000000}"/>
          </ac:spMkLst>
        </pc:spChg>
        <pc:spChg chg="mod">
          <ac:chgData name="sandro federici" userId="9de09c822f254df3" providerId="LiveId" clId="{16274EE9-1C21-4758-B580-D49CCD6BB833}" dt="2023-05-30T05:55:08.796" v="41"/>
          <ac:spMkLst>
            <pc:docMk/>
            <pc:sldMasterMk cId="3827109357" sldId="2147484101"/>
            <ac:spMk id="5" creationId="{00000000-0000-0000-0000-000000000000}"/>
          </ac:spMkLst>
        </pc:spChg>
        <pc:spChg chg="mod">
          <ac:chgData name="sandro federici" userId="9de09c822f254df3" providerId="LiveId" clId="{16274EE9-1C21-4758-B580-D49CCD6BB833}" dt="2023-05-30T05:55:08.796" v="41"/>
          <ac:spMkLst>
            <pc:docMk/>
            <pc:sldMasterMk cId="3827109357" sldId="2147484101"/>
            <ac:spMk id="6" creationId="{00000000-0000-0000-0000-000000000000}"/>
          </ac:spMkLst>
        </pc:spChg>
        <pc:sldLayoutChg chg="modSp">
          <pc:chgData name="sandro federici" userId="9de09c822f254df3" providerId="LiveId" clId="{16274EE9-1C21-4758-B580-D49CCD6BB833}" dt="2023-05-30T05:55:08.796" v="41"/>
          <pc:sldLayoutMkLst>
            <pc:docMk/>
            <pc:sldMasterMk cId="3827109357" sldId="2147484101"/>
            <pc:sldLayoutMk cId="781921977" sldId="2147484102"/>
          </pc:sldLayoutMkLst>
          <pc:spChg chg="mod">
            <ac:chgData name="sandro federici" userId="9de09c822f254df3" providerId="LiveId" clId="{16274EE9-1C21-4758-B580-D49CCD6BB833}" dt="2023-05-30T05:55:08.796" v="41"/>
            <ac:spMkLst>
              <pc:docMk/>
              <pc:sldMasterMk cId="3827109357" sldId="2147484101"/>
              <pc:sldLayoutMk cId="781921977" sldId="2147484102"/>
              <ac:spMk id="2"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781921977" sldId="2147484102"/>
              <ac:spMk id="3" creationId="{00000000-0000-0000-0000-000000000000}"/>
            </ac:spMkLst>
          </pc:spChg>
          <pc:picChg chg="mod">
            <ac:chgData name="sandro federici" userId="9de09c822f254df3" providerId="LiveId" clId="{16274EE9-1C21-4758-B580-D49CCD6BB833}" dt="2023-05-30T05:55:08.796" v="41"/>
            <ac:picMkLst>
              <pc:docMk/>
              <pc:sldMasterMk cId="3827109357" sldId="2147484101"/>
              <pc:sldLayoutMk cId="781921977" sldId="2147484102"/>
              <ac:picMk id="6"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781921977" sldId="2147484102"/>
              <ac:picMk id="7"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781921977" sldId="2147484102"/>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137481219" sldId="2147484103"/>
          </pc:sldLayoutMkLst>
          <pc:picChg chg="mod">
            <ac:chgData name="sandro federici" userId="9de09c822f254df3" providerId="LiveId" clId="{16274EE9-1C21-4758-B580-D49CCD6BB833}" dt="2023-05-30T05:55:08.796" v="41"/>
            <ac:picMkLst>
              <pc:docMk/>
              <pc:sldMasterMk cId="3827109357" sldId="2147484101"/>
              <pc:sldLayoutMk cId="3137481219" sldId="2147484103"/>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137481219" sldId="2147484103"/>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096775837" sldId="2147484104"/>
          </pc:sldLayoutMkLst>
          <pc:spChg chg="mod">
            <ac:chgData name="sandro federici" userId="9de09c822f254df3" providerId="LiveId" clId="{16274EE9-1C21-4758-B580-D49CCD6BB833}" dt="2023-05-30T05:55:08.796" v="41"/>
            <ac:spMkLst>
              <pc:docMk/>
              <pc:sldMasterMk cId="3827109357" sldId="2147484101"/>
              <pc:sldLayoutMk cId="3096775837" sldId="2147484104"/>
              <ac:spMk id="3"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096775837" sldId="2147484104"/>
              <ac:spMk id="4" creationId="{00000000-0000-0000-0000-000000000000}"/>
            </ac:spMkLst>
          </pc:spChg>
          <pc:picChg chg="mod">
            <ac:chgData name="sandro federici" userId="9de09c822f254df3" providerId="LiveId" clId="{16274EE9-1C21-4758-B580-D49CCD6BB833}" dt="2023-05-30T05:55:08.796" v="41"/>
            <ac:picMkLst>
              <pc:docMk/>
              <pc:sldMasterMk cId="3827109357" sldId="2147484101"/>
              <pc:sldLayoutMk cId="3096775837" sldId="2147484104"/>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096775837" sldId="2147484104"/>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508519544" sldId="2147484105"/>
          </pc:sldLayoutMkLst>
          <pc:spChg chg="mod">
            <ac:chgData name="sandro federici" userId="9de09c822f254df3" providerId="LiveId" clId="{16274EE9-1C21-4758-B580-D49CCD6BB833}" dt="2023-05-30T05:55:08.796" v="41"/>
            <ac:spMkLst>
              <pc:docMk/>
              <pc:sldMasterMk cId="3827109357" sldId="2147484101"/>
              <pc:sldLayoutMk cId="3508519544" sldId="2147484105"/>
              <ac:spMk id="3"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508519544" sldId="2147484105"/>
              <ac:spMk id="4"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508519544" sldId="2147484105"/>
              <ac:spMk id="5"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508519544" sldId="2147484105"/>
              <ac:spMk id="6" creationId="{00000000-0000-0000-0000-000000000000}"/>
            </ac:spMkLst>
          </pc:spChg>
          <pc:picChg chg="mod">
            <ac:chgData name="sandro federici" userId="9de09c822f254df3" providerId="LiveId" clId="{16274EE9-1C21-4758-B580-D49CCD6BB833}" dt="2023-05-30T05:55:08.796" v="41"/>
            <ac:picMkLst>
              <pc:docMk/>
              <pc:sldMasterMk cId="3827109357" sldId="2147484101"/>
              <pc:sldLayoutMk cId="3508519544" sldId="2147484105"/>
              <ac:picMk id="10"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508519544" sldId="2147484105"/>
              <ac:picMk id="12"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670029253" sldId="2147484106"/>
          </pc:sldLayoutMkLst>
          <pc:picChg chg="mod">
            <ac:chgData name="sandro federici" userId="9de09c822f254df3" providerId="LiveId" clId="{16274EE9-1C21-4758-B580-D49CCD6BB833}" dt="2023-05-30T05:55:08.796" v="41"/>
            <ac:picMkLst>
              <pc:docMk/>
              <pc:sldMasterMk cId="3827109357" sldId="2147484101"/>
              <pc:sldLayoutMk cId="670029253" sldId="2147484106"/>
              <ac:picMk id="7"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670029253" sldId="2147484106"/>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670029253" sldId="2147484106"/>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720119091" sldId="2147484107"/>
          </pc:sldLayoutMkLst>
          <pc:picChg chg="mod">
            <ac:chgData name="sandro federici" userId="9de09c822f254df3" providerId="LiveId" clId="{16274EE9-1C21-4758-B580-D49CCD6BB833}" dt="2023-05-30T05:55:08.796" v="41"/>
            <ac:picMkLst>
              <pc:docMk/>
              <pc:sldMasterMk cId="3827109357" sldId="2147484101"/>
              <pc:sldLayoutMk cId="3720119091" sldId="2147484107"/>
              <ac:picMk id="5"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720119091" sldId="2147484107"/>
              <ac:picMk id="7"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808384786" sldId="2147484108"/>
          </pc:sldLayoutMkLst>
          <pc:spChg chg="mod">
            <ac:chgData name="sandro federici" userId="9de09c822f254df3" providerId="LiveId" clId="{16274EE9-1C21-4758-B580-D49CCD6BB833}" dt="2023-05-30T05:55:08.796" v="41"/>
            <ac:spMkLst>
              <pc:docMk/>
              <pc:sldMasterMk cId="3827109357" sldId="2147484101"/>
              <pc:sldLayoutMk cId="3808384786" sldId="2147484108"/>
              <ac:spMk id="2"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808384786" sldId="2147484108"/>
              <ac:spMk id="3"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808384786" sldId="2147484108"/>
              <ac:spMk id="4" creationId="{00000000-0000-0000-0000-000000000000}"/>
            </ac:spMkLst>
          </pc:spChg>
          <pc:picChg chg="mod">
            <ac:chgData name="sandro federici" userId="9de09c822f254df3" providerId="LiveId" clId="{16274EE9-1C21-4758-B580-D49CCD6BB833}" dt="2023-05-30T05:55:08.796" v="41"/>
            <ac:picMkLst>
              <pc:docMk/>
              <pc:sldMasterMk cId="3827109357" sldId="2147484101"/>
              <pc:sldLayoutMk cId="3808384786" sldId="2147484108"/>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808384786" sldId="2147484108"/>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3209032296" sldId="2147484109"/>
          </pc:sldLayoutMkLst>
          <pc:spChg chg="mod">
            <ac:chgData name="sandro federici" userId="9de09c822f254df3" providerId="LiveId" clId="{16274EE9-1C21-4758-B580-D49CCD6BB833}" dt="2023-05-30T05:55:08.796" v="41"/>
            <ac:spMkLst>
              <pc:docMk/>
              <pc:sldMasterMk cId="3827109357" sldId="2147484101"/>
              <pc:sldLayoutMk cId="3209032296" sldId="2147484109"/>
              <ac:spMk id="2"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209032296" sldId="2147484109"/>
              <ac:spMk id="3" creationId="{00000000-0000-0000-0000-000000000000}"/>
            </ac:spMkLst>
          </pc:spChg>
          <pc:spChg chg="mod">
            <ac:chgData name="sandro federici" userId="9de09c822f254df3" providerId="LiveId" clId="{16274EE9-1C21-4758-B580-D49CCD6BB833}" dt="2023-05-30T05:55:08.796" v="41"/>
            <ac:spMkLst>
              <pc:docMk/>
              <pc:sldMasterMk cId="3827109357" sldId="2147484101"/>
              <pc:sldLayoutMk cId="3209032296" sldId="2147484109"/>
              <ac:spMk id="4" creationId="{00000000-0000-0000-0000-000000000000}"/>
            </ac:spMkLst>
          </pc:spChg>
          <pc:picChg chg="mod">
            <ac:chgData name="sandro federici" userId="9de09c822f254df3" providerId="LiveId" clId="{16274EE9-1C21-4758-B580-D49CCD6BB833}" dt="2023-05-30T05:55:08.796" v="41"/>
            <ac:picMkLst>
              <pc:docMk/>
              <pc:sldMasterMk cId="3827109357" sldId="2147484101"/>
              <pc:sldLayoutMk cId="3209032296" sldId="2147484109"/>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3209032296" sldId="2147484109"/>
              <ac:picMk id="9" creationId="{00000000-0000-0000-0000-000000000000}"/>
            </ac:picMkLst>
          </pc:picChg>
        </pc:sldLayoutChg>
        <pc:sldLayoutChg chg="modSp">
          <pc:chgData name="sandro federici" userId="9de09c822f254df3" providerId="LiveId" clId="{16274EE9-1C21-4758-B580-D49CCD6BB833}" dt="2023-05-30T05:55:08.796" v="41"/>
          <pc:sldLayoutMkLst>
            <pc:docMk/>
            <pc:sldMasterMk cId="3827109357" sldId="2147484101"/>
            <pc:sldLayoutMk cId="484984989" sldId="2147484110"/>
          </pc:sldLayoutMkLst>
          <pc:picChg chg="mod">
            <ac:chgData name="sandro federici" userId="9de09c822f254df3" providerId="LiveId" clId="{16274EE9-1C21-4758-B580-D49CCD6BB833}" dt="2023-05-30T05:55:08.796" v="41"/>
            <ac:picMkLst>
              <pc:docMk/>
              <pc:sldMasterMk cId="3827109357" sldId="2147484101"/>
              <pc:sldLayoutMk cId="484984989" sldId="2147484110"/>
              <ac:picMk id="8" creationId="{00000000-0000-0000-0000-000000000000}"/>
            </ac:picMkLst>
          </pc:picChg>
          <pc:picChg chg="mod">
            <ac:chgData name="sandro federici" userId="9de09c822f254df3" providerId="LiveId" clId="{16274EE9-1C21-4758-B580-D49CCD6BB833}" dt="2023-05-30T05:55:08.796" v="41"/>
            <ac:picMkLst>
              <pc:docMk/>
              <pc:sldMasterMk cId="3827109357" sldId="2147484101"/>
              <pc:sldLayoutMk cId="484984989" sldId="2147484110"/>
              <ac:picMk id="9" creationId="{00000000-0000-0000-0000-000000000000}"/>
            </ac:picMkLst>
          </pc:picChg>
        </pc:sldLayoutChg>
      </pc:sldMasterChg>
      <pc:sldMasterChg chg="modSp modSldLayout">
        <pc:chgData name="sandro federici" userId="9de09c822f254df3" providerId="LiveId" clId="{16274EE9-1C21-4758-B580-D49CCD6BB833}" dt="2023-05-30T05:55:08.796" v="41"/>
        <pc:sldMasterMkLst>
          <pc:docMk/>
          <pc:sldMasterMk cId="3264958191" sldId="2147484127"/>
        </pc:sldMasterMkLst>
        <pc:spChg chg="mod">
          <ac:chgData name="sandro federici" userId="9de09c822f254df3" providerId="LiveId" clId="{16274EE9-1C21-4758-B580-D49CCD6BB833}" dt="2023-05-30T05:55:08.796" v="41"/>
          <ac:spMkLst>
            <pc:docMk/>
            <pc:sldMasterMk cId="3264958191" sldId="2147484127"/>
            <ac:spMk id="8" creationId="{00000000-0000-0000-0000-000000000000}"/>
          </ac:spMkLst>
        </pc:spChg>
        <pc:spChg chg="mod">
          <ac:chgData name="sandro federici" userId="9de09c822f254df3" providerId="LiveId" clId="{16274EE9-1C21-4758-B580-D49CCD6BB833}" dt="2023-05-30T05:55:08.796" v="41"/>
          <ac:spMkLst>
            <pc:docMk/>
            <pc:sldMasterMk cId="3264958191" sldId="2147484127"/>
            <ac:spMk id="3075" creationId="{00000000-0000-0000-0000-000000000000}"/>
          </ac:spMkLst>
        </pc:spChg>
        <pc:spChg chg="mod">
          <ac:chgData name="sandro federici" userId="9de09c822f254df3" providerId="LiveId" clId="{16274EE9-1C21-4758-B580-D49CCD6BB833}" dt="2023-05-30T05:55:08.796" v="41"/>
          <ac:spMkLst>
            <pc:docMk/>
            <pc:sldMasterMk cId="3264958191" sldId="2147484127"/>
            <ac:spMk id="3076" creationId="{00000000-0000-0000-0000-000000000000}"/>
          </ac:spMkLst>
        </pc:spChg>
        <pc:picChg chg="mod">
          <ac:chgData name="sandro federici" userId="9de09c822f254df3" providerId="LiveId" clId="{16274EE9-1C21-4758-B580-D49CCD6BB833}" dt="2023-05-30T05:55:08.796" v="41"/>
          <ac:picMkLst>
            <pc:docMk/>
            <pc:sldMasterMk cId="3264958191" sldId="2147484127"/>
            <ac:picMk id="3074" creationId="{00000000-0000-0000-0000-000000000000}"/>
          </ac:picMkLst>
        </pc:picChg>
        <pc:picChg chg="mod">
          <ac:chgData name="sandro federici" userId="9de09c822f254df3" providerId="LiveId" clId="{16274EE9-1C21-4758-B580-D49CCD6BB833}" dt="2023-05-30T05:55:08.796" v="41"/>
          <ac:picMkLst>
            <pc:docMk/>
            <pc:sldMasterMk cId="3264958191" sldId="2147484127"/>
            <ac:picMk id="3078" creationId="{00000000-0000-0000-0000-000000000000}"/>
          </ac:picMkLst>
        </pc:picChg>
        <pc:picChg chg="mod">
          <ac:chgData name="sandro federici" userId="9de09c822f254df3" providerId="LiveId" clId="{16274EE9-1C21-4758-B580-D49CCD6BB833}" dt="2023-05-30T05:55:08.796" v="41"/>
          <ac:picMkLst>
            <pc:docMk/>
            <pc:sldMasterMk cId="3264958191" sldId="2147484127"/>
            <ac:picMk id="3079" creationId="{00000000-0000-0000-0000-000000000000}"/>
          </ac:picMkLst>
        </pc:picChg>
        <pc:sldLayoutChg chg="modSp">
          <pc:chgData name="sandro federici" userId="9de09c822f254df3" providerId="LiveId" clId="{16274EE9-1C21-4758-B580-D49CCD6BB833}" dt="2023-05-30T05:55:08.796" v="41"/>
          <pc:sldLayoutMkLst>
            <pc:docMk/>
            <pc:sldMasterMk cId="3264958191" sldId="2147484127"/>
            <pc:sldLayoutMk cId="1665042532" sldId="2147484128"/>
          </pc:sldLayoutMkLst>
          <pc:spChg chg="mod">
            <ac:chgData name="sandro federici" userId="9de09c822f254df3" providerId="LiveId" clId="{16274EE9-1C21-4758-B580-D49CCD6BB833}" dt="2023-05-30T05:55:08.796" v="41"/>
            <ac:spMkLst>
              <pc:docMk/>
              <pc:sldMasterMk cId="3264958191" sldId="2147484127"/>
              <pc:sldLayoutMk cId="1665042532" sldId="2147484128"/>
              <ac:spMk id="11"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1665042532" sldId="2147484128"/>
              <ac:spMk id="140290"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1665042532" sldId="2147484128"/>
              <ac:spMk id="140291" creationId="{00000000-0000-0000-0000-000000000000}"/>
            </ac:spMkLst>
          </pc:spChg>
          <pc:picChg chg="mod">
            <ac:chgData name="sandro federici" userId="9de09c822f254df3" providerId="LiveId" clId="{16274EE9-1C21-4758-B580-D49CCD6BB833}" dt="2023-05-30T05:55:08.796" v="41"/>
            <ac:picMkLst>
              <pc:docMk/>
              <pc:sldMasterMk cId="3264958191" sldId="2147484127"/>
              <pc:sldLayoutMk cId="1665042532" sldId="2147484128"/>
              <ac:picMk id="4"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5"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6"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7"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8"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9" creationId="{00000000-0000-0000-0000-000000000000}"/>
            </ac:picMkLst>
          </pc:picChg>
          <pc:picChg chg="mod">
            <ac:chgData name="sandro federici" userId="9de09c822f254df3" providerId="LiveId" clId="{16274EE9-1C21-4758-B580-D49CCD6BB833}" dt="2023-05-30T05:55:08.796" v="41"/>
            <ac:picMkLst>
              <pc:docMk/>
              <pc:sldMasterMk cId="3264958191" sldId="2147484127"/>
              <pc:sldLayoutMk cId="1665042532" sldId="2147484128"/>
              <ac:picMk id="10" creationId="{00000000-0000-0000-0000-000000000000}"/>
            </ac:picMkLst>
          </pc:picChg>
        </pc:sldLayoutChg>
        <pc:sldLayoutChg chg="modSp">
          <pc:chgData name="sandro federici" userId="9de09c822f254df3" providerId="LiveId" clId="{16274EE9-1C21-4758-B580-D49CCD6BB833}" dt="2023-05-30T05:55:08.796" v="41"/>
          <pc:sldLayoutMkLst>
            <pc:docMk/>
            <pc:sldMasterMk cId="3264958191" sldId="2147484127"/>
            <pc:sldLayoutMk cId="3602106505" sldId="2147484130"/>
          </pc:sldLayoutMkLst>
          <pc:spChg chg="mod">
            <ac:chgData name="sandro federici" userId="9de09c822f254df3" providerId="LiveId" clId="{16274EE9-1C21-4758-B580-D49CCD6BB833}" dt="2023-05-30T05:55:08.796" v="41"/>
            <ac:spMkLst>
              <pc:docMk/>
              <pc:sldMasterMk cId="3264958191" sldId="2147484127"/>
              <pc:sldLayoutMk cId="3602106505" sldId="2147484130"/>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3602106505" sldId="2147484130"/>
              <ac:spMk id="3"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1052002775" sldId="2147484131"/>
          </pc:sldLayoutMkLst>
          <pc:spChg chg="mod">
            <ac:chgData name="sandro federici" userId="9de09c822f254df3" providerId="LiveId" clId="{16274EE9-1C21-4758-B580-D49CCD6BB833}" dt="2023-05-30T05:55:08.796" v="41"/>
            <ac:spMkLst>
              <pc:docMk/>
              <pc:sldMasterMk cId="3264958191" sldId="2147484127"/>
              <pc:sldLayoutMk cId="1052002775" sldId="2147484131"/>
              <ac:spMk id="3"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1052002775" sldId="2147484131"/>
              <ac:spMk id="4"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67302647" sldId="2147484132"/>
          </pc:sldLayoutMkLst>
          <pc:spChg chg="mod">
            <ac:chgData name="sandro federici" userId="9de09c822f254df3" providerId="LiveId" clId="{16274EE9-1C21-4758-B580-D49CCD6BB833}" dt="2023-05-30T05:55:08.796" v="41"/>
            <ac:spMkLst>
              <pc:docMk/>
              <pc:sldMasterMk cId="3264958191" sldId="2147484127"/>
              <pc:sldLayoutMk cId="67302647" sldId="2147484132"/>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67302647" sldId="2147484132"/>
              <ac:spMk id="3"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67302647" sldId="2147484132"/>
              <ac:spMk id="4"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67302647" sldId="2147484132"/>
              <ac:spMk id="5"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67302647" sldId="2147484132"/>
              <ac:spMk id="6"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805175172" sldId="2147484135"/>
          </pc:sldLayoutMkLst>
          <pc:spChg chg="mod">
            <ac:chgData name="sandro federici" userId="9de09c822f254df3" providerId="LiveId" clId="{16274EE9-1C21-4758-B580-D49CCD6BB833}" dt="2023-05-30T05:55:08.796" v="41"/>
            <ac:spMkLst>
              <pc:docMk/>
              <pc:sldMasterMk cId="3264958191" sldId="2147484127"/>
              <pc:sldLayoutMk cId="805175172" sldId="2147484135"/>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805175172" sldId="2147484135"/>
              <ac:spMk id="3"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805175172" sldId="2147484135"/>
              <ac:spMk id="4"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2042257043" sldId="2147484136"/>
          </pc:sldLayoutMkLst>
          <pc:spChg chg="mod">
            <ac:chgData name="sandro federici" userId="9de09c822f254df3" providerId="LiveId" clId="{16274EE9-1C21-4758-B580-D49CCD6BB833}" dt="2023-05-30T05:55:08.796" v="41"/>
            <ac:spMkLst>
              <pc:docMk/>
              <pc:sldMasterMk cId="3264958191" sldId="2147484127"/>
              <pc:sldLayoutMk cId="2042257043" sldId="2147484136"/>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2042257043" sldId="2147484136"/>
              <ac:spMk id="3"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2042257043" sldId="2147484136"/>
              <ac:spMk id="4"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3609397702" sldId="2147484138"/>
          </pc:sldLayoutMkLst>
          <pc:spChg chg="mod">
            <ac:chgData name="sandro federici" userId="9de09c822f254df3" providerId="LiveId" clId="{16274EE9-1C21-4758-B580-D49CCD6BB833}" dt="2023-05-30T05:55:08.796" v="41"/>
            <ac:spMkLst>
              <pc:docMk/>
              <pc:sldMasterMk cId="3264958191" sldId="2147484127"/>
              <pc:sldLayoutMk cId="3609397702" sldId="2147484138"/>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3609397702" sldId="2147484138"/>
              <ac:spMk id="3"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2275715484" sldId="2147484139"/>
          </pc:sldLayoutMkLst>
          <pc:spChg chg="mod">
            <ac:chgData name="sandro federici" userId="9de09c822f254df3" providerId="LiveId" clId="{16274EE9-1C21-4758-B580-D49CCD6BB833}" dt="2023-05-30T05:55:08.796" v="41"/>
            <ac:spMkLst>
              <pc:docMk/>
              <pc:sldMasterMk cId="3264958191" sldId="2147484127"/>
              <pc:sldLayoutMk cId="2275715484" sldId="2147484139"/>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2275715484" sldId="2147484139"/>
              <ac:spMk id="3"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2275715484" sldId="2147484139"/>
              <ac:spMk id="4"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3116240915" sldId="2147484140"/>
          </pc:sldLayoutMkLst>
          <pc:spChg chg="mod">
            <ac:chgData name="sandro federici" userId="9de09c822f254df3" providerId="LiveId" clId="{16274EE9-1C21-4758-B580-D49CCD6BB833}" dt="2023-05-30T05:55:08.796" v="41"/>
            <ac:spMkLst>
              <pc:docMk/>
              <pc:sldMasterMk cId="3264958191" sldId="2147484127"/>
              <pc:sldLayoutMk cId="3116240915" sldId="2147484140"/>
              <ac:spMk id="2"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3116240915" sldId="2147484140"/>
              <ac:spMk id="3" creationId="{00000000-0000-0000-0000-000000000000}"/>
            </ac:spMkLst>
          </pc:spChg>
        </pc:sldLayoutChg>
        <pc:sldLayoutChg chg="modSp">
          <pc:chgData name="sandro federici" userId="9de09c822f254df3" providerId="LiveId" clId="{16274EE9-1C21-4758-B580-D49CCD6BB833}" dt="2023-05-30T05:55:08.796" v="41"/>
          <pc:sldLayoutMkLst>
            <pc:docMk/>
            <pc:sldMasterMk cId="3264958191" sldId="2147484127"/>
            <pc:sldLayoutMk cId="1667789453" sldId="2147484141"/>
          </pc:sldLayoutMkLst>
          <pc:spChg chg="mod">
            <ac:chgData name="sandro federici" userId="9de09c822f254df3" providerId="LiveId" clId="{16274EE9-1C21-4758-B580-D49CCD6BB833}" dt="2023-05-30T05:55:08.796" v="41"/>
            <ac:spMkLst>
              <pc:docMk/>
              <pc:sldMasterMk cId="3264958191" sldId="2147484127"/>
              <pc:sldLayoutMk cId="1667789453" sldId="2147484141"/>
              <ac:spMk id="4" creationId="{00000000-0000-0000-0000-000000000000}"/>
            </ac:spMkLst>
          </pc:spChg>
          <pc:spChg chg="mod">
            <ac:chgData name="sandro federici" userId="9de09c822f254df3" providerId="LiveId" clId="{16274EE9-1C21-4758-B580-D49CCD6BB833}" dt="2023-05-30T05:55:08.796" v="41"/>
            <ac:spMkLst>
              <pc:docMk/>
              <pc:sldMasterMk cId="3264958191" sldId="2147484127"/>
              <pc:sldLayoutMk cId="1667789453" sldId="2147484141"/>
              <ac:spMk id="6" creationId="{00000000-0000-0000-0000-000000000000}"/>
            </ac:spMkLst>
          </pc:spChg>
        </pc:sldLayoutChg>
      </pc:sldMasterChg>
      <pc:sldMasterChg chg="modSp del delSldLayout modSldLayout">
        <pc:chgData name="sandro federici" userId="9de09c822f254df3" providerId="LiveId" clId="{16274EE9-1C21-4758-B580-D49CCD6BB833}" dt="2023-05-30T06:15:02.684" v="363" actId="47"/>
        <pc:sldMasterMkLst>
          <pc:docMk/>
          <pc:sldMasterMk cId="2468109829" sldId="2147484142"/>
        </pc:sldMasterMkLst>
        <pc:spChg chg="mod">
          <ac:chgData name="sandro federici" userId="9de09c822f254df3" providerId="LiveId" clId="{16274EE9-1C21-4758-B580-D49CCD6BB833}" dt="2023-05-30T05:55:08.796" v="41"/>
          <ac:spMkLst>
            <pc:docMk/>
            <pc:sldMasterMk cId="2468109829" sldId="2147484142"/>
            <ac:spMk id="1027" creationId="{00000000-0000-0000-0000-000000000000}"/>
          </ac:spMkLst>
        </pc:spChg>
        <pc:spChg chg="mod">
          <ac:chgData name="sandro federici" userId="9de09c822f254df3" providerId="LiveId" clId="{16274EE9-1C21-4758-B580-D49CCD6BB833}" dt="2023-05-30T05:55:08.796" v="41"/>
          <ac:spMkLst>
            <pc:docMk/>
            <pc:sldMasterMk cId="2468109829" sldId="2147484142"/>
            <ac:spMk id="1028" creationId="{00000000-0000-0000-0000-000000000000}"/>
          </ac:spMkLst>
        </pc:spChg>
        <pc:spChg chg="mod">
          <ac:chgData name="sandro federici" userId="9de09c822f254df3" providerId="LiveId" clId="{16274EE9-1C21-4758-B580-D49CCD6BB833}" dt="2023-05-30T05:55:08.796" v="41"/>
          <ac:spMkLst>
            <pc:docMk/>
            <pc:sldMasterMk cId="2468109829" sldId="2147484142"/>
            <ac:spMk id="139270" creationId="{00000000-0000-0000-0000-000000000000}"/>
          </ac:spMkLst>
        </pc:spChg>
        <pc:picChg chg="mod">
          <ac:chgData name="sandro federici" userId="9de09c822f254df3" providerId="LiveId" clId="{16274EE9-1C21-4758-B580-D49CCD6BB833}" dt="2023-05-30T05:55:08.796" v="41"/>
          <ac:picMkLst>
            <pc:docMk/>
            <pc:sldMasterMk cId="2468109829" sldId="2147484142"/>
            <ac:picMk id="1026" creationId="{00000000-0000-0000-0000-000000000000}"/>
          </ac:picMkLst>
        </pc:picChg>
        <pc:picChg chg="mod">
          <ac:chgData name="sandro federici" userId="9de09c822f254df3" providerId="LiveId" clId="{16274EE9-1C21-4758-B580-D49CCD6BB833}" dt="2023-05-30T05:55:08.796" v="41"/>
          <ac:picMkLst>
            <pc:docMk/>
            <pc:sldMasterMk cId="2468109829" sldId="2147484142"/>
            <ac:picMk id="1030" creationId="{00000000-0000-0000-0000-000000000000}"/>
          </ac:picMkLst>
        </pc:picChg>
        <pc:sldLayoutChg chg="modSp del">
          <pc:chgData name="sandro federici" userId="9de09c822f254df3" providerId="LiveId" clId="{16274EE9-1C21-4758-B580-D49CCD6BB833}" dt="2023-05-30T06:15:02.684" v="363" actId="47"/>
          <pc:sldLayoutMkLst>
            <pc:docMk/>
            <pc:sldMasterMk cId="2468109829" sldId="2147484142"/>
            <pc:sldLayoutMk cId="1751886508" sldId="2147484143"/>
          </pc:sldLayoutMkLst>
          <pc:spChg chg="mod">
            <ac:chgData name="sandro federici" userId="9de09c822f254df3" providerId="LiveId" clId="{16274EE9-1C21-4758-B580-D49CCD6BB833}" dt="2023-05-30T05:55:08.796" v="41"/>
            <ac:spMkLst>
              <pc:docMk/>
              <pc:sldMasterMk cId="2468109829" sldId="2147484142"/>
              <pc:sldLayoutMk cId="1751886508" sldId="2147484143"/>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1886508" sldId="2147484143"/>
              <ac:spMk id="7"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1886508" sldId="2147484143"/>
              <ac:spMk id="140290"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1886508" sldId="2147484143"/>
              <ac:spMk id="140291" creationId="{00000000-0000-0000-0000-000000000000}"/>
            </ac:spMkLst>
          </pc:spChg>
          <pc:picChg chg="mod">
            <ac:chgData name="sandro federici" userId="9de09c822f254df3" providerId="LiveId" clId="{16274EE9-1C21-4758-B580-D49CCD6BB833}" dt="2023-05-30T05:55:08.796" v="41"/>
            <ac:picMkLst>
              <pc:docMk/>
              <pc:sldMasterMk cId="2468109829" sldId="2147484142"/>
              <pc:sldLayoutMk cId="1751886508" sldId="2147484143"/>
              <ac:picMk id="6" creationId="{00000000-0000-0000-0000-000000000000}"/>
            </ac:picMkLst>
          </pc:picChg>
          <pc:picChg chg="mod">
            <ac:chgData name="sandro federici" userId="9de09c822f254df3" providerId="LiveId" clId="{16274EE9-1C21-4758-B580-D49CCD6BB833}" dt="2023-05-30T05:55:08.796" v="41"/>
            <ac:picMkLst>
              <pc:docMk/>
              <pc:sldMasterMk cId="2468109829" sldId="2147484142"/>
              <pc:sldLayoutMk cId="1751886508" sldId="2147484143"/>
              <ac:picMk id="8" creationId="{00000000-0000-0000-0000-000000000000}"/>
            </ac:picMkLst>
          </pc:picChg>
          <pc:picChg chg="mod">
            <ac:chgData name="sandro federici" userId="9de09c822f254df3" providerId="LiveId" clId="{16274EE9-1C21-4758-B580-D49CCD6BB833}" dt="2023-05-30T05:55:08.796" v="41"/>
            <ac:picMkLst>
              <pc:docMk/>
              <pc:sldMasterMk cId="2468109829" sldId="2147484142"/>
              <pc:sldLayoutMk cId="1751886508" sldId="2147484143"/>
              <ac:picMk id="9" creationId="{00000000-0000-0000-0000-000000000000}"/>
            </ac:picMkLst>
          </pc:picChg>
          <pc:picChg chg="mod">
            <ac:chgData name="sandro federici" userId="9de09c822f254df3" providerId="LiveId" clId="{16274EE9-1C21-4758-B580-D49CCD6BB833}" dt="2023-05-30T05:55:08.796" v="41"/>
            <ac:picMkLst>
              <pc:docMk/>
              <pc:sldMasterMk cId="2468109829" sldId="2147484142"/>
              <pc:sldLayoutMk cId="1751886508" sldId="2147484143"/>
              <ac:picMk id="10" creationId="{00000000-0000-0000-0000-000000000000}"/>
            </ac:picMkLst>
          </pc:picChg>
        </pc:sldLayoutChg>
        <pc:sldLayoutChg chg="modSp del">
          <pc:chgData name="sandro federici" userId="9de09c822f254df3" providerId="LiveId" clId="{16274EE9-1C21-4758-B580-D49CCD6BB833}" dt="2023-05-30T06:15:02.684" v="363" actId="47"/>
          <pc:sldLayoutMkLst>
            <pc:docMk/>
            <pc:sldMasterMk cId="2468109829" sldId="2147484142"/>
            <pc:sldLayoutMk cId="4131431286" sldId="2147484144"/>
          </pc:sldLayoutMkLst>
          <pc:spChg chg="mod">
            <ac:chgData name="sandro federici" userId="9de09c822f254df3" providerId="LiveId" clId="{16274EE9-1C21-4758-B580-D49CCD6BB833}" dt="2023-05-30T05:55:08.796" v="41"/>
            <ac:spMkLst>
              <pc:docMk/>
              <pc:sldMasterMk cId="2468109829" sldId="2147484142"/>
              <pc:sldLayoutMk cId="4131431286" sldId="2147484144"/>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4131431286" sldId="2147484144"/>
              <ac:spMk id="5"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1385236725" sldId="2147484145"/>
          </pc:sldLayoutMkLst>
          <pc:spChg chg="mod">
            <ac:chgData name="sandro federici" userId="9de09c822f254df3" providerId="LiveId" clId="{16274EE9-1C21-4758-B580-D49CCD6BB833}" dt="2023-05-30T05:55:08.796" v="41"/>
            <ac:spMkLst>
              <pc:docMk/>
              <pc:sldMasterMk cId="2468109829" sldId="2147484142"/>
              <pc:sldLayoutMk cId="1385236725" sldId="2147484145"/>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85236725" sldId="2147484145"/>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85236725" sldId="2147484145"/>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85236725" sldId="2147484145"/>
              <ac:spMk id="5"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53010346" sldId="2147484146"/>
          </pc:sldLayoutMkLst>
          <pc:spChg chg="mod">
            <ac:chgData name="sandro federici" userId="9de09c822f254df3" providerId="LiveId" clId="{16274EE9-1C21-4758-B580-D49CCD6BB833}" dt="2023-05-30T05:55:08.796" v="41"/>
            <ac:spMkLst>
              <pc:docMk/>
              <pc:sldMasterMk cId="2468109829" sldId="2147484142"/>
              <pc:sldLayoutMk cId="253010346" sldId="2147484146"/>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53010346" sldId="2147484146"/>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53010346" sldId="2147484146"/>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53010346" sldId="2147484146"/>
              <ac:spMk id="6"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603600925" sldId="2147484147"/>
          </pc:sldLayoutMkLst>
          <pc:spChg chg="mod">
            <ac:chgData name="sandro federici" userId="9de09c822f254df3" providerId="LiveId" clId="{16274EE9-1C21-4758-B580-D49CCD6BB833}" dt="2023-05-30T05:55:08.796" v="41"/>
            <ac:spMkLst>
              <pc:docMk/>
              <pc:sldMasterMk cId="2468109829" sldId="2147484142"/>
              <pc:sldLayoutMk cId="2603600925" sldId="2147484147"/>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6"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7"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603600925" sldId="2147484147"/>
              <ac:spMk id="8"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783913181" sldId="2147484148"/>
          </pc:sldLayoutMkLst>
          <pc:spChg chg="mod">
            <ac:chgData name="sandro federici" userId="9de09c822f254df3" providerId="LiveId" clId="{16274EE9-1C21-4758-B580-D49CCD6BB833}" dt="2023-05-30T05:55:08.796" v="41"/>
            <ac:spMkLst>
              <pc:docMk/>
              <pc:sldMasterMk cId="2468109829" sldId="2147484142"/>
              <pc:sldLayoutMk cId="783913181" sldId="2147484148"/>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783913181" sldId="2147484148"/>
              <ac:spMk id="4"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22762819" sldId="2147484149"/>
          </pc:sldLayoutMkLst>
          <pc:spChg chg="mod">
            <ac:chgData name="sandro federici" userId="9de09c822f254df3" providerId="LiveId" clId="{16274EE9-1C21-4758-B580-D49CCD6BB833}" dt="2023-05-30T05:55:08.796" v="41"/>
            <ac:spMkLst>
              <pc:docMk/>
              <pc:sldMasterMk cId="2468109829" sldId="2147484142"/>
              <pc:sldLayoutMk cId="222762819" sldId="2147484149"/>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22762819" sldId="2147484149"/>
              <ac:spMk id="3"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038664384" sldId="2147484150"/>
          </pc:sldLayoutMkLst>
          <pc:spChg chg="mod">
            <ac:chgData name="sandro federici" userId="9de09c822f254df3" providerId="LiveId" clId="{16274EE9-1C21-4758-B580-D49CCD6BB833}" dt="2023-05-30T05:55:08.796" v="41"/>
            <ac:spMkLst>
              <pc:docMk/>
              <pc:sldMasterMk cId="2468109829" sldId="2147484142"/>
              <pc:sldLayoutMk cId="2038664384" sldId="2147484150"/>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038664384" sldId="2147484150"/>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038664384" sldId="2147484150"/>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038664384" sldId="2147484150"/>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038664384" sldId="2147484150"/>
              <ac:spMk id="6"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3201613473" sldId="2147484151"/>
          </pc:sldLayoutMkLst>
          <pc:spChg chg="mod">
            <ac:chgData name="sandro federici" userId="9de09c822f254df3" providerId="LiveId" clId="{16274EE9-1C21-4758-B580-D49CCD6BB833}" dt="2023-05-30T05:55:08.796" v="41"/>
            <ac:spMkLst>
              <pc:docMk/>
              <pc:sldMasterMk cId="2468109829" sldId="2147484142"/>
              <pc:sldLayoutMk cId="3201613473" sldId="2147484151"/>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201613473" sldId="2147484151"/>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201613473" sldId="2147484151"/>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201613473" sldId="2147484151"/>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201613473" sldId="2147484151"/>
              <ac:spMk id="6"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273525983" sldId="2147484152"/>
          </pc:sldLayoutMkLst>
          <pc:spChg chg="mod">
            <ac:chgData name="sandro federici" userId="9de09c822f254df3" providerId="LiveId" clId="{16274EE9-1C21-4758-B580-D49CCD6BB833}" dt="2023-05-30T05:55:08.796" v="41"/>
            <ac:spMkLst>
              <pc:docMk/>
              <pc:sldMasterMk cId="2468109829" sldId="2147484142"/>
              <pc:sldLayoutMk cId="2273525983" sldId="2147484152"/>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273525983" sldId="2147484152"/>
              <ac:spMk id="5"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134389534" sldId="2147484153"/>
          </pc:sldLayoutMkLst>
          <pc:spChg chg="mod">
            <ac:chgData name="sandro federici" userId="9de09c822f254df3" providerId="LiveId" clId="{16274EE9-1C21-4758-B580-D49CCD6BB833}" dt="2023-05-30T05:55:08.796" v="41"/>
            <ac:spMkLst>
              <pc:docMk/>
              <pc:sldMasterMk cId="2468109829" sldId="2147484142"/>
              <pc:sldLayoutMk cId="134389534" sldId="2147484153"/>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4389534" sldId="2147484153"/>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4389534" sldId="2147484153"/>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34389534" sldId="2147484153"/>
              <ac:spMk id="5"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3819670252" sldId="2147484154"/>
          </pc:sldLayoutMkLst>
          <pc:spChg chg="mod">
            <ac:chgData name="sandro federici" userId="9de09c822f254df3" providerId="LiveId" clId="{16274EE9-1C21-4758-B580-D49CCD6BB833}" dt="2023-05-30T05:55:08.796" v="41"/>
            <ac:spMkLst>
              <pc:docMk/>
              <pc:sldMasterMk cId="2468109829" sldId="2147484142"/>
              <pc:sldLayoutMk cId="3819670252" sldId="2147484154"/>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819670252" sldId="2147484154"/>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819670252" sldId="2147484154"/>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819670252" sldId="2147484154"/>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3819670252" sldId="2147484154"/>
              <ac:spMk id="6"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1024847592" sldId="2147484155"/>
          </pc:sldLayoutMkLst>
          <pc:spChg chg="mod">
            <ac:chgData name="sandro federici" userId="9de09c822f254df3" providerId="LiveId" clId="{16274EE9-1C21-4758-B580-D49CCD6BB833}" dt="2023-05-30T05:55:08.796" v="41"/>
            <ac:spMkLst>
              <pc:docMk/>
              <pc:sldMasterMk cId="2468109829" sldId="2147484142"/>
              <pc:sldLayoutMk cId="1024847592" sldId="2147484155"/>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024847592" sldId="2147484155"/>
              <ac:spMk id="3"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024847592" sldId="2147484155"/>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024847592" sldId="2147484155"/>
              <ac:spMk id="5"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175456914" sldId="2147484156"/>
          </pc:sldLayoutMkLst>
          <pc:spChg chg="mod">
            <ac:chgData name="sandro federici" userId="9de09c822f254df3" providerId="LiveId" clId="{16274EE9-1C21-4758-B580-D49CCD6BB833}" dt="2023-05-30T05:55:08.796" v="41"/>
            <ac:spMkLst>
              <pc:docMk/>
              <pc:sldMasterMk cId="2468109829" sldId="2147484142"/>
              <pc:sldLayoutMk cId="175456914" sldId="2147484156"/>
              <ac:spMk id="4"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456914" sldId="2147484156"/>
              <ac:spMk id="5"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456914" sldId="2147484156"/>
              <ac:spMk id="6"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175456914" sldId="2147484156"/>
              <ac:spMk id="7" creationId="{00000000-0000-0000-0000-000000000000}"/>
            </ac:spMkLst>
          </pc:spChg>
        </pc:sldLayoutChg>
        <pc:sldLayoutChg chg="modSp del">
          <pc:chgData name="sandro federici" userId="9de09c822f254df3" providerId="LiveId" clId="{16274EE9-1C21-4758-B580-D49CCD6BB833}" dt="2023-05-30T06:15:02.684" v="363" actId="47"/>
          <pc:sldLayoutMkLst>
            <pc:docMk/>
            <pc:sldMasterMk cId="2468109829" sldId="2147484142"/>
            <pc:sldLayoutMk cId="2843231795" sldId="2147484157"/>
          </pc:sldLayoutMkLst>
          <pc:spChg chg="mod">
            <ac:chgData name="sandro federici" userId="9de09c822f254df3" providerId="LiveId" clId="{16274EE9-1C21-4758-B580-D49CCD6BB833}" dt="2023-05-30T05:55:08.796" v="41"/>
            <ac:spMkLst>
              <pc:docMk/>
              <pc:sldMasterMk cId="2468109829" sldId="2147484142"/>
              <pc:sldLayoutMk cId="2843231795" sldId="2147484157"/>
              <ac:spMk id="2" creationId="{00000000-0000-0000-0000-000000000000}"/>
            </ac:spMkLst>
          </pc:spChg>
          <pc:spChg chg="mod">
            <ac:chgData name="sandro federici" userId="9de09c822f254df3" providerId="LiveId" clId="{16274EE9-1C21-4758-B580-D49CCD6BB833}" dt="2023-05-30T05:55:08.796" v="41"/>
            <ac:spMkLst>
              <pc:docMk/>
              <pc:sldMasterMk cId="2468109829" sldId="2147484142"/>
              <pc:sldLayoutMk cId="2843231795" sldId="2147484157"/>
              <ac:spMk id="3" creationId="{00000000-0000-0000-0000-000000000000}"/>
            </ac:spMkLst>
          </pc:spChg>
          <pc:picChg chg="mod">
            <ac:chgData name="sandro federici" userId="9de09c822f254df3" providerId="LiveId" clId="{16274EE9-1C21-4758-B580-D49CCD6BB833}" dt="2023-05-30T05:55:08.796" v="41"/>
            <ac:picMkLst>
              <pc:docMk/>
              <pc:sldMasterMk cId="2468109829" sldId="2147484142"/>
              <pc:sldLayoutMk cId="2843231795" sldId="2147484157"/>
              <ac:picMk id="4" creationId="{00000000-0000-0000-0000-000000000000}"/>
            </ac:picMkLst>
          </pc:picChg>
          <pc:picChg chg="mod">
            <ac:chgData name="sandro federici" userId="9de09c822f254df3" providerId="LiveId" clId="{16274EE9-1C21-4758-B580-D49CCD6BB833}" dt="2023-05-30T05:55:08.796" v="41"/>
            <ac:picMkLst>
              <pc:docMk/>
              <pc:sldMasterMk cId="2468109829" sldId="2147484142"/>
              <pc:sldLayoutMk cId="2843231795" sldId="2147484157"/>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dirty="0"/>
          </a:p>
        </p:txBody>
      </p:sp>
      <p:sp>
        <p:nvSpPr>
          <p:cNvPr id="69635"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dirty="0"/>
          </a:p>
        </p:txBody>
      </p:sp>
      <p:sp>
        <p:nvSpPr>
          <p:cNvPr id="69636"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dirty="0"/>
          </a:p>
        </p:txBody>
      </p:sp>
      <p:sp>
        <p:nvSpPr>
          <p:cNvPr id="69637"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FDA663-6B58-4C64-85D7-5B8D4E0A1F08}" type="slidenum">
              <a:rPr lang="ja-JP" altLang="en-US"/>
              <a:pPr>
                <a:defRPr/>
              </a:pPr>
              <a:t>‹#›</a:t>
            </a:fld>
            <a:endParaRPr lang="en-US" altLang="ja-JP" dirty="0"/>
          </a:p>
        </p:txBody>
      </p:sp>
    </p:spTree>
    <p:extLst>
      <p:ext uri="{BB962C8B-B14F-4D97-AF65-F5344CB8AC3E}">
        <p14:creationId xmlns:p14="http://schemas.microsoft.com/office/powerpoint/2010/main" val="18956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ja-JP" dirty="0"/>
          </a:p>
        </p:txBody>
      </p:sp>
      <p:sp>
        <p:nvSpPr>
          <p:cNvPr id="99331"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ja-JP" dirty="0"/>
          </a:p>
        </p:txBody>
      </p:sp>
      <p:sp>
        <p:nvSpPr>
          <p:cNvPr id="67588"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9334"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ja-JP" dirty="0"/>
          </a:p>
        </p:txBody>
      </p:sp>
      <p:sp>
        <p:nvSpPr>
          <p:cNvPr id="99335"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11CC14-D109-462E-A840-07371AD1D5CB}" type="slidenum">
              <a:rPr lang="en-GB" altLang="ja-JP"/>
              <a:pPr>
                <a:defRPr/>
              </a:pPr>
              <a:t>‹#›</a:t>
            </a:fld>
            <a:endParaRPr lang="en-GB" altLang="ja-JP" dirty="0"/>
          </a:p>
        </p:txBody>
      </p:sp>
    </p:spTree>
    <p:extLst>
      <p:ext uri="{BB962C8B-B14F-4D97-AF65-F5344CB8AC3E}">
        <p14:creationId xmlns:p14="http://schemas.microsoft.com/office/powerpoint/2010/main" val="7024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11CC14-D109-462E-A840-07371AD1D5CB}" type="slidenum">
              <a:rPr lang="en-GB" altLang="ja-JP" smtClean="0"/>
              <a:pPr>
                <a:defRPr/>
              </a:pPr>
              <a:t>5</a:t>
            </a:fld>
            <a:endParaRPr lang="en-GB" altLang="ja-JP"/>
          </a:p>
        </p:txBody>
      </p:sp>
    </p:spTree>
    <p:extLst>
      <p:ext uri="{BB962C8B-B14F-4D97-AF65-F5344CB8AC3E}">
        <p14:creationId xmlns:p14="http://schemas.microsoft.com/office/powerpoint/2010/main" val="29886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67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E7966-BC4D-4F99-A24C-95170EC0E80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5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p:spPr>
        <p:txBody>
          <a:bodyPr/>
          <a:lstStyle>
            <a:lvl1pPr>
              <a:defRPr baseline="0">
                <a:solidFill>
                  <a:schemeClr val="bg1"/>
                </a:solidFill>
              </a:defRPr>
            </a:lvl1pPr>
          </a:lstStyle>
          <a:p>
            <a:r>
              <a:rPr lang="en-US" dirty="0"/>
              <a:t>[Insert the title of your presentation]</a:t>
            </a:r>
            <a:br>
              <a:rPr lang="en-US" dirty="0"/>
            </a:br>
            <a:r>
              <a:rPr lang="en-US" dirty="0"/>
              <a:t>[name of the event]</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lang="en-US" sz="3200" kern="1200" baseline="0" dirty="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[Name of the presenter] </a:t>
            </a:r>
            <a:r>
              <a:rPr lang="fr-CH" dirty="0"/>
              <a:t>[Professional </a:t>
            </a:r>
            <a:r>
              <a:rPr lang="fr-CH" dirty="0" err="1"/>
              <a:t>title</a:t>
            </a:r>
            <a:r>
              <a:rPr lang="fr-CH" dirty="0"/>
              <a:t>]</a:t>
            </a:r>
          </a:p>
          <a:p>
            <a:r>
              <a:rPr lang="fr-CH" dirty="0"/>
              <a:t>[Date, place]</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19805"/>
            <a:ext cx="6502400" cy="74851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r>
              <a:rPr lang="en-US" dirty="0"/>
              <a:t>Date, place</a:t>
            </a:r>
          </a:p>
        </p:txBody>
      </p:sp>
      <p:pic>
        <p:nvPicPr>
          <p:cNvPr id="6" name="図 5" descr="http://www.iges.or.jp/files/access/images/hayama.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7000" y="5"/>
            <a:ext cx="4445000" cy="2219325"/>
          </a:xfrm>
          <a:prstGeom prst="rect">
            <a:avLst/>
          </a:prstGeom>
          <a:noFill/>
          <a:ln>
            <a:noFill/>
          </a:ln>
        </p:spPr>
      </p:pic>
      <p:pic>
        <p:nvPicPr>
          <p:cNvPr id="7" name="図 6"/>
          <p:cNvPicPr>
            <a:picLocks noChangeAspect="1"/>
          </p:cNvPicPr>
          <p:nvPr userDrawn="1"/>
        </p:nvPicPr>
        <p:blipFill rotWithShape="1">
          <a:blip r:embed="rId4"/>
          <a:srcRect b="14817"/>
          <a:stretch/>
        </p:blipFill>
        <p:spPr>
          <a:xfrm>
            <a:off x="0" y="0"/>
            <a:ext cx="7771568" cy="2222500"/>
          </a:xfrm>
          <a:prstGeom prst="rect">
            <a:avLst/>
          </a:prstGeom>
        </p:spPr>
      </p:pic>
    </p:spTree>
    <p:extLst>
      <p:ext uri="{BB962C8B-B14F-4D97-AF65-F5344CB8AC3E}">
        <p14:creationId xmlns:p14="http://schemas.microsoft.com/office/powerpoint/2010/main" val="78192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1030081.JPG"/>
          <p:cNvPicPr>
            <a:picLocks noChangeAspect="1"/>
          </p:cNvPicPr>
          <p:nvPr userDrawn="1"/>
        </p:nvPicPr>
        <p:blipFill>
          <a:blip r:embed="rId2" cstate="print"/>
          <a:srcRect/>
          <a:stretch>
            <a:fillRect/>
          </a:stretch>
        </p:blipFill>
        <p:spPr bwMode="auto">
          <a:xfrm>
            <a:off x="4751917" y="5"/>
            <a:ext cx="2512483" cy="1412875"/>
          </a:xfrm>
          <a:prstGeom prst="rect">
            <a:avLst/>
          </a:prstGeom>
          <a:noFill/>
          <a:ln w="9525">
            <a:noFill/>
            <a:miter lim="800000"/>
            <a:headEnd/>
            <a:tailEnd/>
          </a:ln>
        </p:spPr>
      </p:pic>
      <p:pic>
        <p:nvPicPr>
          <p:cNvPr id="5" name="Picture 9" descr="P1020749.JPG"/>
          <p:cNvPicPr>
            <a:picLocks noChangeAspect="1"/>
          </p:cNvPicPr>
          <p:nvPr userDrawn="1"/>
        </p:nvPicPr>
        <p:blipFill>
          <a:blip r:embed="rId3" cstate="print"/>
          <a:srcRect/>
          <a:stretch>
            <a:fillRect/>
          </a:stretch>
        </p:blipFill>
        <p:spPr bwMode="auto">
          <a:xfrm>
            <a:off x="2336803" y="5"/>
            <a:ext cx="2510367" cy="1412875"/>
          </a:xfrm>
          <a:prstGeom prst="rect">
            <a:avLst/>
          </a:prstGeom>
          <a:noFill/>
          <a:ln w="9525">
            <a:noFill/>
            <a:miter lim="800000"/>
            <a:headEnd/>
            <a:tailEnd/>
          </a:ln>
        </p:spPr>
      </p:pic>
      <p:pic>
        <p:nvPicPr>
          <p:cNvPr id="6" name="Picture 10" descr="P1030306.JPG"/>
          <p:cNvPicPr>
            <a:picLocks noChangeAspect="1"/>
          </p:cNvPicPr>
          <p:nvPr userDrawn="1"/>
        </p:nvPicPr>
        <p:blipFill>
          <a:blip r:embed="rId4" cstate="print"/>
          <a:srcRect/>
          <a:stretch>
            <a:fillRect/>
          </a:stretch>
        </p:blipFill>
        <p:spPr bwMode="auto">
          <a:xfrm>
            <a:off x="7232653" y="5"/>
            <a:ext cx="2512483" cy="1412875"/>
          </a:xfrm>
          <a:prstGeom prst="rect">
            <a:avLst/>
          </a:prstGeom>
          <a:noFill/>
          <a:ln w="9525">
            <a:noFill/>
            <a:miter lim="800000"/>
            <a:headEnd/>
            <a:tailEnd/>
          </a:ln>
        </p:spPr>
      </p:pic>
      <p:pic>
        <p:nvPicPr>
          <p:cNvPr id="7" name="Picture 11" descr="P1030312.JPG"/>
          <p:cNvPicPr>
            <a:picLocks noChangeAspect="1"/>
          </p:cNvPicPr>
          <p:nvPr userDrawn="1"/>
        </p:nvPicPr>
        <p:blipFill>
          <a:blip r:embed="rId5" cstate="print"/>
          <a:srcRect/>
          <a:stretch>
            <a:fillRect/>
          </a:stretch>
        </p:blipFill>
        <p:spPr bwMode="auto">
          <a:xfrm>
            <a:off x="9679517" y="5"/>
            <a:ext cx="2512483" cy="1412875"/>
          </a:xfrm>
          <a:prstGeom prst="rect">
            <a:avLst/>
          </a:prstGeom>
          <a:noFill/>
          <a:ln w="9525">
            <a:noFill/>
            <a:miter lim="800000"/>
            <a:headEnd/>
            <a:tailEnd/>
          </a:ln>
        </p:spPr>
      </p:pic>
      <p:pic>
        <p:nvPicPr>
          <p:cNvPr id="8" name="Picture 15" descr="IPCCLogoBlue_RGB_72PPI.jpg"/>
          <p:cNvPicPr>
            <a:picLocks noChangeAspect="1"/>
          </p:cNvPicPr>
          <p:nvPr userDrawn="1"/>
        </p:nvPicPr>
        <p:blipFill>
          <a:blip r:embed="rId6" cstate="print"/>
          <a:srcRect/>
          <a:stretch>
            <a:fillRect/>
          </a:stretch>
        </p:blipFill>
        <p:spPr bwMode="auto">
          <a:xfrm>
            <a:off x="6953253" y="6000755"/>
            <a:ext cx="5164667" cy="798513"/>
          </a:xfrm>
          <a:prstGeom prst="rect">
            <a:avLst/>
          </a:prstGeom>
          <a:noFill/>
          <a:ln w="9525">
            <a:noFill/>
            <a:miter lim="800000"/>
            <a:headEnd/>
            <a:tailEnd/>
          </a:ln>
        </p:spPr>
      </p:pic>
      <p:pic>
        <p:nvPicPr>
          <p:cNvPr id="9" name="Picture 2"/>
          <p:cNvPicPr>
            <a:picLocks noChangeAspect="1" noChangeArrowheads="1"/>
          </p:cNvPicPr>
          <p:nvPr userDrawn="1"/>
        </p:nvPicPr>
        <p:blipFill>
          <a:blip r:embed="rId7" cstate="print"/>
          <a:srcRect/>
          <a:stretch>
            <a:fillRect/>
          </a:stretch>
        </p:blipFill>
        <p:spPr bwMode="auto">
          <a:xfrm>
            <a:off x="1" y="6261100"/>
            <a:ext cx="1238251" cy="596900"/>
          </a:xfrm>
          <a:prstGeom prst="rect">
            <a:avLst/>
          </a:prstGeom>
          <a:noFill/>
          <a:ln w="9525">
            <a:noFill/>
            <a:miter lim="800000"/>
            <a:headEnd/>
            <a:tailEnd/>
          </a:ln>
        </p:spPr>
      </p:pic>
      <p:pic>
        <p:nvPicPr>
          <p:cNvPr id="10" name="Picture 14" descr="P1020857.JPG"/>
          <p:cNvPicPr>
            <a:picLocks noChangeAspect="1"/>
          </p:cNvPicPr>
          <p:nvPr userDrawn="1"/>
        </p:nvPicPr>
        <p:blipFill>
          <a:blip r:embed="rId8" cstate="print"/>
          <a:srcRect/>
          <a:stretch>
            <a:fillRect/>
          </a:stretch>
        </p:blipFill>
        <p:spPr bwMode="auto">
          <a:xfrm>
            <a:off x="-48682" y="5"/>
            <a:ext cx="2512484" cy="1412875"/>
          </a:xfrm>
          <a:prstGeom prst="rect">
            <a:avLst/>
          </a:prstGeom>
          <a:noFill/>
          <a:ln w="9525">
            <a:noFill/>
            <a:miter lim="800000"/>
            <a:headEnd/>
            <a:tailEnd/>
          </a:ln>
        </p:spPr>
      </p:pic>
      <p:sp>
        <p:nvSpPr>
          <p:cNvPr id="11" name="TextBox 10"/>
          <p:cNvSpPr txBox="1"/>
          <p:nvPr/>
        </p:nvSpPr>
        <p:spPr>
          <a:xfrm>
            <a:off x="0" y="1412877"/>
            <a:ext cx="12192000" cy="461665"/>
          </a:xfrm>
          <a:prstGeom prst="rect">
            <a:avLst/>
          </a:prstGeom>
          <a:noFill/>
        </p:spPr>
        <p:txBody>
          <a:bodyPr>
            <a:spAutoFit/>
          </a:bodyPr>
          <a:lstStyle/>
          <a:p>
            <a:pPr algn="r" fontAlgn="auto">
              <a:spcBef>
                <a:spcPts val="0"/>
              </a:spcBef>
              <a:spcAft>
                <a:spcPts val="0"/>
              </a:spcAft>
              <a:defRPr/>
            </a:pPr>
            <a:r>
              <a:rPr lang="en-US" sz="2400" dirty="0">
                <a:latin typeface="Arial Narrow" pitchFamily="34" charset="0"/>
              </a:rPr>
              <a:t>Task Force on National Greenhouse Gas Inventories</a:t>
            </a:r>
            <a:endParaRPr lang="en-GB" sz="2400" dirty="0">
              <a:latin typeface="Arial Narrow" pitchFamily="34" charset="0"/>
            </a:endParaRPr>
          </a:p>
        </p:txBody>
      </p:sp>
      <p:sp>
        <p:nvSpPr>
          <p:cNvPr id="140290" name="Rectangle 2"/>
          <p:cNvSpPr>
            <a:spLocks noGrp="1" noChangeArrowheads="1"/>
          </p:cNvSpPr>
          <p:nvPr>
            <p:ph type="ctrTitle"/>
          </p:nvPr>
        </p:nvSpPr>
        <p:spPr>
          <a:xfrm>
            <a:off x="1583500" y="2132856"/>
            <a:ext cx="10608501" cy="1296144"/>
          </a:xfrm>
        </p:spPr>
        <p:txBody>
          <a:bodyPr/>
          <a:lstStyle>
            <a:lvl1pPr algn="r">
              <a:defRPr sz="4400" b="1" i="0" cap="none" spc="0">
                <a:ln>
                  <a:noFill/>
                </a:ln>
                <a:solidFill>
                  <a:srgbClr val="990002"/>
                </a:solidFill>
                <a:effectLst/>
                <a:latin typeface="Arial Narrow" pitchFamily="34" charset="0"/>
              </a:defRPr>
            </a:lvl1pPr>
          </a:lstStyle>
          <a:p>
            <a:r>
              <a:rPr lang="en-US" dirty="0"/>
              <a:t>Click to edit Master title style</a:t>
            </a:r>
            <a:endParaRPr lang="en-GB" dirty="0"/>
          </a:p>
        </p:txBody>
      </p:sp>
      <p:sp>
        <p:nvSpPr>
          <p:cNvPr id="140291" name="Rectangle 3"/>
          <p:cNvSpPr>
            <a:spLocks noGrp="1" noChangeArrowheads="1"/>
          </p:cNvSpPr>
          <p:nvPr>
            <p:ph type="subTitle" idx="1"/>
          </p:nvPr>
        </p:nvSpPr>
        <p:spPr>
          <a:xfrm>
            <a:off x="1428717" y="3717032"/>
            <a:ext cx="10763283" cy="1368152"/>
          </a:xfrm>
        </p:spPr>
        <p:txBody>
          <a:bodyPr/>
          <a:lstStyle>
            <a:lvl1pPr marL="0" indent="0" algn="r">
              <a:buFontTx/>
              <a:buNone/>
              <a:defRPr b="1" i="0">
                <a:solidFill>
                  <a:srgbClr val="002060"/>
                </a:solidFill>
                <a:latin typeface="Arial Narrow" pitchFamily="34" charset="0"/>
              </a:defRPr>
            </a:lvl1pPr>
          </a:lstStyle>
          <a:p>
            <a:r>
              <a:rPr lang="en-US" dirty="0"/>
              <a:t>Click to edit Master subtitle style</a:t>
            </a:r>
            <a:endParaRPr lang="en-GB" dirty="0"/>
          </a:p>
        </p:txBody>
      </p:sp>
    </p:spTree>
    <p:extLst>
      <p:ext uri="{BB962C8B-B14F-4D97-AF65-F5344CB8AC3E}">
        <p14:creationId xmlns:p14="http://schemas.microsoft.com/office/powerpoint/2010/main" val="1665042532"/>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2060"/>
                </a:solidFill>
                <a:latin typeface="Arial Narrow" pitchFamily="34" charset="0"/>
              </a:defRPr>
            </a:lvl1pPr>
            <a:lvl2pPr>
              <a:defRPr>
                <a:solidFill>
                  <a:srgbClr val="002060"/>
                </a:solidFill>
                <a:latin typeface="Arial Narrow" pitchFamily="34" charset="0"/>
              </a:defRPr>
            </a:lvl2pPr>
            <a:lvl3pPr>
              <a:defRPr>
                <a:solidFill>
                  <a:srgbClr val="002060"/>
                </a:solidFill>
                <a:latin typeface="Arial Narrow" pitchFamily="34" charset="0"/>
              </a:defRPr>
            </a:lvl3pPr>
            <a:lvl4pPr>
              <a:defRPr>
                <a:solidFill>
                  <a:srgbClr val="002060"/>
                </a:solidFill>
                <a:latin typeface="Arial Narrow" pitchFamily="34" charset="0"/>
              </a:defRPr>
            </a:lvl4pPr>
            <a:lvl5pPr>
              <a:defRPr>
                <a:solidFill>
                  <a:srgbClr val="002060"/>
                </a:solidFill>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763904"/>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atin typeface="Arial Narrow"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Arial Narrow"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602106505"/>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1403353" y="1600205"/>
            <a:ext cx="4986867"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593421" y="1600205"/>
            <a:ext cx="4988983"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02775"/>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Narrow"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atin typeface="Arial Narrow"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302647"/>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Tree>
    <p:extLst>
      <p:ext uri="{BB962C8B-B14F-4D97-AF65-F5344CB8AC3E}">
        <p14:creationId xmlns:p14="http://schemas.microsoft.com/office/powerpoint/2010/main" val="3341343509"/>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489842"/>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atin typeface="Arial Narrow"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805175172"/>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Narrow"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Narrow"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042257043"/>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9797266"/>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31374812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163513"/>
            <a:ext cx="2639483" cy="5962650"/>
          </a:xfrm>
        </p:spPr>
        <p:txBody>
          <a:bodyPr vert="eaVert"/>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1403354" y="163513"/>
            <a:ext cx="7717367" cy="5962650"/>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9397702"/>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5468" y="163513"/>
            <a:ext cx="10557933" cy="1008062"/>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sz="half" idx="1"/>
          </p:nvPr>
        </p:nvSpPr>
        <p:spPr>
          <a:xfrm>
            <a:off x="1403353" y="1600205"/>
            <a:ext cx="4986867"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93421" y="1600205"/>
            <a:ext cx="4988983"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5715484"/>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05468" y="163513"/>
            <a:ext cx="10557933" cy="1008062"/>
          </a:xfrm>
        </p:spPr>
        <p:txBody>
          <a:bodyPr/>
          <a:lstStyle>
            <a:lvl1pPr>
              <a:defRPr>
                <a:latin typeface="Arial Narrow" pitchFamily="34" charset="0"/>
              </a:defRPr>
            </a:lvl1pPr>
          </a:lstStyle>
          <a:p>
            <a:r>
              <a:rPr lang="en-US"/>
              <a:t>Click to edit Master title style</a:t>
            </a:r>
            <a:endParaRPr lang="en-GB"/>
          </a:p>
        </p:txBody>
      </p:sp>
      <p:sp>
        <p:nvSpPr>
          <p:cNvPr id="3" name="Table Placeholder 2"/>
          <p:cNvSpPr>
            <a:spLocks noGrp="1"/>
          </p:cNvSpPr>
          <p:nvPr>
            <p:ph type="tbl" idx="1"/>
          </p:nvPr>
        </p:nvSpPr>
        <p:spPr>
          <a:xfrm>
            <a:off x="1403354" y="1600205"/>
            <a:ext cx="10179049" cy="4525963"/>
          </a:xfrm>
        </p:spPr>
        <p:txBody>
          <a:bodyPr/>
          <a:lstStyle>
            <a:lvl1pPr>
              <a:defRPr>
                <a:latin typeface="Arial Narrow"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3116240915"/>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
            <a:ext cx="12192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Arial Narrow" pitchFamily="34" charset="0"/>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609600" y="1600205"/>
            <a:ext cx="109728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6778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30967758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35085195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52400"/>
            <a:ext cx="12192000" cy="228600"/>
          </a:xfrm>
          <a:prstGeom prst="rect">
            <a:avLst/>
          </a:prstGeom>
        </p:spPr>
      </p:pic>
    </p:spTree>
    <p:extLst>
      <p:ext uri="{BB962C8B-B14F-4D97-AF65-F5344CB8AC3E}">
        <p14:creationId xmlns:p14="http://schemas.microsoft.com/office/powerpoint/2010/main" val="6700292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37201190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380838478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32090322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340051-1052-4F0E-BA61-1F4EB2F24122}" type="datetimeFigureOut">
              <a:rPr lang="en-US" smtClean="0"/>
              <a:pPr/>
              <a:t>6/5/2023</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484984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7.png"/><Relationship Id="rId2" Type="http://schemas.openxmlformats.org/officeDocument/2006/relationships/slideLayout" Target="../slideLayouts/slideLayout11.xml"/><Relationship Id="rId16"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Insert date and place</a:t>
            </a: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BEBEF-F59C-4021-B0E4-D01E3F18DE0E}" type="slidenum">
              <a:rPr lang="en-US" smtClean="0"/>
              <a:pPr/>
              <a:t>‹#›</a:t>
            </a:fld>
            <a:endParaRPr lang="en-US" dirty="0"/>
          </a:p>
        </p:txBody>
      </p:sp>
    </p:spTree>
    <p:extLst>
      <p:ext uri="{BB962C8B-B14F-4D97-AF65-F5344CB8AC3E}">
        <p14:creationId xmlns:p14="http://schemas.microsoft.com/office/powerpoint/2010/main" val="382710935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Lst>
  <p:txStyles>
    <p:titleStyle>
      <a:lvl1pPr algn="ctr" defTabSz="914377" rtl="0" eaLnBrk="1" latinLnBrk="0" hangingPunct="1">
        <a:spcBef>
          <a:spcPct val="0"/>
        </a:spcBef>
        <a:buNone/>
        <a:defRPr kumimoji="1" sz="4400" kern="1200">
          <a:solidFill>
            <a:srgbClr val="003466"/>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kumimoji="1" sz="3200" kern="1200">
          <a:solidFill>
            <a:srgbClr val="003466"/>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kumimoji="1" sz="2800" kern="1200">
          <a:solidFill>
            <a:srgbClr val="003466"/>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kumimoji="1" sz="2400" kern="1200">
          <a:solidFill>
            <a:srgbClr val="003466"/>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5" descr="IPCCLogoBlue_RGB_72PPI.jpg"/>
          <p:cNvPicPr>
            <a:picLocks noChangeAspect="1"/>
          </p:cNvPicPr>
          <p:nvPr/>
        </p:nvPicPr>
        <p:blipFill>
          <a:blip r:embed="rId16" cstate="print"/>
          <a:srcRect/>
          <a:stretch>
            <a:fillRect/>
          </a:stretch>
        </p:blipFill>
        <p:spPr bwMode="auto">
          <a:xfrm>
            <a:off x="6953253" y="6000755"/>
            <a:ext cx="5164667" cy="798513"/>
          </a:xfrm>
          <a:prstGeom prst="rect">
            <a:avLst/>
          </a:prstGeom>
          <a:noFill/>
          <a:ln w="9525">
            <a:noFill/>
            <a:miter lim="800000"/>
            <a:headEnd/>
            <a:tailEnd/>
          </a:ln>
        </p:spPr>
      </p:pic>
      <p:sp>
        <p:nvSpPr>
          <p:cNvPr id="3075" name="Rectangle 2"/>
          <p:cNvSpPr>
            <a:spLocks noGrp="1" noChangeArrowheads="1"/>
          </p:cNvSpPr>
          <p:nvPr>
            <p:ph type="title"/>
          </p:nvPr>
        </p:nvSpPr>
        <p:spPr bwMode="auto">
          <a:xfrm>
            <a:off x="1405468" y="163513"/>
            <a:ext cx="10557933"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6" name="Rectangle 3"/>
          <p:cNvSpPr>
            <a:spLocks noGrp="1" noChangeArrowheads="1"/>
          </p:cNvSpPr>
          <p:nvPr>
            <p:ph type="body" idx="1"/>
          </p:nvPr>
        </p:nvSpPr>
        <p:spPr bwMode="auto">
          <a:xfrm>
            <a:off x="1403354" y="1600205"/>
            <a:ext cx="1017904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8" name="Picture 2"/>
          <p:cNvPicPr>
            <a:picLocks noChangeAspect="1" noChangeArrowheads="1"/>
          </p:cNvPicPr>
          <p:nvPr/>
        </p:nvPicPr>
        <p:blipFill>
          <a:blip r:embed="rId17" cstate="print"/>
          <a:srcRect/>
          <a:stretch>
            <a:fillRect/>
          </a:stretch>
        </p:blipFill>
        <p:spPr bwMode="auto">
          <a:xfrm>
            <a:off x="1" y="6261100"/>
            <a:ext cx="1238251" cy="596900"/>
          </a:xfrm>
          <a:prstGeom prst="rect">
            <a:avLst/>
          </a:prstGeom>
          <a:noFill/>
          <a:ln w="9525">
            <a:noFill/>
            <a:miter lim="800000"/>
            <a:headEnd/>
            <a:tailEnd/>
          </a:ln>
        </p:spPr>
      </p:pic>
      <p:pic>
        <p:nvPicPr>
          <p:cNvPr id="3079" name="Picture 2"/>
          <p:cNvPicPr>
            <a:picLocks noChangeAspect="1" noChangeArrowheads="1"/>
          </p:cNvPicPr>
          <p:nvPr/>
        </p:nvPicPr>
        <p:blipFill>
          <a:blip r:embed="rId17" cstate="print"/>
          <a:srcRect/>
          <a:stretch>
            <a:fillRect/>
          </a:stretch>
        </p:blipFill>
        <p:spPr bwMode="auto">
          <a:xfrm>
            <a:off x="1" y="6261100"/>
            <a:ext cx="1238251" cy="596900"/>
          </a:xfrm>
          <a:prstGeom prst="rect">
            <a:avLst/>
          </a:prstGeom>
          <a:noFill/>
          <a:ln w="9525">
            <a:noFill/>
            <a:miter lim="800000"/>
            <a:headEnd/>
            <a:tailEnd/>
          </a:ln>
        </p:spPr>
      </p:pic>
      <p:sp>
        <p:nvSpPr>
          <p:cNvPr id="8" name="Rectangle 7"/>
          <p:cNvSpPr>
            <a:spLocks noChangeArrowheads="1"/>
          </p:cNvSpPr>
          <p:nvPr/>
        </p:nvSpPr>
        <p:spPr bwMode="auto">
          <a:xfrm>
            <a:off x="0" y="5"/>
            <a:ext cx="12192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ltLang="ja-JP">
              <a:solidFill>
                <a:srgbClr val="FFFFFF"/>
              </a:solidFill>
              <a:latin typeface="Arial Narrow" pitchFamily="34" charset="0"/>
              <a:ea typeface="ＭＳ Ｐゴシック" pitchFamily="50" charset="-128"/>
            </a:endParaRPr>
          </a:p>
        </p:txBody>
      </p:sp>
    </p:spTree>
    <p:extLst>
      <p:ext uri="{BB962C8B-B14F-4D97-AF65-F5344CB8AC3E}">
        <p14:creationId xmlns:p14="http://schemas.microsoft.com/office/powerpoint/2010/main" val="3264958191"/>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ransition>
    <p:cover/>
  </p:transition>
  <p:txStyles>
    <p:titleStyle>
      <a:lvl1pPr algn="l" rtl="0" fontAlgn="base">
        <a:spcBef>
          <a:spcPct val="0"/>
        </a:spcBef>
        <a:spcAft>
          <a:spcPct val="0"/>
        </a:spcAft>
        <a:defRPr sz="4000" b="1">
          <a:solidFill>
            <a:srgbClr val="990002"/>
          </a:solidFill>
          <a:latin typeface="Frutiger LT Pro 57 Condensed" pitchFamily="34" charset="0"/>
          <a:ea typeface="+mj-ea"/>
          <a:cs typeface="+mj-cs"/>
        </a:defRPr>
      </a:lvl1pPr>
      <a:lvl2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2pPr>
      <a:lvl3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3pPr>
      <a:lvl4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4pPr>
      <a:lvl5pPr algn="l" rtl="0" fontAlgn="base">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5pPr>
      <a:lvl6pPr marL="457189"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6pPr>
      <a:lvl7pPr marL="914377"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7pPr>
      <a:lvl8pPr marL="1371566"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8pPr>
      <a:lvl9pPr marL="1828754"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9pPr>
    </p:titleStyle>
    <p:bodyStyle>
      <a:lvl1pPr marL="342891" indent="-342891" algn="l" rtl="0" fontAlgn="base">
        <a:spcBef>
          <a:spcPct val="20000"/>
        </a:spcBef>
        <a:spcAft>
          <a:spcPct val="0"/>
        </a:spcAft>
        <a:buChar char="•"/>
        <a:defRPr sz="2800">
          <a:solidFill>
            <a:srgbClr val="002060"/>
          </a:solidFill>
          <a:latin typeface="Frutiger LT Pro 57 Condensed" pitchFamily="34" charset="0"/>
          <a:ea typeface="+mn-ea"/>
          <a:cs typeface="+mn-cs"/>
        </a:defRPr>
      </a:lvl1pPr>
      <a:lvl2pPr marL="742932" indent="-285744" algn="l" rtl="0" fontAlgn="base">
        <a:spcBef>
          <a:spcPct val="20000"/>
        </a:spcBef>
        <a:spcAft>
          <a:spcPct val="0"/>
        </a:spcAft>
        <a:buChar char="–"/>
        <a:defRPr sz="2400">
          <a:solidFill>
            <a:srgbClr val="002060"/>
          </a:solidFill>
          <a:latin typeface="Frutiger LT Pro 57 Condensed" pitchFamily="34" charset="0"/>
        </a:defRPr>
      </a:lvl2pPr>
      <a:lvl3pPr marL="1142971" indent="-228594" algn="l" rtl="0" fontAlgn="base">
        <a:spcBef>
          <a:spcPct val="20000"/>
        </a:spcBef>
        <a:spcAft>
          <a:spcPct val="0"/>
        </a:spcAft>
        <a:buChar char="•"/>
        <a:defRPr sz="2000">
          <a:solidFill>
            <a:srgbClr val="002060"/>
          </a:solidFill>
          <a:latin typeface="Frutiger LT Pro 57 Condensed" pitchFamily="34" charset="0"/>
        </a:defRPr>
      </a:lvl3pPr>
      <a:lvl4pPr marL="1600160" indent="-228594" algn="l" rtl="0" fontAlgn="base">
        <a:spcBef>
          <a:spcPct val="20000"/>
        </a:spcBef>
        <a:spcAft>
          <a:spcPct val="0"/>
        </a:spcAft>
        <a:buChar char="–"/>
        <a:defRPr>
          <a:solidFill>
            <a:srgbClr val="002060"/>
          </a:solidFill>
          <a:latin typeface="Frutiger LT Pro 57 Condensed" pitchFamily="34" charset="0"/>
        </a:defRPr>
      </a:lvl4pPr>
      <a:lvl5pPr marL="2057349" indent="-228594" algn="l" rtl="0" fontAlgn="base">
        <a:spcBef>
          <a:spcPct val="20000"/>
        </a:spcBef>
        <a:spcAft>
          <a:spcPct val="0"/>
        </a:spcAft>
        <a:buChar char="»"/>
        <a:defRPr sz="1600">
          <a:solidFill>
            <a:srgbClr val="002060"/>
          </a:solidFill>
          <a:latin typeface="Frutiger LT Pro 57 Condensed" pitchFamily="34" charset="0"/>
        </a:defRPr>
      </a:lvl5pPr>
      <a:lvl6pPr marL="2514537" indent="-228594" algn="l" rtl="0" eaLnBrk="1" fontAlgn="base" hangingPunct="1">
        <a:spcBef>
          <a:spcPct val="20000"/>
        </a:spcBef>
        <a:spcAft>
          <a:spcPct val="0"/>
        </a:spcAft>
        <a:buChar char="»"/>
        <a:defRPr sz="1600">
          <a:solidFill>
            <a:schemeClr val="tx1"/>
          </a:solidFill>
          <a:latin typeface="+mn-lt"/>
        </a:defRPr>
      </a:lvl6pPr>
      <a:lvl7pPr marL="2971726" indent="-228594" algn="l" rtl="0" eaLnBrk="1" fontAlgn="base" hangingPunct="1">
        <a:spcBef>
          <a:spcPct val="20000"/>
        </a:spcBef>
        <a:spcAft>
          <a:spcPct val="0"/>
        </a:spcAft>
        <a:buChar char="»"/>
        <a:defRPr sz="1600">
          <a:solidFill>
            <a:schemeClr val="tx1"/>
          </a:solidFill>
          <a:latin typeface="+mn-lt"/>
        </a:defRPr>
      </a:lvl7pPr>
      <a:lvl8pPr marL="3428914" indent="-228594" algn="l" rtl="0" eaLnBrk="1" fontAlgn="base" hangingPunct="1">
        <a:spcBef>
          <a:spcPct val="20000"/>
        </a:spcBef>
        <a:spcAft>
          <a:spcPct val="0"/>
        </a:spcAft>
        <a:buChar char="»"/>
        <a:defRPr sz="1600">
          <a:solidFill>
            <a:schemeClr val="tx1"/>
          </a:solidFill>
          <a:latin typeface="+mn-lt"/>
        </a:defRPr>
      </a:lvl8pPr>
      <a:lvl9pPr marL="3886103" indent="-228594"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pcc-software@iges.or.jp"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hyperlink" Target="https://www.ipcc-nggip.iges.or.jp/software/index.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ipcc-nggip.iges.or.jp/software/index.html"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hyperlink" Target="mailto:ipcc-software@iges.or.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2650265"/>
            <a:ext cx="9143999" cy="1110727"/>
          </a:xfrm>
        </p:spPr>
        <p:txBody>
          <a:bodyPr>
            <a:noAutofit/>
          </a:bodyPr>
          <a:lstStyle/>
          <a:p>
            <a:r>
              <a:rPr lang="en-GB" sz="4000" b="1" dirty="0">
                <a:ea typeface="MS Mincho" panose="02020609040205080304" pitchFamily="49" charset="-128"/>
              </a:rPr>
              <a:t>Overview of the IPCC Inventory Software </a:t>
            </a:r>
            <a:br>
              <a:rPr lang="en-GB" sz="4000" b="1" dirty="0">
                <a:ea typeface="MS Mincho" panose="02020609040205080304" pitchFamily="49" charset="-128"/>
              </a:rPr>
            </a:br>
            <a:r>
              <a:rPr lang="en-GB" sz="4000" b="1" dirty="0">
                <a:ea typeface="MS Mincho" panose="02020609040205080304" pitchFamily="49" charset="-128"/>
              </a:rPr>
              <a:t>for National Greenhouse Gas Inventories </a:t>
            </a:r>
            <a:endParaRPr lang="en-US" sz="4000" b="1" i="1" dirty="0"/>
          </a:p>
        </p:txBody>
      </p:sp>
      <p:sp>
        <p:nvSpPr>
          <p:cNvPr id="3" name="Subtitle 2"/>
          <p:cNvSpPr>
            <a:spLocks noGrp="1"/>
          </p:cNvSpPr>
          <p:nvPr>
            <p:ph type="subTitle" idx="1"/>
          </p:nvPr>
        </p:nvSpPr>
        <p:spPr>
          <a:xfrm>
            <a:off x="1604683" y="4356849"/>
            <a:ext cx="10058400" cy="1334103"/>
          </a:xfrm>
        </p:spPr>
        <p:txBody>
          <a:bodyPr>
            <a:noAutofit/>
          </a:bodyPr>
          <a:lstStyle/>
          <a:p>
            <a:pPr algn="r"/>
            <a:r>
              <a:rPr lang="en-US" altLang="ja-JP" sz="2200" dirty="0">
                <a:latin typeface="+mj-lt"/>
              </a:rPr>
              <a:t>IPCC TFI Side Event, UNFCCC SB 58 </a:t>
            </a:r>
          </a:p>
          <a:p>
            <a:pPr algn="r"/>
            <a:r>
              <a:rPr lang="en-US" altLang="ja-JP" sz="2200" dirty="0">
                <a:latin typeface="+mj-lt"/>
              </a:rPr>
              <a:t>6 June 2023, Bonn, Germany</a:t>
            </a:r>
          </a:p>
          <a:p>
            <a:pPr algn="r"/>
            <a:r>
              <a:rPr lang="en-US" altLang="ja-JP" sz="2200" dirty="0">
                <a:latin typeface="+mj-lt"/>
              </a:rPr>
              <a:t>Pavel Shermanau, IPCC TFI TSU</a:t>
            </a:r>
          </a:p>
        </p:txBody>
      </p:sp>
    </p:spTree>
    <p:extLst>
      <p:ext uri="{BB962C8B-B14F-4D97-AF65-F5344CB8AC3E}">
        <p14:creationId xmlns:p14="http://schemas.microsoft.com/office/powerpoint/2010/main" val="2769329186"/>
      </p:ext>
    </p:extLst>
  </p:cSld>
  <p:clrMapOvr>
    <a:masterClrMapping/>
  </p:clrMapOvr>
  <mc:AlternateContent xmlns:mc="http://schemas.openxmlformats.org/markup-compatibility/2006" xmlns:p14="http://schemas.microsoft.com/office/powerpoint/2010/main">
    <mc:Choice Requires="p14">
      <p:transition spd="slow" p14:dur="2000" advTm="1561"/>
    </mc:Choice>
    <mc:Fallback xmlns="">
      <p:transition spd="slow" advTm="15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 y="111679"/>
            <a:ext cx="12204000" cy="1080000"/>
          </a:xfrm>
        </p:spPr>
        <p:txBody>
          <a:bodyPr/>
          <a:lstStyle/>
          <a:p>
            <a:pPr algn="ctr"/>
            <a:r>
              <a:rPr lang="en-GB" dirty="0">
                <a:effectLst>
                  <a:outerShdw blurRad="38100" dist="38100" dir="2700000" algn="tl">
                    <a:srgbClr val="000000">
                      <a:alpha val="43137"/>
                    </a:srgbClr>
                  </a:outerShdw>
                </a:effectLst>
              </a:rPr>
              <a:t>Support</a:t>
            </a: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876000" y="1531094"/>
            <a:ext cx="10440000" cy="4287000"/>
          </a:xfrm>
        </p:spPr>
        <p:txBody>
          <a:bodyPr/>
          <a:lstStyle/>
          <a:p>
            <a:pPr marL="357179" lvl="1" indent="-357179" algn="just">
              <a:spcBef>
                <a:spcPts val="0"/>
              </a:spcBef>
              <a:buFont typeface="Wingdings" panose="05000000000000000000" pitchFamily="2" charset="2"/>
              <a:buChar char="ü"/>
            </a:pPr>
            <a:endParaRPr lang="en-GB" sz="300" b="1" u="sng" dirty="0">
              <a:solidFill>
                <a:srgbClr val="0070C0"/>
              </a:solidFill>
            </a:endParaRPr>
          </a:p>
          <a:p>
            <a:pPr>
              <a:buFont typeface="Courier New" panose="02070309020205020404" pitchFamily="49" charset="0"/>
              <a:buChar char="o"/>
            </a:pPr>
            <a:r>
              <a:rPr kumimoji="1" lang="en-GB" sz="2200" b="1" kern="1200" dirty="0">
                <a:solidFill>
                  <a:srgbClr val="5492CD"/>
                </a:solidFill>
              </a:rPr>
              <a:t>IPCC TFI TSU is supporting the IPCC Inventory Software:</a:t>
            </a:r>
          </a:p>
          <a:p>
            <a:pPr lvl="1">
              <a:buFont typeface="Arial" panose="020B0604020202020204" pitchFamily="34" charset="0"/>
              <a:buChar char="•"/>
            </a:pPr>
            <a:r>
              <a:rPr kumimoji="1" lang="en-GB" sz="2200" b="1" kern="1200" dirty="0">
                <a:solidFill>
                  <a:srgbClr val="5492CD"/>
                </a:solidFill>
              </a:rPr>
              <a:t>User Manual</a:t>
            </a:r>
          </a:p>
          <a:p>
            <a:pPr lvl="1" algn="just">
              <a:buFont typeface="Arial" panose="020B0604020202020204" pitchFamily="34" charset="0"/>
              <a:buChar char="•"/>
            </a:pPr>
            <a:r>
              <a:rPr kumimoji="1" lang="en-GB" sz="2200" b="1" kern="1200" dirty="0">
                <a:solidFill>
                  <a:srgbClr val="5492CD"/>
                </a:solidFill>
              </a:rPr>
              <a:t>Help Desk:  </a:t>
            </a:r>
            <a:r>
              <a:rPr kumimoji="1" lang="en-GB" sz="2200" b="1" dirty="0">
                <a:solidFill>
                  <a:srgbClr val="EE8434"/>
                </a:solidFill>
                <a:hlinkClick r:id="rId3">
                  <a:extLst>
                    <a:ext uri="{A12FA001-AC4F-418D-AE19-62706E023703}">
                      <ahyp:hlinkClr xmlns:ahyp="http://schemas.microsoft.com/office/drawing/2018/hyperlinkcolor" val="tx"/>
                    </a:ext>
                  </a:extLst>
                </a:hlinkClick>
              </a:rPr>
              <a:t>ipcc-software@iges.or.jp</a:t>
            </a:r>
            <a:endParaRPr kumimoji="1" lang="en-GB" sz="2200" b="1" dirty="0">
              <a:solidFill>
                <a:srgbClr val="EE8434"/>
              </a:solidFill>
            </a:endParaRPr>
          </a:p>
          <a:p>
            <a:pPr lvl="1">
              <a:buFont typeface="Arial" panose="020B0604020202020204" pitchFamily="34" charset="0"/>
              <a:buChar char="•"/>
            </a:pPr>
            <a:r>
              <a:rPr kumimoji="1" lang="en-GB" sz="2200" b="1" kern="1200" dirty="0">
                <a:solidFill>
                  <a:srgbClr val="5492CD"/>
                </a:solidFill>
              </a:rPr>
              <a:t>Pool of voluntary testers</a:t>
            </a:r>
            <a:r>
              <a:rPr kumimoji="1" lang="en-GB" sz="2200" i="1" kern="1200" dirty="0">
                <a:solidFill>
                  <a:srgbClr val="5492CD"/>
                </a:solidFill>
              </a:rPr>
              <a:t>, to support software development and use</a:t>
            </a:r>
          </a:p>
          <a:p>
            <a:pPr lvl="1">
              <a:buFont typeface="Arial" panose="020B0604020202020204" pitchFamily="34" charset="0"/>
              <a:buChar char="•"/>
            </a:pPr>
            <a:r>
              <a:rPr kumimoji="1" lang="en-GB" sz="2200" b="1" kern="1200" dirty="0">
                <a:solidFill>
                  <a:srgbClr val="5492CD"/>
                </a:solidFill>
              </a:rPr>
              <a:t>Cooperation with the UNFCCC at training workshops on the use of the IPCC Inventory Software</a:t>
            </a:r>
          </a:p>
          <a:p>
            <a:pPr lvl="1">
              <a:buFont typeface="Arial" panose="020B0604020202020204" pitchFamily="34" charset="0"/>
              <a:buChar char="•"/>
            </a:pPr>
            <a:r>
              <a:rPr kumimoji="1" lang="en-GB" sz="2200" b="1" kern="1200" dirty="0">
                <a:solidFill>
                  <a:srgbClr val="5492CD"/>
                </a:solidFill>
              </a:rPr>
              <a:t>Annual IPCC meetings on feedback from software users</a:t>
            </a:r>
            <a:r>
              <a:rPr kumimoji="1" lang="en-GB" sz="2200" i="1" kern="1200" dirty="0">
                <a:solidFill>
                  <a:srgbClr val="5492CD"/>
                </a:solidFill>
              </a:rPr>
              <a:t>, including issues where support is needed or software improvements are envisaged</a:t>
            </a:r>
          </a:p>
          <a:p>
            <a:pPr lvl="1">
              <a:buFont typeface="Arial" panose="020B0604020202020204" pitchFamily="34" charset="0"/>
              <a:buChar char="•"/>
            </a:pPr>
            <a:endParaRPr kumimoji="1" lang="en-GB" sz="2200" i="1" kern="1200" dirty="0">
              <a:solidFill>
                <a:srgbClr val="5492CD"/>
              </a:solidFill>
            </a:endParaRPr>
          </a:p>
          <a:p>
            <a:pPr>
              <a:buFont typeface="Wingdings" panose="05000000000000000000" pitchFamily="2" charset="2"/>
              <a:buChar char="ü"/>
            </a:pPr>
            <a:r>
              <a:rPr kumimoji="1" lang="en-GB" sz="1800" i="1" dirty="0">
                <a:solidFill>
                  <a:srgbClr val="EE8434"/>
                </a:solidFill>
              </a:rPr>
              <a:t>In the 7</a:t>
            </a:r>
            <a:r>
              <a:rPr kumimoji="1" lang="en-GB" sz="1800" i="1" baseline="30000" dirty="0">
                <a:solidFill>
                  <a:srgbClr val="EE8434"/>
                </a:solidFill>
              </a:rPr>
              <a:t>th</a:t>
            </a:r>
            <a:r>
              <a:rPr kumimoji="1" lang="en-GB" sz="1800" i="1" dirty="0">
                <a:solidFill>
                  <a:srgbClr val="EE8434"/>
                </a:solidFill>
              </a:rPr>
              <a:t> IPCC assessment cycle (from end of July 2023) the plan and support may be subject to changes, depending on consideration by the IPCC and the new Bureau of the Task Force on National Greenhouse Gas Inventories</a:t>
            </a:r>
          </a:p>
          <a:p>
            <a:pPr lvl="1">
              <a:buFont typeface="Arial" panose="020B0604020202020204" pitchFamily="34" charset="0"/>
              <a:buChar char="•"/>
            </a:pPr>
            <a:endParaRPr kumimoji="1" lang="en-GB" sz="2200" i="1" kern="1200" dirty="0">
              <a:solidFill>
                <a:srgbClr val="5492CD"/>
              </a:solidFill>
            </a:endParaRPr>
          </a:p>
          <a:p>
            <a:pPr lvl="1">
              <a:buFont typeface="Arial" panose="020B0604020202020204" pitchFamily="34" charset="0"/>
              <a:buChar char="•"/>
            </a:pPr>
            <a:endParaRPr kumimoji="1" lang="en-GB" sz="2200" i="1" kern="1200" dirty="0">
              <a:solidFill>
                <a:srgbClr val="5492CD"/>
              </a:solidFill>
            </a:endParaRPr>
          </a:p>
        </p:txBody>
      </p:sp>
    </p:spTree>
    <p:extLst>
      <p:ext uri="{BB962C8B-B14F-4D97-AF65-F5344CB8AC3E}">
        <p14:creationId xmlns:p14="http://schemas.microsoft.com/office/powerpoint/2010/main" val="178504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0720" y="2606723"/>
            <a:ext cx="8458200" cy="1194312"/>
          </a:xfrm>
        </p:spPr>
        <p:txBody>
          <a:bodyPr>
            <a:noAutofit/>
          </a:bodyPr>
          <a:lstStyle/>
          <a:p>
            <a:r>
              <a:rPr lang="en-US" sz="6600" b="1" dirty="0">
                <a:effectLst>
                  <a:outerShdw blurRad="38100" dist="38100" dir="2700000" algn="tl">
                    <a:srgbClr val="000000">
                      <a:alpha val="43137"/>
                    </a:srgbClr>
                  </a:outerShdw>
                </a:effectLst>
              </a:rPr>
              <a:t>Thank you</a:t>
            </a:r>
          </a:p>
        </p:txBody>
      </p:sp>
      <p:sp>
        <p:nvSpPr>
          <p:cNvPr id="7" name="Subtitle 2">
            <a:extLst>
              <a:ext uri="{FF2B5EF4-FFF2-40B4-BE49-F238E27FC236}">
                <a16:creationId xmlns:a16="http://schemas.microsoft.com/office/drawing/2014/main" id="{82EDD90D-C8B9-13CE-FD71-302F115F37AB}"/>
              </a:ext>
            </a:extLst>
          </p:cNvPr>
          <p:cNvSpPr>
            <a:spLocks noGrp="1"/>
          </p:cNvSpPr>
          <p:nvPr>
            <p:ph type="subTitle" idx="1"/>
          </p:nvPr>
        </p:nvSpPr>
        <p:spPr>
          <a:xfrm>
            <a:off x="1798320" y="4026091"/>
            <a:ext cx="8610600" cy="1505133"/>
          </a:xfrm>
        </p:spPr>
        <p:txBody>
          <a:bodyPr>
            <a:noAutofit/>
          </a:bodyPr>
          <a:lstStyle/>
          <a:p>
            <a:pPr>
              <a:spcBef>
                <a:spcPts val="0"/>
              </a:spcBef>
              <a:spcAft>
                <a:spcPts val="300"/>
              </a:spcAft>
              <a:defRPr/>
            </a:pPr>
            <a:r>
              <a:rPr kumimoji="0" lang="en-US" altLang="ja-JP" kern="0" dirty="0">
                <a:solidFill>
                  <a:srgbClr val="0070C0"/>
                </a:solidFill>
                <a:latin typeface="Arial Narrow" panose="020B0606020202030204" pitchFamily="34" charset="0"/>
                <a:ea typeface="ＭＳ Ｐゴシック" pitchFamily="50" charset="-128"/>
                <a:cs typeface="Arial" pitchFamily="34" charset="0"/>
                <a:hlinkClick r:id="rId2"/>
              </a:rPr>
              <a:t>https://www.ipcc-nggip.iges.or.jp/software/index.html</a:t>
            </a:r>
            <a:endParaRPr kumimoji="0" lang="en-US" altLang="ja-JP" kern="0" dirty="0">
              <a:solidFill>
                <a:srgbClr val="0070C0"/>
              </a:solidFill>
              <a:latin typeface="Arial Narrow" panose="020B0606020202030204" pitchFamily="34" charset="0"/>
              <a:ea typeface="ＭＳ Ｐゴシック" pitchFamily="50" charset="-128"/>
              <a:cs typeface="Arial" pitchFamily="34" charset="0"/>
            </a:endParaRPr>
          </a:p>
          <a:p>
            <a:pPr>
              <a:spcBef>
                <a:spcPts val="0"/>
              </a:spcBef>
              <a:spcAft>
                <a:spcPts val="300"/>
              </a:spcAft>
              <a:defRPr/>
            </a:pPr>
            <a:r>
              <a:rPr kumimoji="0" lang="en-US" u="sng" kern="0" dirty="0">
                <a:latin typeface="Arial Narrow" panose="020B0606020202030204" pitchFamily="34" charset="0"/>
                <a:ea typeface="ＭＳ Ｐゴシック" pitchFamily="50" charset="-128"/>
                <a:cs typeface="Arial" pitchFamily="34" charset="0"/>
              </a:rPr>
              <a:t>ipcc-software@iges.or.jp</a:t>
            </a:r>
            <a:endParaRPr lang="en-US" u="sng" dirty="0">
              <a:latin typeface="+mj-lt"/>
            </a:endParaRPr>
          </a:p>
        </p:txBody>
      </p:sp>
    </p:spTree>
    <p:extLst>
      <p:ext uri="{BB962C8B-B14F-4D97-AF65-F5344CB8AC3E}">
        <p14:creationId xmlns:p14="http://schemas.microsoft.com/office/powerpoint/2010/main" val="154053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C238-A3ED-10E2-0DC3-37A894A48A90}"/>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IPCC Inventory Software</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sp>
        <p:nvSpPr>
          <p:cNvPr id="4" name="Content Placeholder 2">
            <a:extLst>
              <a:ext uri="{FF2B5EF4-FFF2-40B4-BE49-F238E27FC236}">
                <a16:creationId xmlns:a16="http://schemas.microsoft.com/office/drawing/2014/main" id="{CA9F599E-4560-FEFC-009A-9021A69FB3C6}"/>
              </a:ext>
            </a:extLst>
          </p:cNvPr>
          <p:cNvSpPr>
            <a:spLocks noGrp="1"/>
          </p:cNvSpPr>
          <p:nvPr>
            <p:ph idx="1"/>
          </p:nvPr>
        </p:nvSpPr>
        <p:spPr>
          <a:xfrm>
            <a:off x="876000" y="1269000"/>
            <a:ext cx="10440000" cy="4320000"/>
          </a:xfrm>
        </p:spPr>
        <p:txBody>
          <a:bodyPr/>
          <a:lstStyle/>
          <a:p>
            <a:pPr marL="357188" indent="-357188" algn="just">
              <a:buFont typeface="Courier New" panose="02070309020205020404" pitchFamily="49" charset="0"/>
              <a:buChar char="o"/>
            </a:pPr>
            <a:r>
              <a:rPr lang="en-GB" sz="2200" b="1" dirty="0">
                <a:solidFill>
                  <a:srgbClr val="5492CD"/>
                </a:solidFill>
                <a:latin typeface="Arial Narrow" panose="020B0606020202030204" pitchFamily="34" charset="0"/>
              </a:rPr>
              <a:t>IPCC Inventory Software was produced in 2012. Initially, it was designed to be a simple tool implementing only Tier 1 methods according to the </a:t>
            </a:r>
            <a:r>
              <a:rPr lang="en-GB" sz="2200" b="1" i="1" dirty="0">
                <a:solidFill>
                  <a:srgbClr val="5492CD"/>
                </a:solidFill>
                <a:latin typeface="Arial Narrow" panose="020B0606020202030204" pitchFamily="34" charset="0"/>
              </a:rPr>
              <a:t>2006 IPCC Guidelines</a:t>
            </a:r>
          </a:p>
          <a:p>
            <a:pPr marL="357188" indent="-357188" algn="just">
              <a:buFont typeface="Courier New" panose="02070309020205020404" pitchFamily="49" charset="0"/>
              <a:buChar char="o"/>
            </a:pPr>
            <a:endParaRPr lang="en-GB" sz="1100" b="1" dirty="0">
              <a:solidFill>
                <a:srgbClr val="5492CD"/>
              </a:solidFill>
              <a:latin typeface="Arial Narrow" panose="020B0606020202030204" pitchFamily="34" charset="0"/>
            </a:endParaRPr>
          </a:p>
          <a:p>
            <a:pPr marL="357188" indent="-357188" algn="just">
              <a:buFont typeface="Courier New" panose="02070309020205020404" pitchFamily="49" charset="0"/>
              <a:buChar char="o"/>
            </a:pPr>
            <a:r>
              <a:rPr lang="en-GB" sz="2200" b="1" dirty="0">
                <a:solidFill>
                  <a:srgbClr val="5492CD"/>
                </a:solidFill>
                <a:latin typeface="Arial Narrow" panose="020B0606020202030204" pitchFamily="34" charset="0"/>
              </a:rPr>
              <a:t>The latest version is the version 2.861. It has been released on June 6, 2023 at the SB 58</a:t>
            </a:r>
          </a:p>
          <a:p>
            <a:pPr marL="357188" indent="-357188" algn="just">
              <a:buFont typeface="Courier New" panose="02070309020205020404" pitchFamily="49" charset="0"/>
              <a:buChar char="o"/>
            </a:pPr>
            <a:endParaRPr lang="en-GB" sz="1100" b="1" dirty="0">
              <a:solidFill>
                <a:srgbClr val="5492CD"/>
              </a:solidFill>
              <a:latin typeface="Arial Narrow" panose="020B0606020202030204" pitchFamily="34" charset="0"/>
            </a:endParaRPr>
          </a:p>
          <a:p>
            <a:pPr marL="357188" indent="-357188" algn="just">
              <a:buFont typeface="Courier New" panose="02070309020205020404" pitchFamily="49" charset="0"/>
              <a:buChar char="o"/>
            </a:pPr>
            <a:r>
              <a:rPr lang="en-GB" sz="2200" b="1" dirty="0">
                <a:solidFill>
                  <a:srgbClr val="5492CD"/>
                </a:solidFill>
                <a:latin typeface="Arial Narrow" panose="020B0606020202030204" pitchFamily="34" charset="0"/>
              </a:rPr>
              <a:t>The version 2.861 implements the following:</a:t>
            </a:r>
          </a:p>
          <a:p>
            <a:pPr marL="712788" lvl="1" indent="-173038" algn="just">
              <a:buFont typeface="Arial" panose="020B0604020202020204" pitchFamily="34" charset="0"/>
              <a:buChar char="•"/>
            </a:pPr>
            <a:r>
              <a:rPr lang="en-GB" sz="2200" b="1" u="sng" dirty="0">
                <a:solidFill>
                  <a:srgbClr val="5492CD"/>
                </a:solidFill>
                <a:latin typeface="Arial Narrow" panose="020B0606020202030204" pitchFamily="34" charset="0"/>
              </a:rPr>
              <a:t>all Methodological Tiers &amp; Approaches</a:t>
            </a:r>
            <a:r>
              <a:rPr lang="en-GB" sz="2200" b="1" dirty="0">
                <a:solidFill>
                  <a:srgbClr val="5492CD"/>
                </a:solidFill>
                <a:latin typeface="Arial Narrow" panose="020B0606020202030204" pitchFamily="34" charset="0"/>
              </a:rPr>
              <a:t> according to the </a:t>
            </a:r>
            <a:r>
              <a:rPr lang="en-GB" sz="2200" b="1" i="1" dirty="0">
                <a:solidFill>
                  <a:srgbClr val="5492CD"/>
                </a:solidFill>
                <a:latin typeface="Arial Narrow" panose="020B0606020202030204" pitchFamily="34" charset="0"/>
              </a:rPr>
              <a:t>2006 IPCC Guidelines</a:t>
            </a:r>
            <a:r>
              <a:rPr lang="en-GB" sz="2200" b="1" dirty="0">
                <a:solidFill>
                  <a:srgbClr val="5492CD"/>
                </a:solidFill>
                <a:latin typeface="Arial Narrow" panose="020B0606020202030204" pitchFamily="34" charset="0"/>
              </a:rPr>
              <a:t>, and its</a:t>
            </a:r>
          </a:p>
          <a:p>
            <a:pPr marL="1079500" lvl="2" indent="-165100" algn="just">
              <a:buFont typeface="Wingdings" panose="05000000000000000000" pitchFamily="2" charset="2"/>
              <a:buChar char="ü"/>
            </a:pPr>
            <a:r>
              <a:rPr lang="en-GB" b="1" i="1" dirty="0">
                <a:solidFill>
                  <a:srgbClr val="7030A0"/>
                </a:solidFill>
                <a:latin typeface="Arial Narrow" panose="020B0606020202030204" pitchFamily="34" charset="0"/>
              </a:rPr>
              <a:t>Wetlands Supplement</a:t>
            </a:r>
            <a:r>
              <a:rPr lang="en-GB" b="1" dirty="0">
                <a:solidFill>
                  <a:srgbClr val="7030A0"/>
                </a:solidFill>
                <a:latin typeface="Arial Narrow" panose="020B0606020202030204" pitchFamily="34" charset="0"/>
              </a:rPr>
              <a:t> (in lilac colour)</a:t>
            </a:r>
          </a:p>
          <a:p>
            <a:pPr marL="1079500" lvl="2" indent="-165100" algn="just">
              <a:buFont typeface="Wingdings" panose="05000000000000000000" pitchFamily="2" charset="2"/>
              <a:buChar char="ü"/>
            </a:pPr>
            <a:r>
              <a:rPr lang="en-GB" b="1" dirty="0">
                <a:solidFill>
                  <a:srgbClr val="5492CD"/>
                </a:solidFill>
              </a:rPr>
              <a:t>in addition, some elements of the</a:t>
            </a:r>
            <a:r>
              <a:rPr lang="en-GB" b="1" dirty="0">
                <a:latin typeface="Arial Narrow" panose="020B0606020202030204" pitchFamily="34" charset="0"/>
              </a:rPr>
              <a:t> </a:t>
            </a:r>
            <a:r>
              <a:rPr lang="en-GB" b="1" i="1" dirty="0">
                <a:solidFill>
                  <a:srgbClr val="F533D9"/>
                </a:solidFill>
                <a:latin typeface="Arial Narrow" panose="020B0606020202030204" pitchFamily="34" charset="0"/>
              </a:rPr>
              <a:t>2019 Refinement</a:t>
            </a:r>
            <a:r>
              <a:rPr lang="en-GB" b="1" dirty="0">
                <a:solidFill>
                  <a:srgbClr val="F533D9"/>
                </a:solidFill>
                <a:latin typeface="Arial Narrow" panose="020B0606020202030204" pitchFamily="34" charset="0"/>
              </a:rPr>
              <a:t> (in magenta colour) </a:t>
            </a:r>
            <a:r>
              <a:rPr lang="en-GB" b="1" dirty="0">
                <a:solidFill>
                  <a:srgbClr val="5492CD"/>
                </a:solidFill>
              </a:rPr>
              <a:t>to facilitate </a:t>
            </a:r>
            <a:r>
              <a:rPr lang="en-US" b="1" dirty="0">
                <a:solidFill>
                  <a:srgbClr val="5492CD"/>
                </a:solidFill>
              </a:rPr>
              <a:t>Interoperability with the UNFCCC CRT Reporting tool</a:t>
            </a:r>
          </a:p>
          <a:p>
            <a:pPr marL="712788" lvl="2" indent="-173038" algn="just">
              <a:buFont typeface="Arial" panose="020B0604020202020204" pitchFamily="34" charset="0"/>
              <a:buChar char="•"/>
            </a:pPr>
            <a:r>
              <a:rPr lang="en-US" sz="2200" b="1" u="sng" dirty="0">
                <a:solidFill>
                  <a:srgbClr val="5492CD"/>
                </a:solidFill>
              </a:rPr>
              <a:t>Interoperability functionality</a:t>
            </a:r>
            <a:r>
              <a:rPr lang="en-US" sz="2200" b="1" dirty="0">
                <a:solidFill>
                  <a:srgbClr val="5492CD"/>
                </a:solidFill>
              </a:rPr>
              <a:t> with the UNFCCC CRT Reporting tool (Energy Sector)</a:t>
            </a:r>
            <a:endParaRPr lang="en-GB" sz="2200" b="1" dirty="0">
              <a:solidFill>
                <a:srgbClr val="5492CD"/>
              </a:solidFill>
            </a:endParaRPr>
          </a:p>
        </p:txBody>
      </p:sp>
    </p:spTree>
    <p:extLst>
      <p:ext uri="{BB962C8B-B14F-4D97-AF65-F5344CB8AC3E}">
        <p14:creationId xmlns:p14="http://schemas.microsoft.com/office/powerpoint/2010/main" val="1953412947"/>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897483-4D0A-5DA0-B2BD-1CD8AFAFAD9E}"/>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Version 2.861</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a:extLst>
              <a:ext uri="{FF2B5EF4-FFF2-40B4-BE49-F238E27FC236}">
                <a16:creationId xmlns:a16="http://schemas.microsoft.com/office/drawing/2014/main" id="{BE547E80-CE76-9E13-DF0E-8403EF12CD2B}"/>
              </a:ext>
            </a:extLst>
          </p:cNvPr>
          <p:cNvSpPr txBox="1">
            <a:spLocks/>
          </p:cNvSpPr>
          <p:nvPr/>
        </p:nvSpPr>
        <p:spPr bwMode="auto">
          <a:xfrm>
            <a:off x="876000" y="1809000"/>
            <a:ext cx="1044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algn="just">
              <a:buFont typeface="Courier New" panose="02070309020205020404" pitchFamily="49" charset="0"/>
              <a:buChar char="o"/>
            </a:pPr>
            <a:r>
              <a:rPr lang="en-US" sz="2200" b="1" dirty="0">
                <a:latin typeface="Arial Narrow" panose="020B0606020202030204" pitchFamily="34" charset="0"/>
              </a:rPr>
              <a:t>More features</a:t>
            </a:r>
          </a:p>
          <a:p>
            <a:pPr marL="717533" indent="-355591" algn="just">
              <a:spcBef>
                <a:spcPts val="1200"/>
              </a:spcBef>
              <a:buFont typeface="Arial" panose="020B0604020202020204" pitchFamily="34" charset="0"/>
              <a:buChar char="•"/>
            </a:pPr>
            <a:r>
              <a:rPr lang="en-GB" sz="2200" dirty="0">
                <a:latin typeface="Arial Narrow" panose="020B0606020202030204" pitchFamily="34" charset="0"/>
              </a:rPr>
              <a:t>allows </a:t>
            </a:r>
            <a:r>
              <a:rPr lang="en-GB" sz="2200" b="1" dirty="0">
                <a:latin typeface="Arial Narrow" panose="020B0606020202030204" pitchFamily="34" charset="0"/>
              </a:rPr>
              <a:t>subnational level of reporting</a:t>
            </a:r>
            <a:r>
              <a:rPr lang="en-GB" sz="2200" dirty="0">
                <a:latin typeface="Arial Narrow" panose="020B0606020202030204" pitchFamily="34" charset="0"/>
              </a:rPr>
              <a:t> </a:t>
            </a:r>
            <a:r>
              <a:rPr lang="en-GB" sz="2200" i="1" dirty="0">
                <a:latin typeface="Arial Narrow" panose="020B0606020202030204" pitchFamily="34" charset="0"/>
              </a:rPr>
              <a:t>(e.g., tracking specific activities or regions)</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allows for each source/sink to use either a </a:t>
            </a:r>
            <a:r>
              <a:rPr lang="en-GB" sz="2200" b="1" dirty="0">
                <a:latin typeface="Arial Narrow" panose="020B0606020202030204" pitchFamily="34" charset="0"/>
              </a:rPr>
              <a:t>single methodological Tier or a mix of Tiers</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allows, in each equation, to </a:t>
            </a:r>
            <a:r>
              <a:rPr lang="en-GB" sz="2200" b="1" dirty="0">
                <a:latin typeface="Arial Narrow" panose="020B0606020202030204" pitchFamily="34" charset="0"/>
              </a:rPr>
              <a:t>input user-specific values for EFs and parameters</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allows different categories/sectors to be developed simultaneously</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implements </a:t>
            </a:r>
            <a:r>
              <a:rPr lang="en-GB" sz="2200" b="1" dirty="0">
                <a:latin typeface="Arial Narrow" panose="020B0606020202030204" pitchFamily="34" charset="0"/>
              </a:rPr>
              <a:t>AR5 GWP</a:t>
            </a:r>
            <a:r>
              <a:rPr lang="en-GB" sz="2200" b="1" baseline="-25000" dirty="0">
                <a:latin typeface="Arial Narrow" panose="020B0606020202030204" pitchFamily="34" charset="0"/>
              </a:rPr>
              <a:t>100</a:t>
            </a:r>
            <a:r>
              <a:rPr lang="en-GB" sz="2200" dirty="0">
                <a:latin typeface="Arial Narrow" panose="020B0606020202030204" pitchFamily="34" charset="0"/>
              </a:rPr>
              <a:t> values </a:t>
            </a:r>
            <a:r>
              <a:rPr lang="en-GB" sz="2200" i="1" dirty="0">
                <a:latin typeface="Arial Narrow" panose="020B0606020202030204" pitchFamily="34" charset="0"/>
              </a:rPr>
              <a:t>(and allows any other user-specific metric to be applied)</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stores the entire set of information of NGHGI within a single database</a:t>
            </a:r>
          </a:p>
          <a:p>
            <a:pPr marL="361942" indent="0" algn="just">
              <a:buNone/>
            </a:pPr>
            <a:endParaRPr lang="en-GB" sz="2200" dirty="0">
              <a:solidFill>
                <a:srgbClr val="0070C0"/>
              </a:solidFill>
            </a:endParaRPr>
          </a:p>
        </p:txBody>
      </p:sp>
    </p:spTree>
    <p:extLst>
      <p:ext uri="{BB962C8B-B14F-4D97-AF65-F5344CB8AC3E}">
        <p14:creationId xmlns:p14="http://schemas.microsoft.com/office/powerpoint/2010/main" val="3523625148"/>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F63E581-EC0E-B742-C05E-A48132F457DF}"/>
              </a:ext>
            </a:extLst>
          </p:cNvPr>
          <p:cNvSpPr/>
          <p:nvPr/>
        </p:nvSpPr>
        <p:spPr>
          <a:xfrm>
            <a:off x="4941572" y="2441316"/>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Worksheets for data entry</a:t>
            </a:r>
          </a:p>
        </p:txBody>
      </p:sp>
      <p:sp>
        <p:nvSpPr>
          <p:cNvPr id="4" name="Hexagon 3">
            <a:extLst>
              <a:ext uri="{FF2B5EF4-FFF2-40B4-BE49-F238E27FC236}">
                <a16:creationId xmlns:a16="http://schemas.microsoft.com/office/drawing/2014/main" id="{CD6C0E90-E400-155E-8283-566286ED536E}"/>
              </a:ext>
            </a:extLst>
          </p:cNvPr>
          <p:cNvSpPr/>
          <p:nvPr/>
        </p:nvSpPr>
        <p:spPr>
          <a:xfrm>
            <a:off x="3394933" y="3093935"/>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Data Managers: </a:t>
            </a:r>
            <a:r>
              <a:rPr lang="en-GB" sz="1100" dirty="0">
                <a:solidFill>
                  <a:srgbClr val="000000"/>
                </a:solidFill>
                <a:latin typeface="Arial"/>
              </a:rPr>
              <a:t>*Fuel</a:t>
            </a:r>
          </a:p>
          <a:p>
            <a:pPr algn="ctr">
              <a:defRPr/>
            </a:pPr>
            <a:r>
              <a:rPr lang="en-GB" sz="1100" dirty="0">
                <a:solidFill>
                  <a:srgbClr val="000000"/>
                </a:solidFill>
              </a:rPr>
              <a:t>*Land Representation</a:t>
            </a:r>
          </a:p>
          <a:p>
            <a:pPr algn="ctr">
              <a:defRPr/>
            </a:pPr>
            <a:r>
              <a:rPr lang="en-GB" sz="1100" dirty="0">
                <a:solidFill>
                  <a:srgbClr val="000000"/>
                </a:solidFill>
              </a:rPr>
              <a:t>* Land Use</a:t>
            </a:r>
          </a:p>
          <a:p>
            <a:pPr algn="ctr">
              <a:defRPr/>
            </a:pPr>
            <a:r>
              <a:rPr lang="en-GB" sz="1100" dirty="0">
                <a:solidFill>
                  <a:srgbClr val="000000"/>
                </a:solidFill>
              </a:rPr>
              <a:t>*Livestock</a:t>
            </a:r>
          </a:p>
          <a:p>
            <a:pPr algn="ctr">
              <a:defRPr/>
            </a:pPr>
            <a:r>
              <a:rPr lang="en-GB" sz="1100" dirty="0">
                <a:solidFill>
                  <a:srgbClr val="000000"/>
                </a:solidFill>
              </a:rPr>
              <a:t>*Waste</a:t>
            </a:r>
          </a:p>
        </p:txBody>
      </p:sp>
      <p:sp>
        <p:nvSpPr>
          <p:cNvPr id="16" name="Hexagon 15">
            <a:extLst>
              <a:ext uri="{FF2B5EF4-FFF2-40B4-BE49-F238E27FC236}">
                <a16:creationId xmlns:a16="http://schemas.microsoft.com/office/drawing/2014/main" id="{59918EA6-135F-65EE-098A-8294AB00F46F}"/>
              </a:ext>
            </a:extLst>
          </p:cNvPr>
          <p:cNvSpPr/>
          <p:nvPr/>
        </p:nvSpPr>
        <p:spPr>
          <a:xfrm>
            <a:off x="4941572" y="1139152"/>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defRPr/>
            </a:pPr>
            <a:r>
              <a:rPr lang="en-GB" sz="1400" dirty="0">
                <a:solidFill>
                  <a:srgbClr val="000000"/>
                </a:solidFill>
                <a:latin typeface="Arial"/>
              </a:rPr>
              <a:t>Administration functions: Country, Users, Years</a:t>
            </a:r>
          </a:p>
        </p:txBody>
      </p:sp>
      <p:sp>
        <p:nvSpPr>
          <p:cNvPr id="17" name="Hexagon 16">
            <a:extLst>
              <a:ext uri="{FF2B5EF4-FFF2-40B4-BE49-F238E27FC236}">
                <a16:creationId xmlns:a16="http://schemas.microsoft.com/office/drawing/2014/main" id="{9C8F5DD8-1AD6-C5A8-496A-FA61C2B2AB98}"/>
              </a:ext>
            </a:extLst>
          </p:cNvPr>
          <p:cNvSpPr/>
          <p:nvPr/>
        </p:nvSpPr>
        <p:spPr>
          <a:xfrm>
            <a:off x="6498769" y="1789504"/>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Uncertainty analysis, KCA, Reference method</a:t>
            </a:r>
          </a:p>
        </p:txBody>
      </p:sp>
      <p:sp>
        <p:nvSpPr>
          <p:cNvPr id="18" name="Hexagon 17">
            <a:extLst>
              <a:ext uri="{FF2B5EF4-FFF2-40B4-BE49-F238E27FC236}">
                <a16:creationId xmlns:a16="http://schemas.microsoft.com/office/drawing/2014/main" id="{88647EA4-736E-5F45-E4BC-95B4D1123875}"/>
              </a:ext>
            </a:extLst>
          </p:cNvPr>
          <p:cNvSpPr/>
          <p:nvPr/>
        </p:nvSpPr>
        <p:spPr>
          <a:xfrm>
            <a:off x="6498769" y="3093935"/>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Data Export </a:t>
            </a:r>
          </a:p>
          <a:p>
            <a:pPr algn="ctr">
              <a:defRPr/>
            </a:pPr>
            <a:r>
              <a:rPr lang="en-GB" sz="1400" dirty="0">
                <a:solidFill>
                  <a:srgbClr val="000000"/>
                </a:solidFill>
                <a:latin typeface="Arial"/>
              </a:rPr>
              <a:t>and </a:t>
            </a:r>
          </a:p>
          <a:p>
            <a:pPr algn="ctr">
              <a:defRPr/>
            </a:pPr>
            <a:r>
              <a:rPr lang="en-GB" sz="1400" dirty="0">
                <a:solidFill>
                  <a:srgbClr val="000000"/>
                </a:solidFill>
                <a:latin typeface="Arial"/>
              </a:rPr>
              <a:t>Import</a:t>
            </a:r>
          </a:p>
        </p:txBody>
      </p:sp>
      <p:sp>
        <p:nvSpPr>
          <p:cNvPr id="19" name="Hexagon 18">
            <a:extLst>
              <a:ext uri="{FF2B5EF4-FFF2-40B4-BE49-F238E27FC236}">
                <a16:creationId xmlns:a16="http://schemas.microsoft.com/office/drawing/2014/main" id="{EC231C56-3B91-C3BC-CAB0-55E1B57F1AB3}"/>
              </a:ext>
            </a:extLst>
          </p:cNvPr>
          <p:cNvSpPr/>
          <p:nvPr/>
        </p:nvSpPr>
        <p:spPr>
          <a:xfrm>
            <a:off x="4941570" y="3746552"/>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Data Archive</a:t>
            </a:r>
          </a:p>
        </p:txBody>
      </p:sp>
      <p:sp>
        <p:nvSpPr>
          <p:cNvPr id="20" name="Hexagon 19">
            <a:extLst>
              <a:ext uri="{FF2B5EF4-FFF2-40B4-BE49-F238E27FC236}">
                <a16:creationId xmlns:a16="http://schemas.microsoft.com/office/drawing/2014/main" id="{A0BA0AA8-00A4-493B-CAF3-9F2FC9FDE324}"/>
              </a:ext>
            </a:extLst>
          </p:cNvPr>
          <p:cNvSpPr/>
          <p:nvPr/>
        </p:nvSpPr>
        <p:spPr>
          <a:xfrm>
            <a:off x="3385880" y="1788698"/>
            <a:ext cx="1883121" cy="1305237"/>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GB" sz="1400" dirty="0">
                <a:solidFill>
                  <a:srgbClr val="000000"/>
                </a:solidFill>
                <a:latin typeface="Arial"/>
              </a:rPr>
              <a:t>Contains default data</a:t>
            </a:r>
          </a:p>
        </p:txBody>
      </p:sp>
      <p:sp>
        <p:nvSpPr>
          <p:cNvPr id="21" name="TextBox 20">
            <a:extLst>
              <a:ext uri="{FF2B5EF4-FFF2-40B4-BE49-F238E27FC236}">
                <a16:creationId xmlns:a16="http://schemas.microsoft.com/office/drawing/2014/main" id="{FB05BA5D-5C56-40C0-CA39-A2256A9AE611}"/>
              </a:ext>
            </a:extLst>
          </p:cNvPr>
          <p:cNvSpPr txBox="1"/>
          <p:nvPr/>
        </p:nvSpPr>
        <p:spPr>
          <a:xfrm>
            <a:off x="4344610" y="5074249"/>
            <a:ext cx="3095719" cy="430887"/>
          </a:xfrm>
          <a:prstGeom prst="rect">
            <a:avLst/>
          </a:prstGeom>
          <a:noFill/>
          <a:ln w="19050">
            <a:solidFill>
              <a:srgbClr val="0070C0"/>
            </a:solidFill>
          </a:ln>
        </p:spPr>
        <p:txBody>
          <a:bodyPr wrap="none" rtlCol="0">
            <a:spAutoFit/>
          </a:bodyPr>
          <a:lstStyle/>
          <a:p>
            <a:r>
              <a:rPr kumimoji="1" lang="en-GB" sz="2200" dirty="0">
                <a:solidFill>
                  <a:srgbClr val="5492CD"/>
                </a:solidFill>
                <a:latin typeface="Arial Narrow" panose="020B0606020202030204" pitchFamily="34" charset="0"/>
              </a:rPr>
              <a:t>ACCDB file, backup function</a:t>
            </a:r>
          </a:p>
        </p:txBody>
      </p:sp>
      <p:sp>
        <p:nvSpPr>
          <p:cNvPr id="23" name="TextBox 22">
            <a:extLst>
              <a:ext uri="{FF2B5EF4-FFF2-40B4-BE49-F238E27FC236}">
                <a16:creationId xmlns:a16="http://schemas.microsoft.com/office/drawing/2014/main" id="{757FC181-533C-7043-705F-5AB855B27772}"/>
              </a:ext>
            </a:extLst>
          </p:cNvPr>
          <p:cNvSpPr txBox="1"/>
          <p:nvPr/>
        </p:nvSpPr>
        <p:spPr>
          <a:xfrm>
            <a:off x="1669001" y="5795492"/>
            <a:ext cx="7200000" cy="769441"/>
          </a:xfrm>
          <a:prstGeom prst="rect">
            <a:avLst/>
          </a:prstGeom>
          <a:noFill/>
        </p:spPr>
        <p:txBody>
          <a:bodyPr wrap="square">
            <a:spAutoFit/>
          </a:bodyPr>
          <a:lstStyle/>
          <a:p>
            <a:pPr marL="357179" lvl="1" indent="-357179" algn="just">
              <a:spcBef>
                <a:spcPts val="0"/>
              </a:spcBef>
              <a:buFont typeface="Wingdings" panose="05000000000000000000" pitchFamily="2" charset="2"/>
              <a:buChar char="Ø"/>
            </a:pPr>
            <a:r>
              <a:rPr kumimoji="1" lang="en-GB" sz="2200" dirty="0" err="1">
                <a:solidFill>
                  <a:srgbClr val="5492CD"/>
                </a:solidFill>
                <a:latin typeface="Arial Narrow" panose="020B0606020202030204" pitchFamily="34" charset="0"/>
              </a:rPr>
              <a:t>MSAccess</a:t>
            </a:r>
            <a:r>
              <a:rPr kumimoji="1" lang="en-GB" sz="2200" dirty="0">
                <a:solidFill>
                  <a:srgbClr val="5492CD"/>
                </a:solidFill>
                <a:latin typeface="Arial Narrow" panose="020B0606020202030204" pitchFamily="34" charset="0"/>
              </a:rPr>
              <a:t> (ACE OLEDB 12) for </a:t>
            </a:r>
            <a:r>
              <a:rPr kumimoji="1" lang="en-GB" sz="2200" dirty="0" err="1">
                <a:solidFill>
                  <a:srgbClr val="5492CD"/>
                </a:solidFill>
                <a:latin typeface="Arial Narrow" panose="020B0606020202030204" pitchFamily="34" charset="0"/>
              </a:rPr>
              <a:t>WindowsOS</a:t>
            </a:r>
            <a:endParaRPr kumimoji="1" lang="en-GB" sz="2200" dirty="0">
              <a:solidFill>
                <a:srgbClr val="5492CD"/>
              </a:solidFill>
              <a:latin typeface="Arial Narrow" panose="020B0606020202030204" pitchFamily="34" charset="0"/>
            </a:endParaRPr>
          </a:p>
          <a:p>
            <a:pPr marL="357179" lvl="1" indent="-357179" algn="just">
              <a:spcBef>
                <a:spcPts val="0"/>
              </a:spcBef>
              <a:buFont typeface="Wingdings" panose="05000000000000000000" pitchFamily="2" charset="2"/>
              <a:buChar char="Ø"/>
            </a:pPr>
            <a:r>
              <a:rPr kumimoji="1" lang="en-GB" sz="2200" dirty="0">
                <a:solidFill>
                  <a:srgbClr val="5492CD"/>
                </a:solidFill>
                <a:latin typeface="Arial Narrow" panose="020B0606020202030204" pitchFamily="34" charset="0"/>
              </a:rPr>
              <a:t>Microsoft .NET Framework 4.6.2 </a:t>
            </a:r>
          </a:p>
        </p:txBody>
      </p:sp>
      <p:sp>
        <p:nvSpPr>
          <p:cNvPr id="2" name="Title 1">
            <a:extLst>
              <a:ext uri="{FF2B5EF4-FFF2-40B4-BE49-F238E27FC236}">
                <a16:creationId xmlns:a16="http://schemas.microsoft.com/office/drawing/2014/main" id="{80C23BB8-8E9B-333F-DB03-1008CD205B0E}"/>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Architecture</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6517971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P spid="17" grpId="0" animBg="1"/>
      <p:bldP spid="18" grpId="0" animBg="1"/>
      <p:bldP spid="19" grpId="0" animBg="1"/>
      <p:bldP spid="20" grpId="0" animBg="1"/>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124F3-55A1-98A8-A216-95A1584CB540}"/>
              </a:ext>
            </a:extLst>
          </p:cNvPr>
          <p:cNvPicPr>
            <a:picLocks noChangeAspect="1"/>
          </p:cNvPicPr>
          <p:nvPr/>
        </p:nvPicPr>
        <p:blipFill rotWithShape="1">
          <a:blip r:embed="rId3"/>
          <a:srcRect b="3637"/>
          <a:stretch/>
        </p:blipFill>
        <p:spPr>
          <a:xfrm>
            <a:off x="1524000" y="1011284"/>
            <a:ext cx="9144000" cy="4956409"/>
          </a:xfrm>
          <a:prstGeom prst="rect">
            <a:avLst/>
          </a:prstGeom>
        </p:spPr>
      </p:pic>
      <p:sp>
        <p:nvSpPr>
          <p:cNvPr id="4" name="Speech Bubble: Rectangle with Corners Rounded 3">
            <a:extLst>
              <a:ext uri="{FF2B5EF4-FFF2-40B4-BE49-F238E27FC236}">
                <a16:creationId xmlns:a16="http://schemas.microsoft.com/office/drawing/2014/main" id="{E87DDEC3-8E46-2002-BC9C-2D82CDEAAFC7}"/>
              </a:ext>
            </a:extLst>
          </p:cNvPr>
          <p:cNvSpPr/>
          <p:nvPr/>
        </p:nvSpPr>
        <p:spPr>
          <a:xfrm>
            <a:off x="178211" y="246997"/>
            <a:ext cx="1862805" cy="612648"/>
          </a:xfrm>
          <a:prstGeom prst="wedgeRoundRectCallout">
            <a:avLst>
              <a:gd name="adj1" fmla="val 48091"/>
              <a:gd name="adj2" fmla="val 104059"/>
              <a:gd name="adj3" fmla="val 16667"/>
            </a:avLst>
          </a:prstGeom>
          <a:solidFill>
            <a:schemeClr val="bg1">
              <a:alpha val="0"/>
            </a:schemeClr>
          </a:solidFill>
          <a:ln>
            <a:solidFill>
              <a:srgbClr val="EE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latin typeface="Arial Narrow" panose="020B0606020202030204" pitchFamily="34" charset="0"/>
              </a:rPr>
              <a:t>Categories</a:t>
            </a:r>
          </a:p>
        </p:txBody>
      </p:sp>
      <p:sp>
        <p:nvSpPr>
          <p:cNvPr id="8" name="Speech Bubble: Rectangle with Corners Rounded 7">
            <a:extLst>
              <a:ext uri="{FF2B5EF4-FFF2-40B4-BE49-F238E27FC236}">
                <a16:creationId xmlns:a16="http://schemas.microsoft.com/office/drawing/2014/main" id="{C333A2EF-47B5-090E-691D-865F8E0EBC91}"/>
              </a:ext>
            </a:extLst>
          </p:cNvPr>
          <p:cNvSpPr/>
          <p:nvPr/>
        </p:nvSpPr>
        <p:spPr>
          <a:xfrm>
            <a:off x="2184907" y="255157"/>
            <a:ext cx="2084727" cy="612648"/>
          </a:xfrm>
          <a:prstGeom prst="wedgeRoundRectCallout">
            <a:avLst>
              <a:gd name="adj1" fmla="val -4373"/>
              <a:gd name="adj2" fmla="val 94336"/>
              <a:gd name="adj3" fmla="val 16667"/>
            </a:avLst>
          </a:prstGeom>
          <a:solidFill>
            <a:schemeClr val="bg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latin typeface="Arial Narrow" panose="020B0606020202030204" pitchFamily="34" charset="0"/>
              </a:rPr>
              <a:t>Worksheets</a:t>
            </a:r>
          </a:p>
        </p:txBody>
      </p:sp>
      <p:sp>
        <p:nvSpPr>
          <p:cNvPr id="14" name="Speech Bubble: Rectangle with Corners Rounded 13">
            <a:extLst>
              <a:ext uri="{FF2B5EF4-FFF2-40B4-BE49-F238E27FC236}">
                <a16:creationId xmlns:a16="http://schemas.microsoft.com/office/drawing/2014/main" id="{030A44BF-E049-7F9E-9130-14B550EA6A86}"/>
              </a:ext>
            </a:extLst>
          </p:cNvPr>
          <p:cNvSpPr/>
          <p:nvPr/>
        </p:nvSpPr>
        <p:spPr>
          <a:xfrm>
            <a:off x="6498250" y="270540"/>
            <a:ext cx="2369127" cy="612648"/>
          </a:xfrm>
          <a:prstGeom prst="wedgeRoundRectCallout">
            <a:avLst>
              <a:gd name="adj1" fmla="val -102420"/>
              <a:gd name="adj2" fmla="val 210171"/>
              <a:gd name="adj3" fmla="val 16667"/>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latin typeface="Arial Narrow" panose="020B0606020202030204" pitchFamily="34" charset="0"/>
              </a:rPr>
              <a:t>Default or User-defined process/technology</a:t>
            </a:r>
          </a:p>
        </p:txBody>
      </p:sp>
      <p:sp>
        <p:nvSpPr>
          <p:cNvPr id="16" name="Rectangle: Rounded Corners 15">
            <a:extLst>
              <a:ext uri="{FF2B5EF4-FFF2-40B4-BE49-F238E27FC236}">
                <a16:creationId xmlns:a16="http://schemas.microsoft.com/office/drawing/2014/main" id="{E631F962-D28D-F2B5-CB2D-FE667A21B040}"/>
              </a:ext>
            </a:extLst>
          </p:cNvPr>
          <p:cNvSpPr/>
          <p:nvPr/>
        </p:nvSpPr>
        <p:spPr>
          <a:xfrm>
            <a:off x="4127878" y="1861652"/>
            <a:ext cx="1134919" cy="1199581"/>
          </a:xfrm>
          <a:prstGeom prst="round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B40BF83-904A-C3DD-FA54-701E6E436106}"/>
              </a:ext>
            </a:extLst>
          </p:cNvPr>
          <p:cNvSpPr/>
          <p:nvPr/>
        </p:nvSpPr>
        <p:spPr>
          <a:xfrm>
            <a:off x="3009817" y="1229788"/>
            <a:ext cx="2620895" cy="190281"/>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14AC475-7521-BA72-7301-D68F2832DF09}"/>
              </a:ext>
            </a:extLst>
          </p:cNvPr>
          <p:cNvSpPr/>
          <p:nvPr/>
        </p:nvSpPr>
        <p:spPr>
          <a:xfrm>
            <a:off x="5891753" y="1808622"/>
            <a:ext cx="2101939" cy="1252615"/>
          </a:xfrm>
          <a:prstGeom prst="roundRect">
            <a:avLst/>
          </a:prstGeom>
          <a:solidFill>
            <a:schemeClr val="accent1">
              <a:alpha val="0"/>
            </a:schemeClr>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Rectangle with Corners Rounded 11">
            <a:extLst>
              <a:ext uri="{FF2B5EF4-FFF2-40B4-BE49-F238E27FC236}">
                <a16:creationId xmlns:a16="http://schemas.microsoft.com/office/drawing/2014/main" id="{ADD914F0-4E97-DC43-005C-4B9C4AE5494D}"/>
              </a:ext>
            </a:extLst>
          </p:cNvPr>
          <p:cNvSpPr/>
          <p:nvPr/>
        </p:nvSpPr>
        <p:spPr>
          <a:xfrm>
            <a:off x="9054290" y="277663"/>
            <a:ext cx="2179321" cy="612648"/>
          </a:xfrm>
          <a:prstGeom prst="wedgeRoundRectCallout">
            <a:avLst>
              <a:gd name="adj1" fmla="val -98937"/>
              <a:gd name="adj2" fmla="val 197407"/>
              <a:gd name="adj3" fmla="val 16667"/>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latin typeface="Arial Narrow" panose="020B0606020202030204" pitchFamily="34" charset="0"/>
              </a:rPr>
              <a:t>Default or User-defined parameters</a:t>
            </a:r>
          </a:p>
        </p:txBody>
      </p:sp>
      <p:sp>
        <p:nvSpPr>
          <p:cNvPr id="13" name="Title 1">
            <a:extLst>
              <a:ext uri="{FF2B5EF4-FFF2-40B4-BE49-F238E27FC236}">
                <a16:creationId xmlns:a16="http://schemas.microsoft.com/office/drawing/2014/main" id="{D78243BC-1E77-301D-87A5-1755704C2B5D}"/>
              </a:ext>
            </a:extLst>
          </p:cNvPr>
          <p:cNvSpPr>
            <a:spLocks noGrp="1"/>
          </p:cNvSpPr>
          <p:nvPr>
            <p:ph type="title"/>
          </p:nvPr>
        </p:nvSpPr>
        <p:spPr>
          <a:xfrm>
            <a:off x="5554128" y="6111164"/>
            <a:ext cx="6411597" cy="555645"/>
          </a:xfrm>
        </p:spPr>
        <p:txBody>
          <a:bodyPr/>
          <a:lstStyle/>
          <a:p>
            <a:pPr algn="r"/>
            <a:r>
              <a:rPr lang="en-GB" i="1" dirty="0">
                <a:effectLst>
                  <a:outerShdw blurRad="38100" dist="38100" dir="2700000" algn="tl">
                    <a:srgbClr val="000000">
                      <a:alpha val="43137"/>
                    </a:srgbClr>
                  </a:outerShdw>
                </a:effectLst>
              </a:rPr>
              <a:t>Example of a worksheet</a:t>
            </a:r>
          </a:p>
        </p:txBody>
      </p:sp>
      <p:sp>
        <p:nvSpPr>
          <p:cNvPr id="2" name="Rectangle: Rounded Corners 1">
            <a:extLst>
              <a:ext uri="{FF2B5EF4-FFF2-40B4-BE49-F238E27FC236}">
                <a16:creationId xmlns:a16="http://schemas.microsoft.com/office/drawing/2014/main" id="{AB411B03-6573-95E0-046B-A287B9EC6399}"/>
              </a:ext>
            </a:extLst>
          </p:cNvPr>
          <p:cNvSpPr/>
          <p:nvPr/>
        </p:nvSpPr>
        <p:spPr>
          <a:xfrm>
            <a:off x="1464128" y="1238017"/>
            <a:ext cx="1545685" cy="3051179"/>
          </a:xfrm>
          <a:prstGeom prst="roundRect">
            <a:avLst/>
          </a:prstGeom>
          <a:solidFill>
            <a:schemeClr val="accent1">
              <a:alpha val="0"/>
            </a:schemeClr>
          </a:solidFill>
          <a:ln>
            <a:solidFill>
              <a:srgbClr val="EE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50A18367-2297-9118-4359-5DB2D93B993F}"/>
              </a:ext>
            </a:extLst>
          </p:cNvPr>
          <p:cNvSpPr/>
          <p:nvPr/>
        </p:nvSpPr>
        <p:spPr>
          <a:xfrm>
            <a:off x="4448530" y="255157"/>
            <a:ext cx="1862805" cy="604488"/>
          </a:xfrm>
          <a:prstGeom prst="wedgeRoundRectCallout">
            <a:avLst>
              <a:gd name="adj1" fmla="val -70832"/>
              <a:gd name="adj2" fmla="val 218109"/>
              <a:gd name="adj3" fmla="val 16667"/>
            </a:avLst>
          </a:prstGeom>
          <a:solidFill>
            <a:schemeClr val="bg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latin typeface="Arial Narrow" panose="020B0606020202030204" pitchFamily="34" charset="0"/>
              </a:rPr>
              <a:t>Sub-divisions</a:t>
            </a:r>
          </a:p>
        </p:txBody>
      </p:sp>
      <p:sp>
        <p:nvSpPr>
          <p:cNvPr id="6" name="Rectangle: Rounded Corners 5">
            <a:extLst>
              <a:ext uri="{FF2B5EF4-FFF2-40B4-BE49-F238E27FC236}">
                <a16:creationId xmlns:a16="http://schemas.microsoft.com/office/drawing/2014/main" id="{6ABE2977-EAAC-675A-D150-D5540BB7EBCC}"/>
              </a:ext>
            </a:extLst>
          </p:cNvPr>
          <p:cNvSpPr/>
          <p:nvPr/>
        </p:nvSpPr>
        <p:spPr>
          <a:xfrm>
            <a:off x="3120989" y="1894507"/>
            <a:ext cx="931403" cy="1166728"/>
          </a:xfrm>
          <a:prstGeom prst="roundRect">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3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6" grpId="0" animBg="1"/>
      <p:bldP spid="10" grpId="0" animBg="1"/>
      <p:bldP spid="11" grpId="0" animBg="1"/>
      <p:bldP spid="12" grpId="0" animBg="1"/>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47E80-CE76-9E13-DF0E-8403EF12CD2B}"/>
              </a:ext>
            </a:extLst>
          </p:cNvPr>
          <p:cNvSpPr txBox="1">
            <a:spLocks/>
          </p:cNvSpPr>
          <p:nvPr/>
        </p:nvSpPr>
        <p:spPr bwMode="auto">
          <a:xfrm>
            <a:off x="876000" y="1449000"/>
            <a:ext cx="1044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algn="just">
              <a:buFont typeface="Courier New" panose="02070309020205020404" pitchFamily="49" charset="0"/>
              <a:buChar char="o"/>
            </a:pPr>
            <a:r>
              <a:rPr lang="en-US" sz="2200" b="1" dirty="0">
                <a:latin typeface="Arial Narrow" panose="020B0606020202030204" pitchFamily="34" charset="0"/>
              </a:rPr>
              <a:t>Paris Agreement requirements</a:t>
            </a:r>
          </a:p>
          <a:p>
            <a:pPr marL="717533" indent="-355591" algn="just">
              <a:spcBef>
                <a:spcPts val="1200"/>
              </a:spcBef>
              <a:buFont typeface="Arial" panose="020B0604020202020204" pitchFamily="34" charset="0"/>
              <a:buChar char="•"/>
            </a:pPr>
            <a:r>
              <a:rPr lang="en-GB" sz="2200" dirty="0">
                <a:latin typeface="Arial Narrow" panose="020B0606020202030204" pitchFamily="34" charset="0"/>
              </a:rPr>
              <a:t>Indirect CO</a:t>
            </a:r>
            <a:r>
              <a:rPr lang="en-GB" sz="2200" baseline="-25000" dirty="0">
                <a:latin typeface="Arial Narrow" panose="020B0606020202030204" pitchFamily="34" charset="0"/>
              </a:rPr>
              <a:t>2</a:t>
            </a:r>
            <a:r>
              <a:rPr lang="en-GB" sz="2200" dirty="0">
                <a:latin typeface="Arial Narrow" panose="020B0606020202030204" pitchFamily="34" charset="0"/>
              </a:rPr>
              <a:t> emissions </a:t>
            </a:r>
          </a:p>
          <a:p>
            <a:pPr marL="717533" indent="-355591" algn="just">
              <a:spcBef>
                <a:spcPts val="1200"/>
              </a:spcBef>
              <a:buFont typeface="Arial" panose="020B0604020202020204" pitchFamily="34" charset="0"/>
              <a:buChar char="•"/>
            </a:pPr>
            <a:r>
              <a:rPr lang="en-GB" sz="2200" dirty="0">
                <a:latin typeface="Arial Narrow" panose="020B0606020202030204" pitchFamily="34" charset="0"/>
              </a:rPr>
              <a:t>(memo item) Indirect N</a:t>
            </a:r>
            <a:r>
              <a:rPr lang="en-GB" sz="2200" baseline="-25000" dirty="0">
                <a:latin typeface="Arial Narrow" panose="020B0606020202030204" pitchFamily="34" charset="0"/>
              </a:rPr>
              <a:t>2</a:t>
            </a:r>
            <a:r>
              <a:rPr lang="en-GB" sz="2200" dirty="0">
                <a:latin typeface="Arial Narrow" panose="020B0606020202030204" pitchFamily="34" charset="0"/>
              </a:rPr>
              <a:t>O emissions</a:t>
            </a:r>
          </a:p>
          <a:p>
            <a:pPr marL="717533" indent="-355591" algn="just">
              <a:spcBef>
                <a:spcPts val="1200"/>
              </a:spcBef>
              <a:buFont typeface="Arial" panose="020B0604020202020204" pitchFamily="34" charset="0"/>
              <a:buChar char="•"/>
            </a:pPr>
            <a:r>
              <a:rPr lang="en-GB" sz="2200" dirty="0">
                <a:latin typeface="Arial Narrow" panose="020B0606020202030204" pitchFamily="34" charset="0"/>
              </a:rPr>
              <a:t>Interoperability with UNFCCC reporting tool for Common Reporting Tables (</a:t>
            </a:r>
            <a:r>
              <a:rPr lang="en-GB" sz="2200" i="1" dirty="0">
                <a:latin typeface="Arial Narrow" panose="020B0606020202030204" pitchFamily="34" charset="0"/>
              </a:rPr>
              <a:t>Decision 5/CMA.3</a:t>
            </a:r>
            <a:r>
              <a:rPr lang="en-GB" sz="2200" dirty="0">
                <a:latin typeface="Arial Narrow" panose="020B0606020202030204" pitchFamily="34" charset="0"/>
              </a:rPr>
              <a:t>)</a:t>
            </a:r>
          </a:p>
          <a:p>
            <a:pPr marL="717533" indent="-355591" algn="just">
              <a:spcBef>
                <a:spcPts val="1200"/>
              </a:spcBef>
              <a:buFont typeface="Wingdings" panose="05000000000000000000" pitchFamily="2" charset="2"/>
              <a:buChar char="ü"/>
            </a:pPr>
            <a:endParaRPr lang="en-GB" sz="1100" dirty="0">
              <a:latin typeface="Arial Narrow" panose="020B0606020202030204" pitchFamily="34" charset="0"/>
            </a:endParaRPr>
          </a:p>
          <a:p>
            <a:pPr algn="just">
              <a:buFont typeface="Courier New" panose="02070309020205020404" pitchFamily="49" charset="0"/>
              <a:buChar char="o"/>
            </a:pPr>
            <a:r>
              <a:rPr lang="en-US" sz="2200" b="1" dirty="0">
                <a:latin typeface="Arial Narrow" panose="020B0606020202030204" pitchFamily="34" charset="0"/>
              </a:rPr>
              <a:t>Other</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Notation Keys</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Time series export/import</a:t>
            </a:r>
          </a:p>
          <a:p>
            <a:pPr marL="714357" lvl="1" indent="-357179" algn="just">
              <a:spcBef>
                <a:spcPts val="1200"/>
              </a:spcBef>
              <a:buFont typeface="Arial" panose="020B0604020202020204" pitchFamily="34" charset="0"/>
              <a:buChar char="•"/>
            </a:pPr>
            <a:r>
              <a:rPr lang="en-GB" sz="2200" dirty="0">
                <a:latin typeface="Arial Narrow" panose="020B0606020202030204" pitchFamily="34" charset="0"/>
              </a:rPr>
              <a:t>Supporting tools</a:t>
            </a:r>
          </a:p>
          <a:p>
            <a:pPr marL="717533" indent="-355591" algn="just">
              <a:buFont typeface="+mj-lt"/>
              <a:buAutoNum type="arabicPeriod"/>
            </a:pPr>
            <a:endParaRPr lang="en-GB" sz="2200" dirty="0">
              <a:solidFill>
                <a:srgbClr val="0070C0"/>
              </a:solidFill>
            </a:endParaRPr>
          </a:p>
        </p:txBody>
      </p:sp>
      <p:sp>
        <p:nvSpPr>
          <p:cNvPr id="2" name="Title 1">
            <a:extLst>
              <a:ext uri="{FF2B5EF4-FFF2-40B4-BE49-F238E27FC236}">
                <a16:creationId xmlns:a16="http://schemas.microsoft.com/office/drawing/2014/main" id="{EB3D8FBD-AA3A-452E-5A08-D4ABF20FE8CC}"/>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Ongoing work</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77260861"/>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47E80-CE76-9E13-DF0E-8403EF12CD2B}"/>
              </a:ext>
            </a:extLst>
          </p:cNvPr>
          <p:cNvSpPr txBox="1">
            <a:spLocks/>
          </p:cNvSpPr>
          <p:nvPr/>
        </p:nvSpPr>
        <p:spPr bwMode="auto">
          <a:xfrm>
            <a:off x="876000" y="1629000"/>
            <a:ext cx="1044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algn="just">
              <a:lnSpc>
                <a:spcPct val="107000"/>
              </a:lnSpc>
              <a:spcBef>
                <a:spcPts val="600"/>
              </a:spcBef>
              <a:spcAft>
                <a:spcPts val="600"/>
              </a:spcAft>
              <a:buFont typeface="Courier New" panose="02070309020205020404" pitchFamily="49" charset="0"/>
              <a:buChar char="o"/>
            </a:pPr>
            <a:r>
              <a:rPr lang="en-GB" sz="2200" b="1" dirty="0">
                <a:latin typeface="Arial Narrow" panose="020B0606020202030204" pitchFamily="34" charset="0"/>
              </a:rPr>
              <a:t>Guide to estimate anthropogenic GHG emissions and removals from each inventory category by implementing all methodological Tiers &amp; Approaches </a:t>
            </a:r>
            <a:r>
              <a:rPr lang="en-US" sz="2200" b="1" dirty="0">
                <a:latin typeface="Arial Narrow" panose="020B0606020202030204" pitchFamily="34" charset="0"/>
              </a:rPr>
              <a:t>according to the </a:t>
            </a:r>
            <a:r>
              <a:rPr lang="en-US" sz="2200" b="1" i="1" dirty="0">
                <a:latin typeface="Arial Narrow" panose="020B0606020202030204" pitchFamily="34" charset="0"/>
              </a:rPr>
              <a:t>2006 IPCC Guidelines</a:t>
            </a:r>
            <a:r>
              <a:rPr lang="en-US" sz="2200" b="1" dirty="0">
                <a:latin typeface="Arial Narrow" panose="020B0606020202030204" pitchFamily="34" charset="0"/>
              </a:rPr>
              <a:t> and its </a:t>
            </a:r>
            <a:r>
              <a:rPr lang="en-US" sz="2200" b="1" i="1" dirty="0">
                <a:latin typeface="Arial Narrow" panose="020B0606020202030204" pitchFamily="34" charset="0"/>
              </a:rPr>
              <a:t>Wetlands Supplement </a:t>
            </a:r>
            <a:r>
              <a:rPr lang="en-US" sz="2200" b="1" dirty="0">
                <a:latin typeface="Arial Narrow" panose="020B0606020202030204" pitchFamily="34" charset="0"/>
              </a:rPr>
              <a:t>with elements of the </a:t>
            </a:r>
            <a:r>
              <a:rPr lang="en-US" sz="2200" b="1" i="1" dirty="0">
                <a:latin typeface="Arial Narrow" panose="020B0606020202030204" pitchFamily="34" charset="0"/>
              </a:rPr>
              <a:t>2019 Refinement</a:t>
            </a:r>
            <a:r>
              <a:rPr lang="en-US" sz="2200" dirty="0">
                <a:latin typeface="Arial Narrow" panose="020B0606020202030204" pitchFamily="34" charset="0"/>
              </a:rPr>
              <a:t>.</a:t>
            </a:r>
            <a:endParaRPr lang="en-GB" sz="2200" dirty="0">
              <a:latin typeface="Arial Narrow" panose="020B0606020202030204" pitchFamily="34" charset="0"/>
            </a:endParaRPr>
          </a:p>
          <a:p>
            <a:pPr marL="357188" indent="0" algn="just">
              <a:lnSpc>
                <a:spcPct val="107000"/>
              </a:lnSpc>
              <a:spcBef>
                <a:spcPts val="600"/>
              </a:spcBef>
              <a:spcAft>
                <a:spcPts val="600"/>
              </a:spcAft>
              <a:buNone/>
            </a:pPr>
            <a:endParaRPr lang="en-GB" sz="2200" b="1" dirty="0">
              <a:solidFill>
                <a:srgbClr val="0070C0"/>
              </a:solidFill>
              <a:latin typeface="Arial Narrow" panose="020B0606020202030204" pitchFamily="34" charset="0"/>
            </a:endParaRPr>
          </a:p>
          <a:p>
            <a:pPr algn="just">
              <a:lnSpc>
                <a:spcPct val="107000"/>
              </a:lnSpc>
              <a:spcBef>
                <a:spcPts val="0"/>
              </a:spcBef>
              <a:buFont typeface="Courier New" panose="02070309020205020404" pitchFamily="49" charset="0"/>
              <a:buChar char="o"/>
            </a:pPr>
            <a:r>
              <a:rPr lang="en-GB" sz="2200" b="1" dirty="0">
                <a:latin typeface="Arial Narrow" panose="020B0606020202030204" pitchFamily="34" charset="0"/>
              </a:rPr>
              <a:t>Software users must be familiar with the IPCC methodologies and read the Software Manual </a:t>
            </a:r>
            <a:r>
              <a:rPr lang="en-GB" sz="2200" dirty="0">
                <a:latin typeface="Arial Narrow" panose="020B0606020202030204" pitchFamily="34" charset="0"/>
              </a:rPr>
              <a:t>(downloadable from the “Help” menu) </a:t>
            </a:r>
            <a:r>
              <a:rPr lang="en-GB" sz="2200" b="1" dirty="0">
                <a:latin typeface="Arial Narrow" panose="020B0606020202030204" pitchFamily="34" charset="0"/>
              </a:rPr>
              <a:t>before going through the Guidebook.</a:t>
            </a:r>
          </a:p>
          <a:p>
            <a:pPr algn="just">
              <a:lnSpc>
                <a:spcPct val="107000"/>
              </a:lnSpc>
              <a:spcBef>
                <a:spcPts val="0"/>
              </a:spcBef>
              <a:buFont typeface="Courier New" panose="02070309020205020404" pitchFamily="49" charset="0"/>
              <a:buChar char="o"/>
            </a:pPr>
            <a:endParaRPr lang="en-GB" sz="2200" b="1" dirty="0">
              <a:latin typeface="Arial Narrow" panose="020B0606020202030204" pitchFamily="34" charset="0"/>
            </a:endParaRPr>
          </a:p>
          <a:p>
            <a:pPr algn="just">
              <a:lnSpc>
                <a:spcPct val="107000"/>
              </a:lnSpc>
              <a:spcBef>
                <a:spcPts val="0"/>
              </a:spcBef>
              <a:buFont typeface="Wingdings" panose="05000000000000000000" pitchFamily="2" charset="2"/>
              <a:buChar char="ü"/>
            </a:pPr>
            <a:r>
              <a:rPr lang="en-GB" sz="2200" b="1" i="1" dirty="0">
                <a:solidFill>
                  <a:srgbClr val="C00000"/>
                </a:solidFill>
                <a:latin typeface="Arial Narrow" panose="020B0606020202030204" pitchFamily="34" charset="0"/>
              </a:rPr>
              <a:t>The Guidebook does not replace guidance provided in the IPCC Methodology Reports</a:t>
            </a:r>
          </a:p>
        </p:txBody>
      </p:sp>
      <p:sp>
        <p:nvSpPr>
          <p:cNvPr id="2" name="Title 1">
            <a:extLst>
              <a:ext uri="{FF2B5EF4-FFF2-40B4-BE49-F238E27FC236}">
                <a16:creationId xmlns:a16="http://schemas.microsoft.com/office/drawing/2014/main" id="{81410632-4C6F-957C-B2C2-004986CB1529}"/>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Guidebook - Scope</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49427590"/>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47E80-CE76-9E13-DF0E-8403EF12CD2B}"/>
              </a:ext>
            </a:extLst>
          </p:cNvPr>
          <p:cNvSpPr txBox="1">
            <a:spLocks/>
          </p:cNvSpPr>
          <p:nvPr/>
        </p:nvSpPr>
        <p:spPr bwMode="auto">
          <a:xfrm>
            <a:off x="5439034" y="1488141"/>
            <a:ext cx="6197153" cy="31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360354" lvl="1" indent="-360354" algn="just">
              <a:lnSpc>
                <a:spcPct val="107000"/>
              </a:lnSpc>
              <a:buFont typeface="Courier New" panose="02070309020205020404" pitchFamily="49" charset="0"/>
              <a:buChar char="o"/>
            </a:pPr>
            <a:r>
              <a:rPr lang="en-GB" sz="2200" b="1" dirty="0">
                <a:latin typeface="Arial Narrow" panose="020B0606020202030204" pitchFamily="34" charset="0"/>
              </a:rPr>
              <a:t>Category by category, the Guidebook shows the workflow of data input and calculation in each  worksheet when implementing any of the available IPCC methodological Tiers and Approaches to estimate anthropogenic GHG emissions/removals</a:t>
            </a:r>
          </a:p>
          <a:p>
            <a:pPr marL="360354" lvl="1" indent="-360354" algn="just">
              <a:lnSpc>
                <a:spcPct val="107000"/>
              </a:lnSpc>
              <a:buFont typeface="Courier New" panose="02070309020205020404" pitchFamily="49" charset="0"/>
              <a:buChar char="o"/>
            </a:pPr>
            <a:r>
              <a:rPr lang="en-GB" sz="2200" b="1" dirty="0">
                <a:latin typeface="Arial Narrow" panose="020B0606020202030204" pitchFamily="34" charset="0"/>
              </a:rPr>
              <a:t>Guidebook Appendices describe the use of multi-category components (e.g., Fuel manager)</a:t>
            </a:r>
          </a:p>
        </p:txBody>
      </p:sp>
      <p:sp>
        <p:nvSpPr>
          <p:cNvPr id="7" name="Title 1">
            <a:extLst>
              <a:ext uri="{FF2B5EF4-FFF2-40B4-BE49-F238E27FC236}">
                <a16:creationId xmlns:a16="http://schemas.microsoft.com/office/drawing/2014/main" id="{00873CE4-AD8B-7FDB-5ED0-7B72E7D9611B}"/>
              </a:ext>
            </a:extLst>
          </p:cNvPr>
          <p:cNvSpPr txBox="1">
            <a:spLocks/>
          </p:cNvSpPr>
          <p:nvPr/>
        </p:nvSpPr>
        <p:spPr>
          <a:xfrm>
            <a:off x="-6000" y="90296"/>
            <a:ext cx="122040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003466"/>
                </a:solidFill>
                <a:latin typeface="+mj-lt"/>
                <a:ea typeface="+mj-ea"/>
                <a:cs typeface="+mj-cs"/>
              </a:defRPr>
            </a:lvl1pPr>
          </a:lstStyle>
          <a:p>
            <a:pPr fontAlgn="auto">
              <a:spcAft>
                <a:spcPts val="0"/>
              </a:spcAft>
            </a:pPr>
            <a:r>
              <a:rPr lang="en-US" sz="4000" b="1" dirty="0">
                <a:solidFill>
                  <a:srgbClr val="990002"/>
                </a:solidFill>
                <a:effectLst>
                  <a:outerShdw blurRad="38100" dist="38100" dir="2700000" algn="tl">
                    <a:srgbClr val="000000">
                      <a:alpha val="43137"/>
                    </a:srgbClr>
                  </a:outerShdw>
                </a:effectLst>
                <a:latin typeface="Arial Narrow" panose="020B0606020202030204" pitchFamily="34" charset="0"/>
              </a:rPr>
              <a:t>Guidebook - Structure</a:t>
            </a:r>
            <a:endParaRPr lang="en-GB" sz="4000" b="1" dirty="0">
              <a:solidFill>
                <a:srgbClr val="990002"/>
              </a:solidFill>
              <a:effectLst>
                <a:outerShdw blurRad="38100" dist="38100" dir="2700000" algn="tl">
                  <a:srgbClr val="000000">
                    <a:alpha val="43137"/>
                  </a:srgbClr>
                </a:outerShdw>
              </a:effectLst>
              <a:latin typeface="Arial Narrow" panose="020B0606020202030204" pitchFamily="34" charset="0"/>
            </a:endParaRPr>
          </a:p>
        </p:txBody>
      </p:sp>
      <p:pic>
        <p:nvPicPr>
          <p:cNvPr id="4" name="Picture 3">
            <a:extLst>
              <a:ext uri="{FF2B5EF4-FFF2-40B4-BE49-F238E27FC236}">
                <a16:creationId xmlns:a16="http://schemas.microsoft.com/office/drawing/2014/main" id="{A1E626A0-945F-8719-B8AB-AC6B8F65C7AD}"/>
              </a:ext>
            </a:extLst>
          </p:cNvPr>
          <p:cNvPicPr>
            <a:picLocks noChangeAspect="1"/>
          </p:cNvPicPr>
          <p:nvPr/>
        </p:nvPicPr>
        <p:blipFill>
          <a:blip r:embed="rId2"/>
          <a:stretch>
            <a:fillRect/>
          </a:stretch>
        </p:blipFill>
        <p:spPr>
          <a:xfrm>
            <a:off x="555813" y="1488141"/>
            <a:ext cx="7261972" cy="4468906"/>
          </a:xfrm>
          <a:prstGeom prst="rect">
            <a:avLst/>
          </a:prstGeom>
        </p:spPr>
      </p:pic>
    </p:spTree>
    <p:extLst>
      <p:ext uri="{BB962C8B-B14F-4D97-AF65-F5344CB8AC3E}">
        <p14:creationId xmlns:p14="http://schemas.microsoft.com/office/powerpoint/2010/main" val="3290251201"/>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93" y="0"/>
            <a:ext cx="12204000" cy="1086192"/>
          </a:xfrm>
        </p:spPr>
        <p:txBody>
          <a:bodyPr/>
          <a:lstStyle/>
          <a:p>
            <a:pPr algn="ctr"/>
            <a:r>
              <a:rPr lang="en-GB" dirty="0">
                <a:effectLst>
                  <a:outerShdw blurRad="38100" dist="38100" dir="2700000" algn="tl">
                    <a:srgbClr val="000000">
                      <a:alpha val="43137"/>
                    </a:srgbClr>
                  </a:outerShdw>
                </a:effectLst>
              </a:rPr>
              <a:t>Download</a:t>
            </a:r>
            <a:br>
              <a:rPr lang="en-GB" sz="2000" dirty="0">
                <a:effectLst>
                  <a:outerShdw blurRad="38100" dist="38100" dir="2700000" algn="tl">
                    <a:srgbClr val="000000">
                      <a:alpha val="43137"/>
                    </a:srgbClr>
                  </a:outerShdw>
                </a:effectLst>
              </a:rPr>
            </a:br>
            <a:r>
              <a:rPr lang="en-GB" sz="2000" dirty="0">
                <a:effectLst>
                  <a:outerShdw blurRad="38100" dist="38100" dir="2700000" algn="tl">
                    <a:srgbClr val="000000">
                      <a:alpha val="43137"/>
                    </a:srgbClr>
                  </a:outerShdw>
                </a:effectLst>
              </a:rPr>
              <a:t> </a:t>
            </a:r>
            <a:r>
              <a:rPr lang="en-GB" sz="2000" i="1" dirty="0">
                <a:solidFill>
                  <a:srgbClr val="5492CD"/>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https://www.ipcc-nggip.iges.or.jp/software/index.html</a:t>
            </a:r>
            <a:endParaRPr lang="en-GB" sz="2000" i="1" dirty="0">
              <a:solidFill>
                <a:srgbClr val="5492CD"/>
              </a:solidFill>
              <a:effectLst>
                <a:outerShdw blurRad="38100" dist="38100" dir="2700000" algn="tl">
                  <a:srgbClr val="000000">
                    <a:alpha val="43137"/>
                  </a:srgbClr>
                </a:outerShdw>
              </a:effectLst>
            </a:endParaRPr>
          </a:p>
        </p:txBody>
      </p:sp>
      <p:sp>
        <p:nvSpPr>
          <p:cNvPr id="14" name="Rectangle 3">
            <a:extLst>
              <a:ext uri="{FF2B5EF4-FFF2-40B4-BE49-F238E27FC236}">
                <a16:creationId xmlns:a16="http://schemas.microsoft.com/office/drawing/2014/main" id="{0F727F03-FA15-7F86-1A34-7212469AABC9}"/>
              </a:ext>
            </a:extLst>
          </p:cNvPr>
          <p:cNvSpPr>
            <a:spLocks noGrp="1" noChangeArrowheads="1"/>
          </p:cNvSpPr>
          <p:nvPr>
            <p:ph idx="1"/>
          </p:nvPr>
        </p:nvSpPr>
        <p:spPr>
          <a:xfrm>
            <a:off x="6865425" y="1481304"/>
            <a:ext cx="4428388" cy="3317152"/>
          </a:xfrm>
        </p:spPr>
        <p:txBody>
          <a:bodyPr/>
          <a:lstStyle/>
          <a:p>
            <a:pPr marL="342900" lvl="1" indent="-342900" algn="just">
              <a:spcBef>
                <a:spcPts val="0"/>
              </a:spcBef>
              <a:buFont typeface="Courier New" panose="02070309020205020404" pitchFamily="49" charset="0"/>
              <a:buChar char="o"/>
            </a:pPr>
            <a:r>
              <a:rPr kumimoji="1" lang="en-GB" sz="2200" b="1" kern="1200" dirty="0">
                <a:solidFill>
                  <a:srgbClr val="5492CD"/>
                </a:solidFill>
                <a:ea typeface="+mn-ea"/>
                <a:cs typeface="+mn-cs"/>
              </a:rPr>
              <a:t>Version 2.861 of the IPCC Inventory Software comes with two alternative installation packages: 32 bit vs. 64bit.</a:t>
            </a:r>
          </a:p>
          <a:p>
            <a:pPr marL="342900" lvl="1" indent="-342900" algn="just">
              <a:spcBef>
                <a:spcPts val="0"/>
              </a:spcBef>
              <a:buFont typeface="Courier New" panose="02070309020205020404" pitchFamily="49" charset="0"/>
              <a:buChar char="o"/>
            </a:pPr>
            <a:endParaRPr kumimoji="1" lang="en-GB" sz="2200" b="1" kern="1200" dirty="0">
              <a:solidFill>
                <a:srgbClr val="5492CD"/>
              </a:solidFill>
              <a:ea typeface="+mn-ea"/>
              <a:cs typeface="+mn-cs"/>
            </a:endParaRPr>
          </a:p>
          <a:p>
            <a:pPr marL="342900" lvl="1" indent="-342900" algn="just">
              <a:spcBef>
                <a:spcPts val="0"/>
              </a:spcBef>
              <a:buFont typeface="Courier New" panose="02070309020205020404" pitchFamily="49" charset="0"/>
              <a:buChar char="o"/>
            </a:pPr>
            <a:r>
              <a:rPr kumimoji="1" lang="en-GB" sz="2200" b="1" kern="1200" dirty="0">
                <a:solidFill>
                  <a:srgbClr val="5492CD"/>
                </a:solidFill>
                <a:ea typeface="+mn-ea"/>
                <a:cs typeface="+mn-cs"/>
              </a:rPr>
              <a:t>Please support by using it and reporting any findings to: </a:t>
            </a:r>
            <a:r>
              <a:rPr kumimoji="1" lang="en-US" sz="2200" b="1" kern="1200" dirty="0">
                <a:solidFill>
                  <a:srgbClr val="EE8434"/>
                </a:solidFill>
                <a:ea typeface="+mn-ea"/>
                <a:cs typeface="+mn-cs"/>
                <a:hlinkClick r:id="rId4">
                  <a:extLst>
                    <a:ext uri="{A12FA001-AC4F-418D-AE19-62706E023703}">
                      <ahyp:hlinkClr xmlns:ahyp="http://schemas.microsoft.com/office/drawing/2018/hyperlinkcolor" val="tx"/>
                    </a:ext>
                  </a:extLst>
                </a:hlinkClick>
              </a:rPr>
              <a:t>ipcc-software@iges.or.jp</a:t>
            </a:r>
            <a:r>
              <a:rPr kumimoji="1" lang="en-US" sz="2200" b="1" kern="1200" dirty="0">
                <a:solidFill>
                  <a:srgbClr val="EE8434"/>
                </a:solidFill>
                <a:ea typeface="+mn-ea"/>
                <a:cs typeface="+mn-cs"/>
              </a:rPr>
              <a:t> </a:t>
            </a:r>
            <a:endParaRPr kumimoji="1" lang="en-GB" sz="2200" b="1" kern="1200" dirty="0">
              <a:solidFill>
                <a:srgbClr val="EE8434"/>
              </a:solidFill>
              <a:ea typeface="+mn-ea"/>
              <a:cs typeface="+mn-cs"/>
            </a:endParaRPr>
          </a:p>
        </p:txBody>
      </p:sp>
      <p:pic>
        <p:nvPicPr>
          <p:cNvPr id="5" name="Picture 4">
            <a:extLst>
              <a:ext uri="{FF2B5EF4-FFF2-40B4-BE49-F238E27FC236}">
                <a16:creationId xmlns:a16="http://schemas.microsoft.com/office/drawing/2014/main" id="{D67F633E-5FC1-C7CA-FF44-FB2448692A30}"/>
              </a:ext>
            </a:extLst>
          </p:cNvPr>
          <p:cNvPicPr>
            <a:picLocks noChangeAspect="1"/>
          </p:cNvPicPr>
          <p:nvPr/>
        </p:nvPicPr>
        <p:blipFill rotWithShape="1">
          <a:blip r:embed="rId5"/>
          <a:srcRect l="21543" t="8370" r="26436" b="6808"/>
          <a:stretch/>
        </p:blipFill>
        <p:spPr>
          <a:xfrm>
            <a:off x="8893" y="1155207"/>
            <a:ext cx="6217761" cy="5702793"/>
          </a:xfrm>
          <a:prstGeom prst="rect">
            <a:avLst/>
          </a:prstGeom>
        </p:spPr>
      </p:pic>
    </p:spTree>
    <p:extLst>
      <p:ext uri="{BB962C8B-B14F-4D97-AF65-F5344CB8AC3E}">
        <p14:creationId xmlns:p14="http://schemas.microsoft.com/office/powerpoint/2010/main" val="1839451857"/>
      </p:ext>
    </p:extLst>
  </p:cSld>
  <p:clrMapOvr>
    <a:masterClrMapping/>
  </p:clrMapOvr>
</p:sld>
</file>

<file path=ppt/theme/theme1.xml><?xml version="1.0" encoding="utf-8"?>
<a:theme xmlns:a="http://schemas.openxmlformats.org/drawingml/2006/main" name="Office テーマ">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FI1">
  <a:themeElements>
    <a:clrScheme name="IPCC">
      <a:dk1>
        <a:srgbClr val="000000"/>
      </a:dk1>
      <a:lt1>
        <a:srgbClr val="FFFFFF"/>
      </a:lt1>
      <a:dk2>
        <a:srgbClr val="000000"/>
      </a:dk2>
      <a:lt2>
        <a:srgbClr val="808080"/>
      </a:lt2>
      <a:accent1>
        <a:srgbClr val="990002"/>
      </a:accent1>
      <a:accent2>
        <a:srgbClr val="C47900"/>
      </a:accent2>
      <a:accent3>
        <a:srgbClr val="004F00"/>
      </a:accent3>
      <a:accent4>
        <a:srgbClr val="00AAD0"/>
      </a:accent4>
      <a:accent5>
        <a:srgbClr val="003466"/>
      </a:accent5>
      <a:accent6>
        <a:srgbClr val="7F006E"/>
      </a:accent6>
      <a:hlink>
        <a:srgbClr val="E00000"/>
      </a:hlink>
      <a:folHlink>
        <a:srgbClr val="EF550F"/>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01_Intro_IPCC_2010_JICA</Template>
  <TotalTime>18829</TotalTime>
  <Words>690</Words>
  <Application>Microsoft Office PowerPoint</Application>
  <PresentationFormat>Widescreen</PresentationFormat>
  <Paragraphs>84</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Frutiger LT Pro 57 Condensed</vt:lpstr>
      <vt:lpstr>Arial</vt:lpstr>
      <vt:lpstr>Arial Narrow</vt:lpstr>
      <vt:lpstr>Calibri</vt:lpstr>
      <vt:lpstr>Courier New</vt:lpstr>
      <vt:lpstr>Wingdings</vt:lpstr>
      <vt:lpstr>Office テーマ</vt:lpstr>
      <vt:lpstr>TFI1</vt:lpstr>
      <vt:lpstr>Overview of the IPCC Inventory Software  for National Greenhouse Gas Inventories </vt:lpstr>
      <vt:lpstr>PowerPoint Presentation</vt:lpstr>
      <vt:lpstr>PowerPoint Presentation</vt:lpstr>
      <vt:lpstr>PowerPoint Presentation</vt:lpstr>
      <vt:lpstr>Example of a worksheet</vt:lpstr>
      <vt:lpstr>PowerPoint Presentation</vt:lpstr>
      <vt:lpstr>PowerPoint Presentation</vt:lpstr>
      <vt:lpstr>PowerPoint Presentation</vt:lpstr>
      <vt:lpstr>Download  https://www.ipcc-nggip.iges.or.jp/software/index.html</vt:lpstr>
      <vt:lpstr>Support</vt:lpstr>
      <vt:lpstr>Thank you</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&amp; Objectives</dc:title>
  <dc:creator>Simon Eggleston</dc:creator>
  <cp:lastModifiedBy>shermanau</cp:lastModifiedBy>
  <cp:revision>1021</cp:revision>
  <dcterms:created xsi:type="dcterms:W3CDTF">2006-10-09T17:01:38Z</dcterms:created>
  <dcterms:modified xsi:type="dcterms:W3CDTF">2023-06-05T07:08:11Z</dcterms:modified>
</cp:coreProperties>
</file>