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910" r:id="rId2"/>
    <p:sldId id="259" r:id="rId3"/>
    <p:sldId id="907" r:id="rId4"/>
    <p:sldId id="272" r:id="rId5"/>
    <p:sldId id="273" r:id="rId6"/>
    <p:sldId id="909" r:id="rId7"/>
    <p:sldId id="896" r:id="rId8"/>
    <p:sldId id="274" r:id="rId9"/>
    <p:sldId id="280" r:id="rId10"/>
    <p:sldId id="279" r:id="rId11"/>
    <p:sldId id="256" r:id="rId12"/>
  </p:sldIdLst>
  <p:sldSz cx="18288000" cy="10287000"/>
  <p:notesSz cx="7010400" cy="9296400"/>
  <p:embeddedFontLst>
    <p:embeddedFont>
      <p:font typeface="Giorgio Sans 1 Heavy" panose="020B0604020202020204" charset="0"/>
      <p:regular r:id="rId15"/>
      <p:bold r:id="rId16"/>
    </p:embeddedFont>
    <p:embeddedFont>
      <p:font typeface="Giorgio Sans 2 Bold" panose="020B0604020202020204" charset="0"/>
      <p:regular r:id="rId17"/>
      <p:bold r:id="rId18"/>
    </p:embeddedFont>
    <p:embeddedFont>
      <p:font typeface="Inter" panose="020B0604020202020204" charset="0"/>
      <p:regular r:id="rId19"/>
      <p:bold r:id="rId20"/>
      <p:italic r:id="rId21"/>
      <p:boldItalic r:id="rId22"/>
    </p:embeddedFont>
    <p:embeddedFont>
      <p:font typeface="Inter 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B694B1B-CD6A-2AE9-43D1-E14EE69B2466}" name="Sean Baker" initials="" userId="S::sean.baker@un.org::6b312fa8-605a-4029-a304-04b283627958" providerId="AD"/>
  <p188:author id="{AA74E0B0-96D6-D3D9-761D-A1AC71362953}" name="Rhea Lahoud" initials="RL" userId="S::rhea.lahoud@un.org::38fb784e-993d-4499-8282-356ddd0eb29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B8CC"/>
    <a:srgbClr val="ED3506"/>
    <a:srgbClr val="256B2B"/>
    <a:srgbClr val="BEBB59"/>
    <a:srgbClr val="AB716F"/>
    <a:srgbClr val="FA9F02"/>
    <a:srgbClr val="F69B02"/>
    <a:srgbClr val="F9C542"/>
    <a:srgbClr val="A6D457"/>
    <a:srgbClr val="F043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290169-7B68-4A0B-B35B-31AAD8C8BC97}" v="63" dt="2024-03-18T21:30:42.4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1" autoAdjust="0"/>
    <p:restoredTop sz="81766" autoAdjust="0"/>
  </p:normalViewPr>
  <p:slideViewPr>
    <p:cSldViewPr snapToGrid="0">
      <p:cViewPr varScale="1">
        <p:scale>
          <a:sx n="34" d="100"/>
          <a:sy n="34" d="100"/>
        </p:scale>
        <p:origin x="1376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321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Relationship Id="rId30" Type="http://schemas.microsoft.com/office/2018/10/relationships/authors" Target="author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istan Tyrrell" userId="523c8752-bf6e-4520-9996-88df78773499" providerId="ADAL" clId="{10290169-7B68-4A0B-B35B-31AAD8C8BC97}"/>
    <pc:docChg chg="undo redo custSel addSld delSld modSld sldOrd">
      <pc:chgData name="Tristan Tyrrell" userId="523c8752-bf6e-4520-9996-88df78773499" providerId="ADAL" clId="{10290169-7B68-4A0B-B35B-31AAD8C8BC97}" dt="2024-03-18T21:32:56.470" v="1420" actId="47"/>
      <pc:docMkLst>
        <pc:docMk/>
      </pc:docMkLst>
      <pc:sldChg chg="ord">
        <pc:chgData name="Tristan Tyrrell" userId="523c8752-bf6e-4520-9996-88df78773499" providerId="ADAL" clId="{10290169-7B68-4A0B-B35B-31AAD8C8BC97}" dt="2024-03-18T09:24:00.339" v="374"/>
        <pc:sldMkLst>
          <pc:docMk/>
          <pc:sldMk cId="0" sldId="256"/>
        </pc:sldMkLst>
      </pc:sldChg>
      <pc:sldChg chg="modSp add mod">
        <pc:chgData name="Tristan Tyrrell" userId="523c8752-bf6e-4520-9996-88df78773499" providerId="ADAL" clId="{10290169-7B68-4A0B-B35B-31AAD8C8BC97}" dt="2024-03-18T08:03:10.150" v="203" actId="403"/>
        <pc:sldMkLst>
          <pc:docMk/>
          <pc:sldMk cId="3315896291" sldId="257"/>
        </pc:sldMkLst>
        <pc:spChg chg="add mod">
          <ac:chgData name="Tristan Tyrrell" userId="523c8752-bf6e-4520-9996-88df78773499" providerId="ADAL" clId="{10290169-7B68-4A0B-B35B-31AAD8C8BC97}" dt="2024-03-18T09:07:21.172" v="353"/>
          <ac:spMkLst>
            <pc:docMk/>
            <pc:sldMk cId="3315896291" sldId="257"/>
            <ac:spMk id="2" creationId="{F316B10B-50E4-B9D6-A12C-6CEA6802D562}"/>
          </ac:spMkLst>
        </pc:spChg>
        <pc:spChg chg="mod">
          <ac:chgData name="Tristan Tyrrell" userId="523c8752-bf6e-4520-9996-88df78773499" providerId="ADAL" clId="{10290169-7B68-4A0B-B35B-31AAD8C8BC97}" dt="2024-03-18T08:02:58.114" v="199" actId="1035"/>
          <ac:spMkLst>
            <pc:docMk/>
            <pc:sldMk cId="3315896291" sldId="257"/>
            <ac:spMk id="5" creationId="{00000000-0000-0000-0000-000000000000}"/>
          </ac:spMkLst>
        </pc:spChg>
        <pc:spChg chg="mod">
          <ac:chgData name="Tristan Tyrrell" userId="523c8752-bf6e-4520-9996-88df78773499" providerId="ADAL" clId="{10290169-7B68-4A0B-B35B-31AAD8C8BC97}" dt="2024-03-18T08:03:10.150" v="203" actId="403"/>
          <ac:spMkLst>
            <pc:docMk/>
            <pc:sldMk cId="3315896291" sldId="257"/>
            <ac:spMk id="6" creationId="{00000000-0000-0000-0000-000000000000}"/>
          </ac:spMkLst>
        </pc:spChg>
        <pc:spChg chg="mod">
          <ac:chgData name="Tristan Tyrrell" userId="523c8752-bf6e-4520-9996-88df78773499" providerId="ADAL" clId="{10290169-7B68-4A0B-B35B-31AAD8C8BC97}" dt="2024-03-18T08:02:40.538" v="179" actId="1076"/>
          <ac:spMkLst>
            <pc:docMk/>
            <pc:sldMk cId="3315896291" sldId="257"/>
            <ac:spMk id="7" creationId="{00000000-0000-0000-0000-000000000000}"/>
          </ac:spMkLst>
        </pc:spChg>
      </pc:sldChg>
      <pc:sldChg chg="del">
        <pc:chgData name="Tristan Tyrrell" userId="523c8752-bf6e-4520-9996-88df78773499" providerId="ADAL" clId="{10290169-7B68-4A0B-B35B-31AAD8C8BC97}" dt="2024-03-18T07:57:55.853" v="3" actId="47"/>
        <pc:sldMkLst>
          <pc:docMk/>
          <pc:sldMk cId="0" sldId="258"/>
        </pc:sldMkLst>
      </pc:sldChg>
      <pc:sldChg chg="del ord">
        <pc:chgData name="Tristan Tyrrell" userId="523c8752-bf6e-4520-9996-88df78773499" providerId="ADAL" clId="{10290169-7B68-4A0B-B35B-31AAD8C8BC97}" dt="2024-03-18T07:58:00.462" v="6" actId="47"/>
        <pc:sldMkLst>
          <pc:docMk/>
          <pc:sldMk cId="0" sldId="260"/>
        </pc:sldMkLst>
      </pc:sldChg>
      <pc:sldChg chg="del">
        <pc:chgData name="Tristan Tyrrell" userId="523c8752-bf6e-4520-9996-88df78773499" providerId="ADAL" clId="{10290169-7B68-4A0B-B35B-31AAD8C8BC97}" dt="2024-03-18T07:58:04.873" v="7" actId="47"/>
        <pc:sldMkLst>
          <pc:docMk/>
          <pc:sldMk cId="0" sldId="261"/>
        </pc:sldMkLst>
      </pc:sldChg>
      <pc:sldChg chg="del">
        <pc:chgData name="Tristan Tyrrell" userId="523c8752-bf6e-4520-9996-88df78773499" providerId="ADAL" clId="{10290169-7B68-4A0B-B35B-31AAD8C8BC97}" dt="2024-03-18T07:58:34.748" v="11" actId="47"/>
        <pc:sldMkLst>
          <pc:docMk/>
          <pc:sldMk cId="0" sldId="262"/>
        </pc:sldMkLst>
      </pc:sldChg>
      <pc:sldChg chg="del">
        <pc:chgData name="Tristan Tyrrell" userId="523c8752-bf6e-4520-9996-88df78773499" providerId="ADAL" clId="{10290169-7B68-4A0B-B35B-31AAD8C8BC97}" dt="2024-03-18T08:03:26.795" v="204" actId="47"/>
        <pc:sldMkLst>
          <pc:docMk/>
          <pc:sldMk cId="3205808294" sldId="265"/>
        </pc:sldMkLst>
      </pc:sldChg>
      <pc:sldChg chg="add del">
        <pc:chgData name="Tristan Tyrrell" userId="523c8752-bf6e-4520-9996-88df78773499" providerId="ADAL" clId="{10290169-7B68-4A0B-B35B-31AAD8C8BC97}" dt="2024-03-18T08:00:20.564" v="34" actId="47"/>
        <pc:sldMkLst>
          <pc:docMk/>
          <pc:sldMk cId="2773162647" sldId="266"/>
        </pc:sldMkLst>
      </pc:sldChg>
      <pc:sldChg chg="addSp modSp mod ord">
        <pc:chgData name="Tristan Tyrrell" userId="523c8752-bf6e-4520-9996-88df78773499" providerId="ADAL" clId="{10290169-7B68-4A0B-B35B-31AAD8C8BC97}" dt="2024-03-18T10:05:34.185" v="417"/>
        <pc:sldMkLst>
          <pc:docMk/>
          <pc:sldMk cId="3733544529" sldId="272"/>
        </pc:sldMkLst>
        <pc:spChg chg="mod">
          <ac:chgData name="Tristan Tyrrell" userId="523c8752-bf6e-4520-9996-88df78773499" providerId="ADAL" clId="{10290169-7B68-4A0B-B35B-31AAD8C8BC97}" dt="2024-03-18T08:05:32.872" v="252" actId="2711"/>
          <ac:spMkLst>
            <pc:docMk/>
            <pc:sldMk cId="3733544529" sldId="272"/>
            <ac:spMk id="14" creationId="{00000000-0000-0000-0000-000000000000}"/>
          </ac:spMkLst>
        </pc:spChg>
        <pc:picChg chg="add mod">
          <ac:chgData name="Tristan Tyrrell" userId="523c8752-bf6e-4520-9996-88df78773499" providerId="ADAL" clId="{10290169-7B68-4A0B-B35B-31AAD8C8BC97}" dt="2024-03-18T09:23:02.417" v="366" actId="14100"/>
          <ac:picMkLst>
            <pc:docMk/>
            <pc:sldMk cId="3733544529" sldId="272"/>
            <ac:picMk id="3" creationId="{4E8050E5-B2F7-4222-99BE-4CB867B9260E}"/>
          </ac:picMkLst>
        </pc:picChg>
      </pc:sldChg>
      <pc:sldChg chg="addSp delSp modSp mod ord">
        <pc:chgData name="Tristan Tyrrell" userId="523c8752-bf6e-4520-9996-88df78773499" providerId="ADAL" clId="{10290169-7B68-4A0B-B35B-31AAD8C8BC97}" dt="2024-03-18T21:16:53.182" v="1193" actId="14734"/>
        <pc:sldMkLst>
          <pc:docMk/>
          <pc:sldMk cId="695476754" sldId="273"/>
        </pc:sldMkLst>
        <pc:spChg chg="mod">
          <ac:chgData name="Tristan Tyrrell" userId="523c8752-bf6e-4520-9996-88df78773499" providerId="ADAL" clId="{10290169-7B68-4A0B-B35B-31AAD8C8BC97}" dt="2024-03-18T09:26:28.426" v="415" actId="20577"/>
          <ac:spMkLst>
            <pc:docMk/>
            <pc:sldMk cId="695476754" sldId="273"/>
            <ac:spMk id="2" creationId="{9E875AA3-624B-B7E9-3974-707D3F00F5CD}"/>
          </ac:spMkLst>
        </pc:spChg>
        <pc:spChg chg="add del mod">
          <ac:chgData name="Tristan Tyrrell" userId="523c8752-bf6e-4520-9996-88df78773499" providerId="ADAL" clId="{10290169-7B68-4A0B-B35B-31AAD8C8BC97}" dt="2024-03-18T20:59:20.589" v="690"/>
          <ac:spMkLst>
            <pc:docMk/>
            <pc:sldMk cId="695476754" sldId="273"/>
            <ac:spMk id="3" creationId="{BD40665E-6838-13CD-BE33-E2794D060866}"/>
          </ac:spMkLst>
        </pc:spChg>
        <pc:spChg chg="mod">
          <ac:chgData name="Tristan Tyrrell" userId="523c8752-bf6e-4520-9996-88df78773499" providerId="ADAL" clId="{10290169-7B68-4A0B-B35B-31AAD8C8BC97}" dt="2024-03-18T21:02:15.510" v="722" actId="20578"/>
          <ac:spMkLst>
            <pc:docMk/>
            <pc:sldMk cId="695476754" sldId="273"/>
            <ac:spMk id="5" creationId="{C8982807-21D9-A534-EB0A-45613B5B0547}"/>
          </ac:spMkLst>
        </pc:spChg>
        <pc:spChg chg="mod">
          <ac:chgData name="Tristan Tyrrell" userId="523c8752-bf6e-4520-9996-88df78773499" providerId="ADAL" clId="{10290169-7B68-4A0B-B35B-31AAD8C8BC97}" dt="2024-03-18T21:02:15.510" v="722" actId="20578"/>
          <ac:spMkLst>
            <pc:docMk/>
            <pc:sldMk cId="695476754" sldId="273"/>
            <ac:spMk id="6" creationId="{1C4E74F5-C245-2EA9-1530-17BB52A4F3FC}"/>
          </ac:spMkLst>
        </pc:spChg>
        <pc:spChg chg="mod">
          <ac:chgData name="Tristan Tyrrell" userId="523c8752-bf6e-4520-9996-88df78773499" providerId="ADAL" clId="{10290169-7B68-4A0B-B35B-31AAD8C8BC97}" dt="2024-03-18T21:02:15.510" v="722" actId="20578"/>
          <ac:spMkLst>
            <pc:docMk/>
            <pc:sldMk cId="695476754" sldId="273"/>
            <ac:spMk id="7" creationId="{3C954352-D8C3-A4B8-19E6-6DF39F88C8AE}"/>
          </ac:spMkLst>
        </pc:spChg>
        <pc:spChg chg="del mod topLvl">
          <ac:chgData name="Tristan Tyrrell" userId="523c8752-bf6e-4520-9996-88df78773499" providerId="ADAL" clId="{10290169-7B68-4A0B-B35B-31AAD8C8BC97}" dt="2024-03-18T21:07:01.679" v="860" actId="478"/>
          <ac:spMkLst>
            <pc:docMk/>
            <pc:sldMk cId="695476754" sldId="273"/>
            <ac:spMk id="9" creationId="{5D265471-CE8D-6698-9DD8-6D4EFF4F0CDB}"/>
          </ac:spMkLst>
        </pc:spChg>
        <pc:spChg chg="del mod topLvl">
          <ac:chgData name="Tristan Tyrrell" userId="523c8752-bf6e-4520-9996-88df78773499" providerId="ADAL" clId="{10290169-7B68-4A0B-B35B-31AAD8C8BC97}" dt="2024-03-18T21:07:04.009" v="861" actId="478"/>
          <ac:spMkLst>
            <pc:docMk/>
            <pc:sldMk cId="695476754" sldId="273"/>
            <ac:spMk id="11" creationId="{0ACF9E02-C350-EDFD-4B4C-D041D8B6AA88}"/>
          </ac:spMkLst>
        </pc:spChg>
        <pc:spChg chg="mod ord topLvl">
          <ac:chgData name="Tristan Tyrrell" userId="523c8752-bf6e-4520-9996-88df78773499" providerId="ADAL" clId="{10290169-7B68-4A0B-B35B-31AAD8C8BC97}" dt="2024-03-18T21:09:41" v="945" actId="1037"/>
          <ac:spMkLst>
            <pc:docMk/>
            <pc:sldMk cId="695476754" sldId="273"/>
            <ac:spMk id="12" creationId="{FC51BF43-3E21-DEEF-1354-95158194748B}"/>
          </ac:spMkLst>
        </pc:spChg>
        <pc:spChg chg="del mod">
          <ac:chgData name="Tristan Tyrrell" userId="523c8752-bf6e-4520-9996-88df78773499" providerId="ADAL" clId="{10290169-7B68-4A0B-B35B-31AAD8C8BC97}" dt="2024-03-18T21:05:50.076" v="829" actId="478"/>
          <ac:spMkLst>
            <pc:docMk/>
            <pc:sldMk cId="695476754" sldId="273"/>
            <ac:spMk id="14" creationId="{00000000-0000-0000-0000-000000000000}"/>
          </ac:spMkLst>
        </pc:spChg>
        <pc:spChg chg="del mod">
          <ac:chgData name="Tristan Tyrrell" userId="523c8752-bf6e-4520-9996-88df78773499" providerId="ADAL" clId="{10290169-7B68-4A0B-B35B-31AAD8C8BC97}" dt="2024-03-18T21:07:14.363" v="865" actId="478"/>
          <ac:spMkLst>
            <pc:docMk/>
            <pc:sldMk cId="695476754" sldId="273"/>
            <ac:spMk id="15" creationId="{00000000-0000-0000-0000-000000000000}"/>
          </ac:spMkLst>
        </pc:spChg>
        <pc:spChg chg="del">
          <ac:chgData name="Tristan Tyrrell" userId="523c8752-bf6e-4520-9996-88df78773499" providerId="ADAL" clId="{10290169-7B68-4A0B-B35B-31AAD8C8BC97}" dt="2024-03-18T10:05:57.446" v="423" actId="478"/>
          <ac:spMkLst>
            <pc:docMk/>
            <pc:sldMk cId="695476754" sldId="273"/>
            <ac:spMk id="16" creationId="{DF1D1044-EB37-67C0-3B56-31DBA3CA18FB}"/>
          </ac:spMkLst>
        </pc:spChg>
        <pc:spChg chg="del">
          <ac:chgData name="Tristan Tyrrell" userId="523c8752-bf6e-4520-9996-88df78773499" providerId="ADAL" clId="{10290169-7B68-4A0B-B35B-31AAD8C8BC97}" dt="2024-03-18T10:05:52.425" v="421" actId="478"/>
          <ac:spMkLst>
            <pc:docMk/>
            <pc:sldMk cId="695476754" sldId="273"/>
            <ac:spMk id="18" creationId="{3E0E9747-C429-6FFF-8AD9-2DCE5C4104BC}"/>
          </ac:spMkLst>
        </pc:spChg>
        <pc:spChg chg="del">
          <ac:chgData name="Tristan Tyrrell" userId="523c8752-bf6e-4520-9996-88df78773499" providerId="ADAL" clId="{10290169-7B68-4A0B-B35B-31AAD8C8BC97}" dt="2024-03-18T10:08:46.701" v="469" actId="478"/>
          <ac:spMkLst>
            <pc:docMk/>
            <pc:sldMk cId="695476754" sldId="273"/>
            <ac:spMk id="20" creationId="{438F92DD-0AFC-244C-7E7D-BEB69F8A99C9}"/>
          </ac:spMkLst>
        </pc:spChg>
        <pc:spChg chg="del mod topLvl">
          <ac:chgData name="Tristan Tyrrell" userId="523c8752-bf6e-4520-9996-88df78773499" providerId="ADAL" clId="{10290169-7B68-4A0B-B35B-31AAD8C8BC97}" dt="2024-03-18T21:07:50.823" v="876" actId="478"/>
          <ac:spMkLst>
            <pc:docMk/>
            <pc:sldMk cId="695476754" sldId="273"/>
            <ac:spMk id="21" creationId="{00000000-0000-0000-0000-000000000000}"/>
          </ac:spMkLst>
        </pc:spChg>
        <pc:spChg chg="mod topLvl">
          <ac:chgData name="Tristan Tyrrell" userId="523c8752-bf6e-4520-9996-88df78773499" providerId="ADAL" clId="{10290169-7B68-4A0B-B35B-31AAD8C8BC97}" dt="2024-03-18T21:07:34.379" v="870" actId="165"/>
          <ac:spMkLst>
            <pc:docMk/>
            <pc:sldMk cId="695476754" sldId="273"/>
            <ac:spMk id="22" creationId="{00000000-0000-0000-0000-000000000000}"/>
          </ac:spMkLst>
        </pc:spChg>
        <pc:spChg chg="mod ord topLvl">
          <ac:chgData name="Tristan Tyrrell" userId="523c8752-bf6e-4520-9996-88df78773499" providerId="ADAL" clId="{10290169-7B68-4A0B-B35B-31AAD8C8BC97}" dt="2024-03-18T21:09:53.923" v="996" actId="1076"/>
          <ac:spMkLst>
            <pc:docMk/>
            <pc:sldMk cId="695476754" sldId="273"/>
            <ac:spMk id="23" creationId="{00000000-0000-0000-0000-000000000000}"/>
          </ac:spMkLst>
        </pc:spChg>
        <pc:spChg chg="del mod topLvl">
          <ac:chgData name="Tristan Tyrrell" userId="523c8752-bf6e-4520-9996-88df78773499" providerId="ADAL" clId="{10290169-7B68-4A0B-B35B-31AAD8C8BC97}" dt="2024-03-18T21:08:05.892" v="882" actId="478"/>
          <ac:spMkLst>
            <pc:docMk/>
            <pc:sldMk cId="695476754" sldId="273"/>
            <ac:spMk id="25" creationId="{A87D2469-CAE5-7630-15FC-14C1FF1C4772}"/>
          </ac:spMkLst>
        </pc:spChg>
        <pc:spChg chg="mod topLvl">
          <ac:chgData name="Tristan Tyrrell" userId="523c8752-bf6e-4520-9996-88df78773499" providerId="ADAL" clId="{10290169-7B68-4A0B-B35B-31AAD8C8BC97}" dt="2024-03-18T21:07:31.072" v="869" actId="165"/>
          <ac:spMkLst>
            <pc:docMk/>
            <pc:sldMk cId="695476754" sldId="273"/>
            <ac:spMk id="26" creationId="{9BF62A6B-A6F7-2470-DDB9-FE425EF7D98D}"/>
          </ac:spMkLst>
        </pc:spChg>
        <pc:spChg chg="mod ord topLvl">
          <ac:chgData name="Tristan Tyrrell" userId="523c8752-bf6e-4520-9996-88df78773499" providerId="ADAL" clId="{10290169-7B68-4A0B-B35B-31AAD8C8BC97}" dt="2024-03-18T21:11:06.099" v="1075" actId="1036"/>
          <ac:spMkLst>
            <pc:docMk/>
            <pc:sldMk cId="695476754" sldId="273"/>
            <ac:spMk id="27" creationId="{1B9EA5DA-6F45-1AEA-049D-741ABF83F231}"/>
          </ac:spMkLst>
        </pc:spChg>
        <pc:spChg chg="mod topLvl">
          <ac:chgData name="Tristan Tyrrell" userId="523c8752-bf6e-4520-9996-88df78773499" providerId="ADAL" clId="{10290169-7B68-4A0B-B35B-31AAD8C8BC97}" dt="2024-03-18T21:07:25.191" v="868" actId="165"/>
          <ac:spMkLst>
            <pc:docMk/>
            <pc:sldMk cId="695476754" sldId="273"/>
            <ac:spMk id="28" creationId="{00000000-0000-0000-0000-000000000000}"/>
          </ac:spMkLst>
        </pc:spChg>
        <pc:spChg chg="add del mod topLvl">
          <ac:chgData name="Tristan Tyrrell" userId="523c8752-bf6e-4520-9996-88df78773499" providerId="ADAL" clId="{10290169-7B68-4A0B-B35B-31AAD8C8BC97}" dt="2024-03-18T21:06:09.554" v="835" actId="478"/>
          <ac:spMkLst>
            <pc:docMk/>
            <pc:sldMk cId="695476754" sldId="273"/>
            <ac:spMk id="30" creationId="{49DE94FF-3988-D68A-4D68-4824B79AFE34}"/>
          </ac:spMkLst>
        </pc:spChg>
        <pc:spChg chg="add del mod topLvl">
          <ac:chgData name="Tristan Tyrrell" userId="523c8752-bf6e-4520-9996-88df78773499" providerId="ADAL" clId="{10290169-7B68-4A0B-B35B-31AAD8C8BC97}" dt="2024-03-18T21:05:59.101" v="832" actId="478"/>
          <ac:spMkLst>
            <pc:docMk/>
            <pc:sldMk cId="695476754" sldId="273"/>
            <ac:spMk id="31" creationId="{4E715099-E86A-2630-10CF-4A448D58C715}"/>
          </ac:spMkLst>
        </pc:spChg>
        <pc:spChg chg="add del mod ord topLvl">
          <ac:chgData name="Tristan Tyrrell" userId="523c8752-bf6e-4520-9996-88df78773499" providerId="ADAL" clId="{10290169-7B68-4A0B-B35B-31AAD8C8BC97}" dt="2024-03-18T21:09:55.326" v="997" actId="1076"/>
          <ac:spMkLst>
            <pc:docMk/>
            <pc:sldMk cId="695476754" sldId="273"/>
            <ac:spMk id="32" creationId="{462EDAEF-8A3F-6D5B-961E-59332F5487BB}"/>
          </ac:spMkLst>
        </pc:spChg>
        <pc:spChg chg="del mod topLvl">
          <ac:chgData name="Tristan Tyrrell" userId="523c8752-bf6e-4520-9996-88df78773499" providerId="ADAL" clId="{10290169-7B68-4A0B-B35B-31AAD8C8BC97}" dt="2024-03-18T21:07:41.993" v="872" actId="478"/>
          <ac:spMkLst>
            <pc:docMk/>
            <pc:sldMk cId="695476754" sldId="273"/>
            <ac:spMk id="34" creationId="{8914E420-E6C2-A499-C789-A517926E57B1}"/>
          </ac:spMkLst>
        </pc:spChg>
        <pc:spChg chg="del mod topLvl">
          <ac:chgData name="Tristan Tyrrell" userId="523c8752-bf6e-4520-9996-88df78773499" providerId="ADAL" clId="{10290169-7B68-4A0B-B35B-31AAD8C8BC97}" dt="2024-03-18T21:07:43.423" v="873" actId="478"/>
          <ac:spMkLst>
            <pc:docMk/>
            <pc:sldMk cId="695476754" sldId="273"/>
            <ac:spMk id="35" creationId="{EE1AD930-6749-DACC-2824-63AADCCB6A40}"/>
          </ac:spMkLst>
        </pc:spChg>
        <pc:spChg chg="mod ord topLvl">
          <ac:chgData name="Tristan Tyrrell" userId="523c8752-bf6e-4520-9996-88df78773499" providerId="ADAL" clId="{10290169-7B68-4A0B-B35B-31AAD8C8BC97}" dt="2024-03-18T21:09:42.352" v="952" actId="1037"/>
          <ac:spMkLst>
            <pc:docMk/>
            <pc:sldMk cId="695476754" sldId="273"/>
            <ac:spMk id="36" creationId="{00000000-0000-0000-0000-000000000000}"/>
          </ac:spMkLst>
        </pc:spChg>
        <pc:spChg chg="mod ord topLvl">
          <ac:chgData name="Tristan Tyrrell" userId="523c8752-bf6e-4520-9996-88df78773499" providerId="ADAL" clId="{10290169-7B68-4A0B-B35B-31AAD8C8BC97}" dt="2024-03-18T21:09:58.655" v="998" actId="1076"/>
          <ac:spMkLst>
            <pc:docMk/>
            <pc:sldMk cId="695476754" sldId="273"/>
            <ac:spMk id="37" creationId="{3F74921D-8EAE-28EF-75B3-B59799E24412}"/>
          </ac:spMkLst>
        </pc:spChg>
        <pc:spChg chg="add del mod topLvl">
          <ac:chgData name="Tristan Tyrrell" userId="523c8752-bf6e-4520-9996-88df78773499" providerId="ADAL" clId="{10290169-7B68-4A0B-B35B-31AAD8C8BC97}" dt="2024-03-18T21:06:38.867" v="850" actId="478"/>
          <ac:spMkLst>
            <pc:docMk/>
            <pc:sldMk cId="695476754" sldId="273"/>
            <ac:spMk id="39" creationId="{0189CDC1-D1AA-46B0-C1EB-0C6DD2540824}"/>
          </ac:spMkLst>
        </pc:spChg>
        <pc:spChg chg="add del mod topLvl">
          <ac:chgData name="Tristan Tyrrell" userId="523c8752-bf6e-4520-9996-88df78773499" providerId="ADAL" clId="{10290169-7B68-4A0B-B35B-31AAD8C8BC97}" dt="2024-03-18T21:06:44.584" v="853" actId="478"/>
          <ac:spMkLst>
            <pc:docMk/>
            <pc:sldMk cId="695476754" sldId="273"/>
            <ac:spMk id="40" creationId="{846DDED3-7F1B-BBEA-F670-42E4019B6DFE}"/>
          </ac:spMkLst>
        </pc:spChg>
        <pc:spChg chg="add del mod ord topLvl">
          <ac:chgData name="Tristan Tyrrell" userId="523c8752-bf6e-4520-9996-88df78773499" providerId="ADAL" clId="{10290169-7B68-4A0B-B35B-31AAD8C8BC97}" dt="2024-03-18T21:10:00.589" v="999" actId="1076"/>
          <ac:spMkLst>
            <pc:docMk/>
            <pc:sldMk cId="695476754" sldId="273"/>
            <ac:spMk id="41" creationId="{67E7CD50-1ADC-A3BC-E147-4A9DEDD0F9BF}"/>
          </ac:spMkLst>
        </pc:spChg>
        <pc:spChg chg="add mod ord">
          <ac:chgData name="Tristan Tyrrell" userId="523c8752-bf6e-4520-9996-88df78773499" providerId="ADAL" clId="{10290169-7B68-4A0B-B35B-31AAD8C8BC97}" dt="2024-03-18T21:10:02.600" v="1000" actId="1076"/>
          <ac:spMkLst>
            <pc:docMk/>
            <pc:sldMk cId="695476754" sldId="273"/>
            <ac:spMk id="44" creationId="{1EAFE09B-8B94-846C-5C8F-F90F5D5BBDD6}"/>
          </ac:spMkLst>
        </pc:spChg>
        <pc:grpChg chg="add del mod">
          <ac:chgData name="Tristan Tyrrell" userId="523c8752-bf6e-4520-9996-88df78773499" providerId="ADAL" clId="{10290169-7B68-4A0B-B35B-31AAD8C8BC97}" dt="2024-03-18T21:03:39.677" v="776" actId="478"/>
          <ac:grpSpMkLst>
            <pc:docMk/>
            <pc:sldMk cId="695476754" sldId="273"/>
            <ac:grpSpMk id="4" creationId="{D751B47D-E8DD-13B3-B729-1A61BCCE4676}"/>
          </ac:grpSpMkLst>
        </pc:grpChg>
        <pc:grpChg chg="add del mod">
          <ac:chgData name="Tristan Tyrrell" userId="523c8752-bf6e-4520-9996-88df78773499" providerId="ADAL" clId="{10290169-7B68-4A0B-B35B-31AAD8C8BC97}" dt="2024-03-18T21:06:58.685" v="858" actId="165"/>
          <ac:grpSpMkLst>
            <pc:docMk/>
            <pc:sldMk cId="695476754" sldId="273"/>
            <ac:grpSpMk id="8" creationId="{B9732B3F-EE2A-8D30-30AE-C86D5086922D}"/>
          </ac:grpSpMkLst>
        </pc:grpChg>
        <pc:grpChg chg="del mod topLvl">
          <ac:chgData name="Tristan Tyrrell" userId="523c8752-bf6e-4520-9996-88df78773499" providerId="ADAL" clId="{10290169-7B68-4A0B-B35B-31AAD8C8BC97}" dt="2024-03-18T21:07:04.009" v="861" actId="478"/>
          <ac:grpSpMkLst>
            <pc:docMk/>
            <pc:sldMk cId="695476754" sldId="273"/>
            <ac:grpSpMk id="10" creationId="{5ADF556E-7196-8C81-F92C-DE558C7E2E0F}"/>
          </ac:grpSpMkLst>
        </pc:grpChg>
        <pc:grpChg chg="add del mod">
          <ac:chgData name="Tristan Tyrrell" userId="523c8752-bf6e-4520-9996-88df78773499" providerId="ADAL" clId="{10290169-7B68-4A0B-B35B-31AAD8C8BC97}" dt="2024-03-18T21:07:25.191" v="868" actId="165"/>
          <ac:grpSpMkLst>
            <pc:docMk/>
            <pc:sldMk cId="695476754" sldId="273"/>
            <ac:grpSpMk id="13" creationId="{E0758775-1C48-9B78-F79B-756F8F694BC3}"/>
          </ac:grpSpMkLst>
        </pc:grpChg>
        <pc:grpChg chg="add del mod">
          <ac:chgData name="Tristan Tyrrell" userId="523c8752-bf6e-4520-9996-88df78773499" providerId="ADAL" clId="{10290169-7B68-4A0B-B35B-31AAD8C8BC97}" dt="2024-03-18T21:07:34.379" v="870" actId="165"/>
          <ac:grpSpMkLst>
            <pc:docMk/>
            <pc:sldMk cId="695476754" sldId="273"/>
            <ac:grpSpMk id="19" creationId="{54B509BA-38CE-6121-5CD0-A41EE7029928}"/>
          </ac:grpSpMkLst>
        </pc:grpChg>
        <pc:grpChg chg="add del mod">
          <ac:chgData name="Tristan Tyrrell" userId="523c8752-bf6e-4520-9996-88df78773499" providerId="ADAL" clId="{10290169-7B68-4A0B-B35B-31AAD8C8BC97}" dt="2024-03-18T21:07:31.072" v="869" actId="165"/>
          <ac:grpSpMkLst>
            <pc:docMk/>
            <pc:sldMk cId="695476754" sldId="273"/>
            <ac:grpSpMk id="24" creationId="{E046E075-2056-3675-001D-7E219E97E6BC}"/>
          </ac:grpSpMkLst>
        </pc:grpChg>
        <pc:grpChg chg="add del mod">
          <ac:chgData name="Tristan Tyrrell" userId="523c8752-bf6e-4520-9996-88df78773499" providerId="ADAL" clId="{10290169-7B68-4A0B-B35B-31AAD8C8BC97}" dt="2024-03-18T21:05:55.267" v="830" actId="165"/>
          <ac:grpSpMkLst>
            <pc:docMk/>
            <pc:sldMk cId="695476754" sldId="273"/>
            <ac:grpSpMk id="29" creationId="{EABF25F7-9A57-5464-61CC-D45FA80EFC6E}"/>
          </ac:grpSpMkLst>
        </pc:grpChg>
        <pc:grpChg chg="add del mod">
          <ac:chgData name="Tristan Tyrrell" userId="523c8752-bf6e-4520-9996-88df78773499" providerId="ADAL" clId="{10290169-7B68-4A0B-B35B-31AAD8C8BC97}" dt="2024-03-18T21:07:38.641" v="871" actId="165"/>
          <ac:grpSpMkLst>
            <pc:docMk/>
            <pc:sldMk cId="695476754" sldId="273"/>
            <ac:grpSpMk id="33" creationId="{F0C4CBB1-E6B6-7750-683F-6F73B7C7A2A0}"/>
          </ac:grpSpMkLst>
        </pc:grpChg>
        <pc:grpChg chg="add del mod">
          <ac:chgData name="Tristan Tyrrell" userId="523c8752-bf6e-4520-9996-88df78773499" providerId="ADAL" clId="{10290169-7B68-4A0B-B35B-31AAD8C8BC97}" dt="2024-03-18T21:06:32.998" v="847" actId="165"/>
          <ac:grpSpMkLst>
            <pc:docMk/>
            <pc:sldMk cId="695476754" sldId="273"/>
            <ac:grpSpMk id="38" creationId="{394E0FEC-BDE6-FD84-616C-79BF99FEB144}"/>
          </ac:grpSpMkLst>
        </pc:grpChg>
        <pc:graphicFrameChg chg="add mod modGraphic">
          <ac:chgData name="Tristan Tyrrell" userId="523c8752-bf6e-4520-9996-88df78773499" providerId="ADAL" clId="{10290169-7B68-4A0B-B35B-31AAD8C8BC97}" dt="2024-03-18T21:12:45.651" v="1133" actId="14100"/>
          <ac:graphicFrameMkLst>
            <pc:docMk/>
            <pc:sldMk cId="695476754" sldId="273"/>
            <ac:graphicFrameMk id="42" creationId="{97AE9D92-65E7-D384-1B44-6A604B5D49B2}"/>
          </ac:graphicFrameMkLst>
        </pc:graphicFrameChg>
        <pc:graphicFrameChg chg="add mod modGraphic">
          <ac:chgData name="Tristan Tyrrell" userId="523c8752-bf6e-4520-9996-88df78773499" providerId="ADAL" clId="{10290169-7B68-4A0B-B35B-31AAD8C8BC97}" dt="2024-03-18T21:16:53.182" v="1193" actId="14734"/>
          <ac:graphicFrameMkLst>
            <pc:docMk/>
            <pc:sldMk cId="695476754" sldId="273"/>
            <ac:graphicFrameMk id="43" creationId="{6A5A2605-766E-DD06-0DF7-080DEAD5ABE3}"/>
          </ac:graphicFrameMkLst>
        </pc:graphicFrameChg>
        <pc:picChg chg="del">
          <ac:chgData name="Tristan Tyrrell" userId="523c8752-bf6e-4520-9996-88df78773499" providerId="ADAL" clId="{10290169-7B68-4A0B-B35B-31AAD8C8BC97}" dt="2024-03-18T10:05:50.064" v="420" actId="478"/>
          <ac:picMkLst>
            <pc:docMk/>
            <pc:sldMk cId="695476754" sldId="273"/>
            <ac:picMk id="17" creationId="{A5555727-F8F2-654D-FF96-089B8BEBF0F8}"/>
          </ac:picMkLst>
        </pc:picChg>
        <pc:cxnChg chg="add mod">
          <ac:chgData name="Tristan Tyrrell" userId="523c8752-bf6e-4520-9996-88df78773499" providerId="ADAL" clId="{10290169-7B68-4A0B-B35B-31AAD8C8BC97}" dt="2024-03-18T21:16:43.160" v="1187" actId="14100"/>
          <ac:cxnSpMkLst>
            <pc:docMk/>
            <pc:sldMk cId="695476754" sldId="273"/>
            <ac:cxnSpMk id="46" creationId="{6294635B-82F6-AEA7-1960-A70419DBA4FD}"/>
          </ac:cxnSpMkLst>
        </pc:cxnChg>
        <pc:cxnChg chg="add mod">
          <ac:chgData name="Tristan Tyrrell" userId="523c8752-bf6e-4520-9996-88df78773499" providerId="ADAL" clId="{10290169-7B68-4A0B-B35B-31AAD8C8BC97}" dt="2024-03-18T21:15:51.330" v="1175" actId="14100"/>
          <ac:cxnSpMkLst>
            <pc:docMk/>
            <pc:sldMk cId="695476754" sldId="273"/>
            <ac:cxnSpMk id="47" creationId="{875DF184-3223-B495-D569-CC69338A5945}"/>
          </ac:cxnSpMkLst>
        </pc:cxnChg>
        <pc:cxnChg chg="add mod">
          <ac:chgData name="Tristan Tyrrell" userId="523c8752-bf6e-4520-9996-88df78773499" providerId="ADAL" clId="{10290169-7B68-4A0B-B35B-31AAD8C8BC97}" dt="2024-03-18T21:16:43.160" v="1187" actId="14100"/>
          <ac:cxnSpMkLst>
            <pc:docMk/>
            <pc:sldMk cId="695476754" sldId="273"/>
            <ac:cxnSpMk id="48" creationId="{48E13F1F-7881-9748-2BA6-78BBDF055D7C}"/>
          </ac:cxnSpMkLst>
        </pc:cxnChg>
        <pc:cxnChg chg="add mod">
          <ac:chgData name="Tristan Tyrrell" userId="523c8752-bf6e-4520-9996-88df78773499" providerId="ADAL" clId="{10290169-7B68-4A0B-B35B-31AAD8C8BC97}" dt="2024-03-18T21:15:36.613" v="1171" actId="14100"/>
          <ac:cxnSpMkLst>
            <pc:docMk/>
            <pc:sldMk cId="695476754" sldId="273"/>
            <ac:cxnSpMk id="49" creationId="{17B2D982-1324-E8C1-92DA-1B95303DC02C}"/>
          </ac:cxnSpMkLst>
        </pc:cxnChg>
        <pc:cxnChg chg="add mod">
          <ac:chgData name="Tristan Tyrrell" userId="523c8752-bf6e-4520-9996-88df78773499" providerId="ADAL" clId="{10290169-7B68-4A0B-B35B-31AAD8C8BC97}" dt="2024-03-18T21:15:21.942" v="1169" actId="14100"/>
          <ac:cxnSpMkLst>
            <pc:docMk/>
            <pc:sldMk cId="695476754" sldId="273"/>
            <ac:cxnSpMk id="50" creationId="{1D94E160-D4F2-76CC-DC79-BA5AD7CB0A9E}"/>
          </ac:cxnSpMkLst>
        </pc:cxnChg>
        <pc:cxnChg chg="add mod">
          <ac:chgData name="Tristan Tyrrell" userId="523c8752-bf6e-4520-9996-88df78773499" providerId="ADAL" clId="{10290169-7B68-4A0B-B35B-31AAD8C8BC97}" dt="2024-03-18T21:15:06.254" v="1167" actId="14100"/>
          <ac:cxnSpMkLst>
            <pc:docMk/>
            <pc:sldMk cId="695476754" sldId="273"/>
            <ac:cxnSpMk id="51" creationId="{925D0D8D-4C6D-5241-F29F-E67486BD9600}"/>
          </ac:cxnSpMkLst>
        </pc:cxnChg>
        <pc:cxnChg chg="add mod">
          <ac:chgData name="Tristan Tyrrell" userId="523c8752-bf6e-4520-9996-88df78773499" providerId="ADAL" clId="{10290169-7B68-4A0B-B35B-31AAD8C8BC97}" dt="2024-03-18T21:14:58.860" v="1165" actId="14100"/>
          <ac:cxnSpMkLst>
            <pc:docMk/>
            <pc:sldMk cId="695476754" sldId="273"/>
            <ac:cxnSpMk id="52" creationId="{CE0F9967-4698-98FD-B657-74CB8FB605DC}"/>
          </ac:cxnSpMkLst>
        </pc:cxnChg>
        <pc:cxnChg chg="add mod">
          <ac:chgData name="Tristan Tyrrell" userId="523c8752-bf6e-4520-9996-88df78773499" providerId="ADAL" clId="{10290169-7B68-4A0B-B35B-31AAD8C8BC97}" dt="2024-03-18T21:14:44.294" v="1162" actId="14100"/>
          <ac:cxnSpMkLst>
            <pc:docMk/>
            <pc:sldMk cId="695476754" sldId="273"/>
            <ac:cxnSpMk id="53" creationId="{1EA64FA9-8CD2-76E4-FBE0-3B8FABC65E9B}"/>
          </ac:cxnSpMkLst>
        </pc:cxnChg>
        <pc:cxnChg chg="add mod">
          <ac:chgData name="Tristan Tyrrell" userId="523c8752-bf6e-4520-9996-88df78773499" providerId="ADAL" clId="{10290169-7B68-4A0B-B35B-31AAD8C8BC97}" dt="2024-03-18T21:14:49.293" v="1163" actId="14100"/>
          <ac:cxnSpMkLst>
            <pc:docMk/>
            <pc:sldMk cId="695476754" sldId="273"/>
            <ac:cxnSpMk id="54" creationId="{13EF5031-770B-D50C-DF79-663ADBF142BC}"/>
          </ac:cxnSpMkLst>
        </pc:cxnChg>
        <pc:cxnChg chg="add mod">
          <ac:chgData name="Tristan Tyrrell" userId="523c8752-bf6e-4520-9996-88df78773499" providerId="ADAL" clId="{10290169-7B68-4A0B-B35B-31AAD8C8BC97}" dt="2024-03-18T21:16:43.160" v="1187" actId="14100"/>
          <ac:cxnSpMkLst>
            <pc:docMk/>
            <pc:sldMk cId="695476754" sldId="273"/>
            <ac:cxnSpMk id="55" creationId="{F327FA02-B641-1AF8-7958-4FB573FF9EBC}"/>
          </ac:cxnSpMkLst>
        </pc:cxnChg>
        <pc:cxnChg chg="add mod">
          <ac:chgData name="Tristan Tyrrell" userId="523c8752-bf6e-4520-9996-88df78773499" providerId="ADAL" clId="{10290169-7B68-4A0B-B35B-31AAD8C8BC97}" dt="2024-03-18T21:14:09.248" v="1155" actId="14100"/>
          <ac:cxnSpMkLst>
            <pc:docMk/>
            <pc:sldMk cId="695476754" sldId="273"/>
            <ac:cxnSpMk id="56" creationId="{DB5AF579-F39B-1CCB-D56C-33BD2A07D829}"/>
          </ac:cxnSpMkLst>
        </pc:cxnChg>
        <pc:cxnChg chg="add mod">
          <ac:chgData name="Tristan Tyrrell" userId="523c8752-bf6e-4520-9996-88df78773499" providerId="ADAL" clId="{10290169-7B68-4A0B-B35B-31AAD8C8BC97}" dt="2024-03-18T21:13:55.207" v="1152" actId="14100"/>
          <ac:cxnSpMkLst>
            <pc:docMk/>
            <pc:sldMk cId="695476754" sldId="273"/>
            <ac:cxnSpMk id="57" creationId="{E2210448-F1EB-2EB1-B1CC-28EE0B962F6A}"/>
          </ac:cxnSpMkLst>
        </pc:cxnChg>
        <pc:cxnChg chg="add mod">
          <ac:chgData name="Tristan Tyrrell" userId="523c8752-bf6e-4520-9996-88df78773499" providerId="ADAL" clId="{10290169-7B68-4A0B-B35B-31AAD8C8BC97}" dt="2024-03-18T21:16:43.160" v="1187" actId="14100"/>
          <ac:cxnSpMkLst>
            <pc:docMk/>
            <pc:sldMk cId="695476754" sldId="273"/>
            <ac:cxnSpMk id="58" creationId="{E5A6DED4-242E-DA0F-4D0F-7C053897D3A6}"/>
          </ac:cxnSpMkLst>
        </pc:cxnChg>
        <pc:cxnChg chg="add mod">
          <ac:chgData name="Tristan Tyrrell" userId="523c8752-bf6e-4520-9996-88df78773499" providerId="ADAL" clId="{10290169-7B68-4A0B-B35B-31AAD8C8BC97}" dt="2024-03-18T21:13:58.650" v="1153" actId="14100"/>
          <ac:cxnSpMkLst>
            <pc:docMk/>
            <pc:sldMk cId="695476754" sldId="273"/>
            <ac:cxnSpMk id="59" creationId="{B6C25B20-F65F-75C1-CC7C-C721A5BF23ED}"/>
          </ac:cxnSpMkLst>
        </pc:cxnChg>
      </pc:sldChg>
      <pc:sldChg chg="modSp mod ord">
        <pc:chgData name="Tristan Tyrrell" userId="523c8752-bf6e-4520-9996-88df78773499" providerId="ADAL" clId="{10290169-7B68-4A0B-B35B-31AAD8C8BC97}" dt="2024-03-18T21:21:02.307" v="1325" actId="207"/>
        <pc:sldMkLst>
          <pc:docMk/>
          <pc:sldMk cId="3955266444" sldId="274"/>
        </pc:sldMkLst>
        <pc:spChg chg="mod">
          <ac:chgData name="Tristan Tyrrell" userId="523c8752-bf6e-4520-9996-88df78773499" providerId="ADAL" clId="{10290169-7B68-4A0B-B35B-31AAD8C8BC97}" dt="2024-03-18T21:21:02.307" v="1325" actId="207"/>
          <ac:spMkLst>
            <pc:docMk/>
            <pc:sldMk cId="3955266444" sldId="274"/>
            <ac:spMk id="14" creationId="{00000000-0000-0000-0000-000000000000}"/>
          </ac:spMkLst>
        </pc:spChg>
      </pc:sldChg>
      <pc:sldChg chg="add del ord">
        <pc:chgData name="Tristan Tyrrell" userId="523c8752-bf6e-4520-9996-88df78773499" providerId="ADAL" clId="{10290169-7B68-4A0B-B35B-31AAD8C8BC97}" dt="2024-03-18T21:32:56.470" v="1420" actId="47"/>
        <pc:sldMkLst>
          <pc:docMk/>
          <pc:sldMk cId="1119747109" sldId="275"/>
        </pc:sldMkLst>
      </pc:sldChg>
      <pc:sldChg chg="add del">
        <pc:chgData name="Tristan Tyrrell" userId="523c8752-bf6e-4520-9996-88df78773499" providerId="ADAL" clId="{10290169-7B68-4A0B-B35B-31AAD8C8BC97}" dt="2024-03-18T08:11:33.105" v="301" actId="47"/>
        <pc:sldMkLst>
          <pc:docMk/>
          <pc:sldMk cId="4217275124" sldId="276"/>
        </pc:sldMkLst>
      </pc:sldChg>
      <pc:sldChg chg="add del">
        <pc:chgData name="Tristan Tyrrell" userId="523c8752-bf6e-4520-9996-88df78773499" providerId="ADAL" clId="{10290169-7B68-4A0B-B35B-31AAD8C8BC97}" dt="2024-03-18T08:11:36.422" v="302" actId="47"/>
        <pc:sldMkLst>
          <pc:docMk/>
          <pc:sldMk cId="1968177720" sldId="277"/>
        </pc:sldMkLst>
      </pc:sldChg>
      <pc:sldChg chg="modSp mod ord">
        <pc:chgData name="Tristan Tyrrell" userId="523c8752-bf6e-4520-9996-88df78773499" providerId="ADAL" clId="{10290169-7B68-4A0B-B35B-31AAD8C8BC97}" dt="2024-03-18T09:23:57.651" v="372"/>
        <pc:sldMkLst>
          <pc:docMk/>
          <pc:sldMk cId="1867057270" sldId="279"/>
        </pc:sldMkLst>
        <pc:spChg chg="mod">
          <ac:chgData name="Tristan Tyrrell" userId="523c8752-bf6e-4520-9996-88df78773499" providerId="ADAL" clId="{10290169-7B68-4A0B-B35B-31AAD8C8BC97}" dt="2024-03-18T08:00:08.288" v="33" actId="6549"/>
          <ac:spMkLst>
            <pc:docMk/>
            <pc:sldMk cId="1867057270" sldId="279"/>
            <ac:spMk id="14" creationId="{00000000-0000-0000-0000-000000000000}"/>
          </ac:spMkLst>
        </pc:spChg>
      </pc:sldChg>
      <pc:sldChg chg="addSp modSp mod ord">
        <pc:chgData name="Tristan Tyrrell" userId="523c8752-bf6e-4520-9996-88df78773499" providerId="ADAL" clId="{10290169-7B68-4A0B-B35B-31AAD8C8BC97}" dt="2024-03-18T21:32:39.188" v="1419" actId="1035"/>
        <pc:sldMkLst>
          <pc:docMk/>
          <pc:sldMk cId="4132778936" sldId="280"/>
        </pc:sldMkLst>
        <pc:spChg chg="mod">
          <ac:chgData name="Tristan Tyrrell" userId="523c8752-bf6e-4520-9996-88df78773499" providerId="ADAL" clId="{10290169-7B68-4A0B-B35B-31AAD8C8BC97}" dt="2024-03-18T21:32:39.188" v="1419" actId="1035"/>
          <ac:spMkLst>
            <pc:docMk/>
            <pc:sldMk cId="4132778936" sldId="280"/>
            <ac:spMk id="14" creationId="{00000000-0000-0000-0000-000000000000}"/>
          </ac:spMkLst>
        </pc:spChg>
        <pc:picChg chg="add mod modCrop">
          <ac:chgData name="Tristan Tyrrell" userId="523c8752-bf6e-4520-9996-88df78773499" providerId="ADAL" clId="{10290169-7B68-4A0B-B35B-31AAD8C8BC97}" dt="2024-03-18T21:31:06.067" v="1339" actId="14100"/>
          <ac:picMkLst>
            <pc:docMk/>
            <pc:sldMk cId="4132778936" sldId="280"/>
            <ac:picMk id="3" creationId="{42DD75B9-D078-75CA-A2A9-BFAA3F80C5CC}"/>
          </ac:picMkLst>
        </pc:picChg>
      </pc:sldChg>
      <pc:sldChg chg="del">
        <pc:chgData name="Tristan Tyrrell" userId="523c8752-bf6e-4520-9996-88df78773499" providerId="ADAL" clId="{10290169-7B68-4A0B-B35B-31AAD8C8BC97}" dt="2024-03-18T08:01:03.809" v="37" actId="47"/>
        <pc:sldMkLst>
          <pc:docMk/>
          <pc:sldMk cId="3192438763" sldId="281"/>
        </pc:sldMkLst>
      </pc:sldChg>
      <pc:sldChg chg="del">
        <pc:chgData name="Tristan Tyrrell" userId="523c8752-bf6e-4520-9996-88df78773499" providerId="ADAL" clId="{10290169-7B68-4A0B-B35B-31AAD8C8BC97}" dt="2024-03-18T07:59:28.277" v="24" actId="47"/>
        <pc:sldMkLst>
          <pc:docMk/>
          <pc:sldMk cId="0" sldId="285"/>
        </pc:sldMkLst>
      </pc:sldChg>
      <pc:sldChg chg="addSp delSp modSp add del mod ord modNotesTx">
        <pc:chgData name="Tristan Tyrrell" userId="523c8752-bf6e-4520-9996-88df78773499" providerId="ADAL" clId="{10290169-7B68-4A0B-B35B-31AAD8C8BC97}" dt="2024-03-18T21:29:14.059" v="1328" actId="14100"/>
        <pc:sldMkLst>
          <pc:docMk/>
          <pc:sldMk cId="2433790551" sldId="896"/>
        </pc:sldMkLst>
        <pc:spChg chg="mod">
          <ac:chgData name="Tristan Tyrrell" userId="523c8752-bf6e-4520-9996-88df78773499" providerId="ADAL" clId="{10290169-7B68-4A0B-B35B-31AAD8C8BC97}" dt="2024-03-18T21:17:51.042" v="1203" actId="20577"/>
          <ac:spMkLst>
            <pc:docMk/>
            <pc:sldMk cId="2433790551" sldId="896"/>
            <ac:spMk id="2" creationId="{CEB5D13D-574E-A849-D45F-CCCC05F9EF4F}"/>
          </ac:spMkLst>
        </pc:spChg>
        <pc:spChg chg="del mod">
          <ac:chgData name="Tristan Tyrrell" userId="523c8752-bf6e-4520-9996-88df78773499" providerId="ADAL" clId="{10290169-7B68-4A0B-B35B-31AAD8C8BC97}" dt="2024-03-18T08:09:05.524" v="282" actId="478"/>
          <ac:spMkLst>
            <pc:docMk/>
            <pc:sldMk cId="2433790551" sldId="896"/>
            <ac:spMk id="14" creationId="{00000000-0000-0000-0000-000000000000}"/>
          </ac:spMkLst>
        </pc:spChg>
        <pc:spChg chg="mod topLvl">
          <ac:chgData name="Tristan Tyrrell" userId="523c8752-bf6e-4520-9996-88df78773499" providerId="ADAL" clId="{10290169-7B68-4A0B-B35B-31AAD8C8BC97}" dt="2024-03-18T08:13:36.976" v="324" actId="338"/>
          <ac:spMkLst>
            <pc:docMk/>
            <pc:sldMk cId="2433790551" sldId="896"/>
            <ac:spMk id="15" creationId="{C916313D-556A-A2A1-B89E-3E014A04A5AE}"/>
          </ac:spMkLst>
        </pc:spChg>
        <pc:grpChg chg="add mod">
          <ac:chgData name="Tristan Tyrrell" userId="523c8752-bf6e-4520-9996-88df78773499" providerId="ADAL" clId="{10290169-7B68-4A0B-B35B-31AAD8C8BC97}" dt="2024-03-18T08:13:36.976" v="324" actId="338"/>
          <ac:grpSpMkLst>
            <pc:docMk/>
            <pc:sldMk cId="2433790551" sldId="896"/>
            <ac:grpSpMk id="3" creationId="{AA4FBDBC-ECBA-C679-B212-199231E825F0}"/>
          </ac:grpSpMkLst>
        </pc:grpChg>
        <pc:grpChg chg="add del mod">
          <ac:chgData name="Tristan Tyrrell" userId="523c8752-bf6e-4520-9996-88df78773499" providerId="ADAL" clId="{10290169-7B68-4A0B-B35B-31AAD8C8BC97}" dt="2024-03-18T08:10:11.838" v="291" actId="165"/>
          <ac:grpSpMkLst>
            <pc:docMk/>
            <pc:sldMk cId="2433790551" sldId="896"/>
            <ac:grpSpMk id="7" creationId="{1C29EECE-9C2A-06A3-07C3-1EE02D35A76F}"/>
          </ac:grpSpMkLst>
        </pc:grpChg>
        <pc:picChg chg="add mod">
          <ac:chgData name="Tristan Tyrrell" userId="523c8752-bf6e-4520-9996-88df78773499" providerId="ADAL" clId="{10290169-7B68-4A0B-B35B-31AAD8C8BC97}" dt="2024-03-18T21:29:14.059" v="1328" actId="14100"/>
          <ac:picMkLst>
            <pc:docMk/>
            <pc:sldMk cId="2433790551" sldId="896"/>
            <ac:picMk id="4" creationId="{5AE15F5B-1DAD-8268-F19E-29AB80FC9744}"/>
          </ac:picMkLst>
        </pc:picChg>
        <pc:picChg chg="add mod">
          <ac:chgData name="Tristan Tyrrell" userId="523c8752-bf6e-4520-9996-88df78773499" providerId="ADAL" clId="{10290169-7B68-4A0B-B35B-31AAD8C8BC97}" dt="2024-03-18T21:29:12.063" v="1327" actId="14100"/>
          <ac:picMkLst>
            <pc:docMk/>
            <pc:sldMk cId="2433790551" sldId="896"/>
            <ac:picMk id="6" creationId="{1D5B5D76-A0D7-CDC6-F389-695A36B8D3E2}"/>
          </ac:picMkLst>
        </pc:picChg>
        <pc:picChg chg="mod topLvl">
          <ac:chgData name="Tristan Tyrrell" userId="523c8752-bf6e-4520-9996-88df78773499" providerId="ADAL" clId="{10290169-7B68-4A0B-B35B-31AAD8C8BC97}" dt="2024-03-18T08:13:36.976" v="324" actId="338"/>
          <ac:picMkLst>
            <pc:docMk/>
            <pc:sldMk cId="2433790551" sldId="896"/>
            <ac:picMk id="8" creationId="{5ABDB35E-6A1F-8C72-521C-1EDEFFF78AF0}"/>
          </ac:picMkLst>
        </pc:picChg>
        <pc:picChg chg="del">
          <ac:chgData name="Tristan Tyrrell" userId="523c8752-bf6e-4520-9996-88df78773499" providerId="ADAL" clId="{10290169-7B68-4A0B-B35B-31AAD8C8BC97}" dt="2024-03-18T08:05:59.683" v="253" actId="478"/>
          <ac:picMkLst>
            <pc:docMk/>
            <pc:sldMk cId="2433790551" sldId="896"/>
            <ac:picMk id="9" creationId="{F9E9EF37-30FC-B681-795C-6096603E429B}"/>
          </ac:picMkLst>
        </pc:picChg>
      </pc:sldChg>
      <pc:sldChg chg="addSp delSp modSp del mod">
        <pc:chgData name="Tristan Tyrrell" userId="523c8752-bf6e-4520-9996-88df78773499" providerId="ADAL" clId="{10290169-7B68-4A0B-B35B-31AAD8C8BC97}" dt="2024-03-18T10:23:19.930" v="675" actId="47"/>
        <pc:sldMkLst>
          <pc:docMk/>
          <pc:sldMk cId="0" sldId="898"/>
        </pc:sldMkLst>
        <pc:spChg chg="mod">
          <ac:chgData name="Tristan Tyrrell" userId="523c8752-bf6e-4520-9996-88df78773499" providerId="ADAL" clId="{10290169-7B68-4A0B-B35B-31AAD8C8BC97}" dt="2024-03-18T08:04:16.111" v="222"/>
          <ac:spMkLst>
            <pc:docMk/>
            <pc:sldMk cId="0" sldId="898"/>
            <ac:spMk id="4" creationId="{00000000-0000-0000-0000-000000000000}"/>
          </ac:spMkLst>
        </pc:spChg>
        <pc:spChg chg="mod">
          <ac:chgData name="Tristan Tyrrell" userId="523c8752-bf6e-4520-9996-88df78773499" providerId="ADAL" clId="{10290169-7B68-4A0B-B35B-31AAD8C8BC97}" dt="2024-03-18T08:04:16.111" v="222"/>
          <ac:spMkLst>
            <pc:docMk/>
            <pc:sldMk cId="0" sldId="898"/>
            <ac:spMk id="5" creationId="{00000000-0000-0000-0000-000000000000}"/>
          </ac:spMkLst>
        </pc:spChg>
        <pc:spChg chg="mod">
          <ac:chgData name="Tristan Tyrrell" userId="523c8752-bf6e-4520-9996-88df78773499" providerId="ADAL" clId="{10290169-7B68-4A0B-B35B-31AAD8C8BC97}" dt="2024-03-18T08:04:16.111" v="222"/>
          <ac:spMkLst>
            <pc:docMk/>
            <pc:sldMk cId="0" sldId="898"/>
            <ac:spMk id="6" creationId="{00000000-0000-0000-0000-000000000000}"/>
          </ac:spMkLst>
        </pc:spChg>
        <pc:spChg chg="add mod">
          <ac:chgData name="Tristan Tyrrell" userId="523c8752-bf6e-4520-9996-88df78773499" providerId="ADAL" clId="{10290169-7B68-4A0B-B35B-31AAD8C8BC97}" dt="2024-03-18T08:12:19.652" v="308" actId="1076"/>
          <ac:spMkLst>
            <pc:docMk/>
            <pc:sldMk cId="0" sldId="898"/>
            <ac:spMk id="7" creationId="{9BC42348-2B9C-DFCD-012F-807359E2418D}"/>
          </ac:spMkLst>
        </pc:spChg>
        <pc:spChg chg="del">
          <ac:chgData name="Tristan Tyrrell" userId="523c8752-bf6e-4520-9996-88df78773499" providerId="ADAL" clId="{10290169-7B68-4A0B-B35B-31AAD8C8BC97}" dt="2024-03-18T08:04:33.804" v="235" actId="478"/>
          <ac:spMkLst>
            <pc:docMk/>
            <pc:sldMk cId="0" sldId="898"/>
            <ac:spMk id="13" creationId="{00000000-0000-0000-0000-000000000000}"/>
          </ac:spMkLst>
        </pc:spChg>
        <pc:spChg chg="del">
          <ac:chgData name="Tristan Tyrrell" userId="523c8752-bf6e-4520-9996-88df78773499" providerId="ADAL" clId="{10290169-7B68-4A0B-B35B-31AAD8C8BC97}" dt="2024-03-18T08:04:19.035" v="223" actId="478"/>
          <ac:spMkLst>
            <pc:docMk/>
            <pc:sldMk cId="0" sldId="898"/>
            <ac:spMk id="14" creationId="{00000000-0000-0000-0000-000000000000}"/>
          </ac:spMkLst>
        </pc:spChg>
        <pc:spChg chg="del">
          <ac:chgData name="Tristan Tyrrell" userId="523c8752-bf6e-4520-9996-88df78773499" providerId="ADAL" clId="{10290169-7B68-4A0B-B35B-31AAD8C8BC97}" dt="2024-03-18T08:04:25.040" v="227" actId="478"/>
          <ac:spMkLst>
            <pc:docMk/>
            <pc:sldMk cId="0" sldId="898"/>
            <ac:spMk id="15" creationId="{00000000-0000-0000-0000-000000000000}"/>
          </ac:spMkLst>
        </pc:spChg>
        <pc:spChg chg="del">
          <ac:chgData name="Tristan Tyrrell" userId="523c8752-bf6e-4520-9996-88df78773499" providerId="ADAL" clId="{10290169-7B68-4A0B-B35B-31AAD8C8BC97}" dt="2024-03-18T08:04:41.762" v="239" actId="478"/>
          <ac:spMkLst>
            <pc:docMk/>
            <pc:sldMk cId="0" sldId="898"/>
            <ac:spMk id="16" creationId="{00000000-0000-0000-0000-000000000000}"/>
          </ac:spMkLst>
        </pc:spChg>
        <pc:spChg chg="del">
          <ac:chgData name="Tristan Tyrrell" userId="523c8752-bf6e-4520-9996-88df78773499" providerId="ADAL" clId="{10290169-7B68-4A0B-B35B-31AAD8C8BC97}" dt="2024-03-18T08:04:39.777" v="238" actId="478"/>
          <ac:spMkLst>
            <pc:docMk/>
            <pc:sldMk cId="0" sldId="898"/>
            <ac:spMk id="17" creationId="{00000000-0000-0000-0000-000000000000}"/>
          </ac:spMkLst>
        </pc:spChg>
        <pc:spChg chg="del">
          <ac:chgData name="Tristan Tyrrell" userId="523c8752-bf6e-4520-9996-88df78773499" providerId="ADAL" clId="{10290169-7B68-4A0B-B35B-31AAD8C8BC97}" dt="2024-03-18T08:04:47.243" v="242" actId="478"/>
          <ac:spMkLst>
            <pc:docMk/>
            <pc:sldMk cId="0" sldId="898"/>
            <ac:spMk id="18" creationId="{00000000-0000-0000-0000-000000000000}"/>
          </ac:spMkLst>
        </pc:spChg>
        <pc:spChg chg="del">
          <ac:chgData name="Tristan Tyrrell" userId="523c8752-bf6e-4520-9996-88df78773499" providerId="ADAL" clId="{10290169-7B68-4A0B-B35B-31AAD8C8BC97}" dt="2024-03-18T08:04:48.856" v="243" actId="478"/>
          <ac:spMkLst>
            <pc:docMk/>
            <pc:sldMk cId="0" sldId="898"/>
            <ac:spMk id="19" creationId="{00000000-0000-0000-0000-000000000000}"/>
          </ac:spMkLst>
        </pc:spChg>
        <pc:spChg chg="mod">
          <ac:chgData name="Tristan Tyrrell" userId="523c8752-bf6e-4520-9996-88df78773499" providerId="ADAL" clId="{10290169-7B68-4A0B-B35B-31AAD8C8BC97}" dt="2024-03-18T08:04:00.207" v="219" actId="164"/>
          <ac:spMkLst>
            <pc:docMk/>
            <pc:sldMk cId="0" sldId="898"/>
            <ac:spMk id="20" creationId="{00000000-0000-0000-0000-000000000000}"/>
          </ac:spMkLst>
        </pc:spChg>
        <pc:spChg chg="del mod">
          <ac:chgData name="Tristan Tyrrell" userId="523c8752-bf6e-4520-9996-88df78773499" providerId="ADAL" clId="{10290169-7B68-4A0B-B35B-31AAD8C8BC97}" dt="2024-03-18T08:04:22.950" v="226" actId="478"/>
          <ac:spMkLst>
            <pc:docMk/>
            <pc:sldMk cId="0" sldId="898"/>
            <ac:spMk id="21" creationId="{00000000-0000-0000-0000-000000000000}"/>
          </ac:spMkLst>
        </pc:spChg>
        <pc:spChg chg="del">
          <ac:chgData name="Tristan Tyrrell" userId="523c8752-bf6e-4520-9996-88df78773499" providerId="ADAL" clId="{10290169-7B68-4A0B-B35B-31AAD8C8BC97}" dt="2024-03-18T08:04:37.193" v="237" actId="478"/>
          <ac:spMkLst>
            <pc:docMk/>
            <pc:sldMk cId="0" sldId="898"/>
            <ac:spMk id="22" creationId="{00000000-0000-0000-0000-000000000000}"/>
          </ac:spMkLst>
        </pc:spChg>
        <pc:spChg chg="del">
          <ac:chgData name="Tristan Tyrrell" userId="523c8752-bf6e-4520-9996-88df78773499" providerId="ADAL" clId="{10290169-7B68-4A0B-B35B-31AAD8C8BC97}" dt="2024-03-18T08:04:26.732" v="228" actId="478"/>
          <ac:spMkLst>
            <pc:docMk/>
            <pc:sldMk cId="0" sldId="898"/>
            <ac:spMk id="23" creationId="{00000000-0000-0000-0000-000000000000}"/>
          </ac:spMkLst>
        </pc:spChg>
        <pc:spChg chg="del">
          <ac:chgData name="Tristan Tyrrell" userId="523c8752-bf6e-4520-9996-88df78773499" providerId="ADAL" clId="{10290169-7B68-4A0B-B35B-31AAD8C8BC97}" dt="2024-03-18T08:04:35.517" v="236" actId="478"/>
          <ac:spMkLst>
            <pc:docMk/>
            <pc:sldMk cId="0" sldId="898"/>
            <ac:spMk id="24" creationId="{00000000-0000-0000-0000-000000000000}"/>
          </ac:spMkLst>
        </pc:spChg>
        <pc:spChg chg="del">
          <ac:chgData name="Tristan Tyrrell" userId="523c8752-bf6e-4520-9996-88df78773499" providerId="ADAL" clId="{10290169-7B68-4A0B-B35B-31AAD8C8BC97}" dt="2024-03-18T08:04:50.590" v="244" actId="478"/>
          <ac:spMkLst>
            <pc:docMk/>
            <pc:sldMk cId="0" sldId="898"/>
            <ac:spMk id="25" creationId="{00000000-0000-0000-0000-000000000000}"/>
          </ac:spMkLst>
        </pc:spChg>
        <pc:spChg chg="del">
          <ac:chgData name="Tristan Tyrrell" userId="523c8752-bf6e-4520-9996-88df78773499" providerId="ADAL" clId="{10290169-7B68-4A0B-B35B-31AAD8C8BC97}" dt="2024-03-18T08:04:45.471" v="241" actId="478"/>
          <ac:spMkLst>
            <pc:docMk/>
            <pc:sldMk cId="0" sldId="898"/>
            <ac:spMk id="26" creationId="{00000000-0000-0000-0000-000000000000}"/>
          </ac:spMkLst>
        </pc:spChg>
        <pc:spChg chg="del">
          <ac:chgData name="Tristan Tyrrell" userId="523c8752-bf6e-4520-9996-88df78773499" providerId="ADAL" clId="{10290169-7B68-4A0B-B35B-31AAD8C8BC97}" dt="2024-03-18T08:04:43.199" v="240" actId="478"/>
          <ac:spMkLst>
            <pc:docMk/>
            <pc:sldMk cId="0" sldId="898"/>
            <ac:spMk id="27" creationId="{00000000-0000-0000-0000-000000000000}"/>
          </ac:spMkLst>
        </pc:spChg>
        <pc:spChg chg="mod">
          <ac:chgData name="Tristan Tyrrell" userId="523c8752-bf6e-4520-9996-88df78773499" providerId="ADAL" clId="{10290169-7B68-4A0B-B35B-31AAD8C8BC97}" dt="2024-03-18T08:04:00.207" v="219" actId="164"/>
          <ac:spMkLst>
            <pc:docMk/>
            <pc:sldMk cId="0" sldId="898"/>
            <ac:spMk id="28" creationId="{00000000-0000-0000-0000-000000000000}"/>
          </ac:spMkLst>
        </pc:spChg>
        <pc:spChg chg="del">
          <ac:chgData name="Tristan Tyrrell" userId="523c8752-bf6e-4520-9996-88df78773499" providerId="ADAL" clId="{10290169-7B68-4A0B-B35B-31AAD8C8BC97}" dt="2024-03-18T08:04:20.029" v="224" actId="478"/>
          <ac:spMkLst>
            <pc:docMk/>
            <pc:sldMk cId="0" sldId="898"/>
            <ac:spMk id="29" creationId="{00000000-0000-0000-0000-000000000000}"/>
          </ac:spMkLst>
        </pc:spChg>
        <pc:spChg chg="del">
          <ac:chgData name="Tristan Tyrrell" userId="523c8752-bf6e-4520-9996-88df78773499" providerId="ADAL" clId="{10290169-7B68-4A0B-B35B-31AAD8C8BC97}" dt="2024-03-18T08:04:27.363" v="229" actId="478"/>
          <ac:spMkLst>
            <pc:docMk/>
            <pc:sldMk cId="0" sldId="898"/>
            <ac:spMk id="30" creationId="{00000000-0000-0000-0000-000000000000}"/>
          </ac:spMkLst>
        </pc:spChg>
        <pc:spChg chg="del">
          <ac:chgData name="Tristan Tyrrell" userId="523c8752-bf6e-4520-9996-88df78773499" providerId="ADAL" clId="{10290169-7B68-4A0B-B35B-31AAD8C8BC97}" dt="2024-03-18T08:04:28.447" v="230" actId="478"/>
          <ac:spMkLst>
            <pc:docMk/>
            <pc:sldMk cId="0" sldId="898"/>
            <ac:spMk id="31" creationId="{00000000-0000-0000-0000-000000000000}"/>
          </ac:spMkLst>
        </pc:spChg>
        <pc:spChg chg="del">
          <ac:chgData name="Tristan Tyrrell" userId="523c8752-bf6e-4520-9996-88df78773499" providerId="ADAL" clId="{10290169-7B68-4A0B-B35B-31AAD8C8BC97}" dt="2024-03-18T08:04:29.194" v="231" actId="478"/>
          <ac:spMkLst>
            <pc:docMk/>
            <pc:sldMk cId="0" sldId="898"/>
            <ac:spMk id="32" creationId="{00000000-0000-0000-0000-000000000000}"/>
          </ac:spMkLst>
        </pc:spChg>
        <pc:spChg chg="del">
          <ac:chgData name="Tristan Tyrrell" userId="523c8752-bf6e-4520-9996-88df78773499" providerId="ADAL" clId="{10290169-7B68-4A0B-B35B-31AAD8C8BC97}" dt="2024-03-18T08:04:31.842" v="234" actId="478"/>
          <ac:spMkLst>
            <pc:docMk/>
            <pc:sldMk cId="0" sldId="898"/>
            <ac:spMk id="33" creationId="{00000000-0000-0000-0000-000000000000}"/>
          </ac:spMkLst>
        </pc:spChg>
        <pc:spChg chg="del">
          <ac:chgData name="Tristan Tyrrell" userId="523c8752-bf6e-4520-9996-88df78773499" providerId="ADAL" clId="{10290169-7B68-4A0B-B35B-31AAD8C8BC97}" dt="2024-03-18T08:04:30.955" v="233" actId="478"/>
          <ac:spMkLst>
            <pc:docMk/>
            <pc:sldMk cId="0" sldId="898"/>
            <ac:spMk id="34" creationId="{00000000-0000-0000-0000-000000000000}"/>
          </ac:spMkLst>
        </pc:spChg>
        <pc:spChg chg="del">
          <ac:chgData name="Tristan Tyrrell" userId="523c8752-bf6e-4520-9996-88df78773499" providerId="ADAL" clId="{10290169-7B68-4A0B-B35B-31AAD8C8BC97}" dt="2024-03-18T08:04:30.220" v="232" actId="478"/>
          <ac:spMkLst>
            <pc:docMk/>
            <pc:sldMk cId="0" sldId="898"/>
            <ac:spMk id="35" creationId="{00000000-0000-0000-0000-000000000000}"/>
          </ac:spMkLst>
        </pc:spChg>
        <pc:spChg chg="mod">
          <ac:chgData name="Tristan Tyrrell" userId="523c8752-bf6e-4520-9996-88df78773499" providerId="ADAL" clId="{10290169-7B68-4A0B-B35B-31AAD8C8BC97}" dt="2024-03-18T08:04:00.207" v="219" actId="164"/>
          <ac:spMkLst>
            <pc:docMk/>
            <pc:sldMk cId="0" sldId="898"/>
            <ac:spMk id="36" creationId="{00000000-0000-0000-0000-000000000000}"/>
          </ac:spMkLst>
        </pc:spChg>
        <pc:spChg chg="mod">
          <ac:chgData name="Tristan Tyrrell" userId="523c8752-bf6e-4520-9996-88df78773499" providerId="ADAL" clId="{10290169-7B68-4A0B-B35B-31AAD8C8BC97}" dt="2024-03-18T08:03:39.697" v="218" actId="20577"/>
          <ac:spMkLst>
            <pc:docMk/>
            <pc:sldMk cId="0" sldId="898"/>
            <ac:spMk id="37" creationId="{00000000-0000-0000-0000-000000000000}"/>
          </ac:spMkLst>
        </pc:spChg>
        <pc:grpChg chg="add del mod">
          <ac:chgData name="Tristan Tyrrell" userId="523c8752-bf6e-4520-9996-88df78773499" providerId="ADAL" clId="{10290169-7B68-4A0B-B35B-31AAD8C8BC97}" dt="2024-03-18T10:12:26.694" v="474" actId="21"/>
          <ac:grpSpMkLst>
            <pc:docMk/>
            <pc:sldMk cId="0" sldId="898"/>
            <ac:grpSpMk id="2" creationId="{E0758775-1C48-9B78-F79B-756F8F694BC3}"/>
          </ac:grpSpMkLst>
        </pc:grpChg>
        <pc:grpChg chg="add del mod">
          <ac:chgData name="Tristan Tyrrell" userId="523c8752-bf6e-4520-9996-88df78773499" providerId="ADAL" clId="{10290169-7B68-4A0B-B35B-31AAD8C8BC97}" dt="2024-03-18T10:12:26.694" v="474" actId="21"/>
          <ac:grpSpMkLst>
            <pc:docMk/>
            <pc:sldMk cId="0" sldId="898"/>
            <ac:grpSpMk id="3" creationId="{54B509BA-38CE-6121-5CD0-A41EE7029928}"/>
          </ac:grpSpMkLst>
        </pc:grpChg>
      </pc:sldChg>
      <pc:sldChg chg="addSp delSp modSp del mod">
        <pc:chgData name="Tristan Tyrrell" userId="523c8752-bf6e-4520-9996-88df78773499" providerId="ADAL" clId="{10290169-7B68-4A0B-B35B-31AAD8C8BC97}" dt="2024-03-18T08:05:01.996" v="247" actId="47"/>
        <pc:sldMkLst>
          <pc:docMk/>
          <pc:sldMk cId="0" sldId="900"/>
        </pc:sldMkLst>
        <pc:spChg chg="mod">
          <ac:chgData name="Tristan Tyrrell" userId="523c8752-bf6e-4520-9996-88df78773499" providerId="ADAL" clId="{10290169-7B68-4A0B-B35B-31AAD8C8BC97}" dt="2024-03-18T08:04:10.189" v="220" actId="164"/>
          <ac:spMkLst>
            <pc:docMk/>
            <pc:sldMk cId="0" sldId="900"/>
            <ac:spMk id="20" creationId="{00000000-0000-0000-0000-000000000000}"/>
          </ac:spMkLst>
        </pc:spChg>
        <pc:spChg chg="mod">
          <ac:chgData name="Tristan Tyrrell" userId="523c8752-bf6e-4520-9996-88df78773499" providerId="ADAL" clId="{10290169-7B68-4A0B-B35B-31AAD8C8BC97}" dt="2024-03-18T08:04:10.189" v="220" actId="164"/>
          <ac:spMkLst>
            <pc:docMk/>
            <pc:sldMk cId="0" sldId="900"/>
            <ac:spMk id="21" creationId="{00000000-0000-0000-0000-000000000000}"/>
          </ac:spMkLst>
        </pc:spChg>
        <pc:spChg chg="mod">
          <ac:chgData name="Tristan Tyrrell" userId="523c8752-bf6e-4520-9996-88df78773499" providerId="ADAL" clId="{10290169-7B68-4A0B-B35B-31AAD8C8BC97}" dt="2024-03-18T08:04:10.189" v="220" actId="164"/>
          <ac:spMkLst>
            <pc:docMk/>
            <pc:sldMk cId="0" sldId="900"/>
            <ac:spMk id="22" creationId="{00000000-0000-0000-0000-000000000000}"/>
          </ac:spMkLst>
        </pc:spChg>
        <pc:grpChg chg="add del mod">
          <ac:chgData name="Tristan Tyrrell" userId="523c8752-bf6e-4520-9996-88df78773499" providerId="ADAL" clId="{10290169-7B68-4A0B-B35B-31AAD8C8BC97}" dt="2024-03-18T08:04:13.551" v="221" actId="21"/>
          <ac:grpSpMkLst>
            <pc:docMk/>
            <pc:sldMk cId="0" sldId="900"/>
            <ac:grpSpMk id="3" creationId="{54B509BA-38CE-6121-5CD0-A41EE7029928}"/>
          </ac:grpSpMkLst>
        </pc:grpChg>
      </pc:sldChg>
      <pc:sldChg chg="del">
        <pc:chgData name="Tristan Tyrrell" userId="523c8752-bf6e-4520-9996-88df78773499" providerId="ADAL" clId="{10290169-7B68-4A0B-B35B-31AAD8C8BC97}" dt="2024-03-18T07:58:21.352" v="8" actId="47"/>
        <pc:sldMkLst>
          <pc:docMk/>
          <pc:sldMk cId="0" sldId="902"/>
        </pc:sldMkLst>
      </pc:sldChg>
      <pc:sldChg chg="del">
        <pc:chgData name="Tristan Tyrrell" userId="523c8752-bf6e-4520-9996-88df78773499" providerId="ADAL" clId="{10290169-7B68-4A0B-B35B-31AAD8C8BC97}" dt="2024-03-18T07:58:26.991" v="9" actId="47"/>
        <pc:sldMkLst>
          <pc:docMk/>
          <pc:sldMk cId="0" sldId="904"/>
        </pc:sldMkLst>
      </pc:sldChg>
      <pc:sldChg chg="del">
        <pc:chgData name="Tristan Tyrrell" userId="523c8752-bf6e-4520-9996-88df78773499" providerId="ADAL" clId="{10290169-7B68-4A0B-B35B-31AAD8C8BC97}" dt="2024-03-18T07:58:36.909" v="12" actId="47"/>
        <pc:sldMkLst>
          <pc:docMk/>
          <pc:sldMk cId="0" sldId="906"/>
        </pc:sldMkLst>
      </pc:sldChg>
      <pc:sldChg chg="modSp mod">
        <pc:chgData name="Tristan Tyrrell" userId="523c8752-bf6e-4520-9996-88df78773499" providerId="ADAL" clId="{10290169-7B68-4A0B-B35B-31AAD8C8BC97}" dt="2024-03-18T21:19:26.415" v="1258" actId="1038"/>
        <pc:sldMkLst>
          <pc:docMk/>
          <pc:sldMk cId="0" sldId="907"/>
        </pc:sldMkLst>
        <pc:spChg chg="mod">
          <ac:chgData name="Tristan Tyrrell" userId="523c8752-bf6e-4520-9996-88df78773499" providerId="ADAL" clId="{10290169-7B68-4A0B-B35B-31AAD8C8BC97}" dt="2024-03-18T21:19:26.415" v="1258" actId="1038"/>
          <ac:spMkLst>
            <pc:docMk/>
            <pc:sldMk cId="0" sldId="907"/>
            <ac:spMk id="2" creationId="{52E68A47-7070-C1EF-400C-373A2BB2CBEC}"/>
          </ac:spMkLst>
        </pc:spChg>
      </pc:sldChg>
      <pc:sldChg chg="del">
        <pc:chgData name="Tristan Tyrrell" userId="523c8752-bf6e-4520-9996-88df78773499" providerId="ADAL" clId="{10290169-7B68-4A0B-B35B-31AAD8C8BC97}" dt="2024-03-18T07:58:41.850" v="13" actId="47"/>
        <pc:sldMkLst>
          <pc:docMk/>
          <pc:sldMk cId="3690154157" sldId="908"/>
        </pc:sldMkLst>
      </pc:sldChg>
      <pc:sldChg chg="addSp delSp modSp add mod">
        <pc:chgData name="Tristan Tyrrell" userId="523c8752-bf6e-4520-9996-88df78773499" providerId="ADAL" clId="{10290169-7B68-4A0B-B35B-31AAD8C8BC97}" dt="2024-03-18T09:08:08.622" v="362" actId="478"/>
        <pc:sldMkLst>
          <pc:docMk/>
          <pc:sldMk cId="1473964309" sldId="910"/>
        </pc:sldMkLst>
        <pc:spChg chg="del">
          <ac:chgData name="Tristan Tyrrell" userId="523c8752-bf6e-4520-9996-88df78773499" providerId="ADAL" clId="{10290169-7B68-4A0B-B35B-31AAD8C8BC97}" dt="2024-03-18T09:07:44.825" v="358" actId="478"/>
          <ac:spMkLst>
            <pc:docMk/>
            <pc:sldMk cId="1473964309" sldId="910"/>
            <ac:spMk id="2" creationId="{CEB5D13D-574E-A849-D45F-CCCC05F9EF4F}"/>
          </ac:spMkLst>
        </pc:spChg>
        <pc:spChg chg="add del mod">
          <ac:chgData name="Tristan Tyrrell" userId="523c8752-bf6e-4520-9996-88df78773499" providerId="ADAL" clId="{10290169-7B68-4A0B-B35B-31AAD8C8BC97}" dt="2024-03-18T09:08:08.622" v="362" actId="478"/>
          <ac:spMkLst>
            <pc:docMk/>
            <pc:sldMk cId="1473964309" sldId="910"/>
            <ac:spMk id="7" creationId="{6648D64A-633F-BB80-7B94-CF0D000C60DE}"/>
          </ac:spMkLst>
        </pc:spChg>
        <pc:spChg chg="add mod">
          <ac:chgData name="Tristan Tyrrell" userId="523c8752-bf6e-4520-9996-88df78773499" providerId="ADAL" clId="{10290169-7B68-4A0B-B35B-31AAD8C8BC97}" dt="2024-03-18T09:07:59.718" v="360"/>
          <ac:spMkLst>
            <pc:docMk/>
            <pc:sldMk cId="1473964309" sldId="910"/>
            <ac:spMk id="9" creationId="{00000000-0000-0000-0000-000000000000}"/>
          </ac:spMkLst>
        </pc:spChg>
        <pc:spChg chg="add mod">
          <ac:chgData name="Tristan Tyrrell" userId="523c8752-bf6e-4520-9996-88df78773499" providerId="ADAL" clId="{10290169-7B68-4A0B-B35B-31AAD8C8BC97}" dt="2024-03-18T09:07:59.718" v="360"/>
          <ac:spMkLst>
            <pc:docMk/>
            <pc:sldMk cId="1473964309" sldId="910"/>
            <ac:spMk id="10" creationId="{00000000-0000-0000-0000-000000000000}"/>
          </ac:spMkLst>
        </pc:spChg>
        <pc:spChg chg="add mod">
          <ac:chgData name="Tristan Tyrrell" userId="523c8752-bf6e-4520-9996-88df78773499" providerId="ADAL" clId="{10290169-7B68-4A0B-B35B-31AAD8C8BC97}" dt="2024-03-18T09:07:59.718" v="360"/>
          <ac:spMkLst>
            <pc:docMk/>
            <pc:sldMk cId="1473964309" sldId="910"/>
            <ac:spMk id="11" creationId="{00000000-0000-0000-0000-000000000000}"/>
          </ac:spMkLst>
        </pc:spChg>
        <pc:grpChg chg="del">
          <ac:chgData name="Tristan Tyrrell" userId="523c8752-bf6e-4520-9996-88df78773499" providerId="ADAL" clId="{10290169-7B68-4A0B-B35B-31AAD8C8BC97}" dt="2024-03-18T09:07:37.374" v="355" actId="478"/>
          <ac:grpSpMkLst>
            <pc:docMk/>
            <pc:sldMk cId="1473964309" sldId="910"/>
            <ac:grpSpMk id="3" creationId="{AA4FBDBC-ECBA-C679-B212-199231E825F0}"/>
          </ac:grpSpMkLst>
        </pc:grpChg>
        <pc:picChg chg="del">
          <ac:chgData name="Tristan Tyrrell" userId="523c8752-bf6e-4520-9996-88df78773499" providerId="ADAL" clId="{10290169-7B68-4A0B-B35B-31AAD8C8BC97}" dt="2024-03-18T09:07:38.730" v="356" actId="478"/>
          <ac:picMkLst>
            <pc:docMk/>
            <pc:sldMk cId="1473964309" sldId="910"/>
            <ac:picMk id="4" creationId="{5AE15F5B-1DAD-8268-F19E-29AB80FC9744}"/>
          </ac:picMkLst>
        </pc:picChg>
        <pc:picChg chg="del">
          <ac:chgData name="Tristan Tyrrell" userId="523c8752-bf6e-4520-9996-88df78773499" providerId="ADAL" clId="{10290169-7B68-4A0B-B35B-31AAD8C8BC97}" dt="2024-03-18T09:07:39.946" v="357" actId="478"/>
          <ac:picMkLst>
            <pc:docMk/>
            <pc:sldMk cId="1473964309" sldId="910"/>
            <ac:picMk id="6" creationId="{1D5B5D76-A0D7-CDC6-F389-695A36B8D3E2}"/>
          </ac:picMkLst>
        </pc:picChg>
      </pc:sldChg>
      <pc:sldChg chg="del">
        <pc:chgData name="Tristan Tyrrell" userId="523c8752-bf6e-4520-9996-88df78773499" providerId="ADAL" clId="{10290169-7B68-4A0B-B35B-31AAD8C8BC97}" dt="2024-03-18T07:58:30.829" v="10" actId="47"/>
        <pc:sldMkLst>
          <pc:docMk/>
          <pc:sldMk cId="2730534684" sldId="91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C237277-9F8C-F2FE-B628-6F3F9A1839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B1A6BB-96A7-49CC-F0CD-DD78E96489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12CCB-DE2F-4E45-8370-4DEBC5EA2DDD}" type="datetimeFigureOut">
              <a:rPr lang="en-CA" smtClean="0"/>
              <a:t>2024-03-18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03A602-4A02-8DB7-8A98-296B3CE7D7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EFDD62-6C64-9EFD-1628-D9DC107E4B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70143-2CFB-40B9-A0F3-448FFEC2B4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4196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9C44745-251C-4953-B4AA-DFD9F80F9CBB}" type="datetimeFigureOut">
              <a:rPr lang="en-CA" smtClean="0"/>
              <a:t>2024-03-18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9C2841-0241-4ADC-B79F-EE3DFC277B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4410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https://unfccc.int/sites/default/files/resource/UNFCCC-NWP_synergies_NAP-NBSAP_technical-brief.pdf</a:t>
            </a:r>
          </a:p>
          <a:p>
            <a:r>
              <a:rPr lang="en-CA" dirty="0"/>
              <a:t>https://www.cbd.int/doc/publications/cbd-ts-93-en.pdf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C2841-0241-4ADC-B79F-EE3DFC277BC0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9084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C2841-0241-4ADC-B79F-EE3DFC277BC0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801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C2841-0241-4ADC-B79F-EE3DFC277BC0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5398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C2841-0241-4ADC-B79F-EE3DFC277BC0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7248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C2841-0241-4ADC-B79F-EE3DFC277BC0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911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C2841-0241-4ADC-B79F-EE3DFC277BC0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6814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C2841-0241-4ADC-B79F-EE3DFC277BC0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5672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C2841-0241-4ADC-B79F-EE3DFC277BC0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0183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https://unfccc.int/sites/default/files/resource/UNFCCC-NWP_synergies_NAP-NBSAP_technical-brief.pdf</a:t>
            </a:r>
          </a:p>
          <a:p>
            <a:r>
              <a:rPr lang="en-CA" dirty="0"/>
              <a:t>https://www.cbd.int/doc/publications/cbd-ts-93-en.pdf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C2841-0241-4ADC-B79F-EE3DFC277BC0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9965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C2841-0241-4ADC-B79F-EE3DFC277BC0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0069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C2841-0241-4ADC-B79F-EE3DFC277BC0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2409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>
            <a:extLst>
              <a:ext uri="{FF2B5EF4-FFF2-40B4-BE49-F238E27FC236}">
                <a16:creationId xmlns:a16="http://schemas.microsoft.com/office/drawing/2014/main" id="{CC2E23DB-41F4-682E-D7AF-20D889FC7507}"/>
              </a:ext>
            </a:extLst>
          </p:cNvPr>
          <p:cNvSpPr/>
          <p:nvPr userDrawn="1"/>
        </p:nvSpPr>
        <p:spPr>
          <a:xfrm>
            <a:off x="0" y="1"/>
            <a:ext cx="18287999" cy="893230"/>
          </a:xfrm>
          <a:custGeom>
            <a:avLst/>
            <a:gdLst/>
            <a:ahLst/>
            <a:cxnLst/>
            <a:rect l="l" t="t" r="r" b="b"/>
            <a:pathLst>
              <a:path w="4648118" h="329106">
                <a:moveTo>
                  <a:pt x="0" y="0"/>
                </a:moveTo>
                <a:lnTo>
                  <a:pt x="4648118" y="0"/>
                </a:lnTo>
                <a:lnTo>
                  <a:pt x="4648118" y="329106"/>
                </a:lnTo>
                <a:lnTo>
                  <a:pt x="0" y="329106"/>
                </a:lnTo>
                <a:close/>
              </a:path>
            </a:pathLst>
          </a:custGeom>
          <a:solidFill>
            <a:srgbClr val="53AE94"/>
          </a:solidFill>
        </p:spPr>
        <p:txBody>
          <a:bodyPr/>
          <a:lstStyle/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	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1">
            <a:extLst>
              <a:ext uri="{FF2B5EF4-FFF2-40B4-BE49-F238E27FC236}">
                <a16:creationId xmlns:a16="http://schemas.microsoft.com/office/drawing/2014/main" id="{92952EEF-A69B-2D96-1FD7-B0E79F669054}"/>
              </a:ext>
            </a:extLst>
          </p:cNvPr>
          <p:cNvSpPr/>
          <p:nvPr userDrawn="1"/>
        </p:nvSpPr>
        <p:spPr>
          <a:xfrm>
            <a:off x="0" y="0"/>
            <a:ext cx="18288000" cy="893231"/>
          </a:xfrm>
          <a:custGeom>
            <a:avLst/>
            <a:gdLst/>
            <a:ahLst/>
            <a:cxnLst/>
            <a:rect l="l" t="t" r="r" b="b"/>
            <a:pathLst>
              <a:path w="4648118" h="329106">
                <a:moveTo>
                  <a:pt x="0" y="0"/>
                </a:moveTo>
                <a:lnTo>
                  <a:pt x="4648118" y="0"/>
                </a:lnTo>
                <a:lnTo>
                  <a:pt x="4648118" y="329106"/>
                </a:lnTo>
                <a:lnTo>
                  <a:pt x="0" y="329106"/>
                </a:lnTo>
                <a:close/>
              </a:path>
            </a:pathLst>
          </a:custGeom>
          <a:solidFill>
            <a:srgbClr val="256B2B"/>
          </a:solidFill>
        </p:spPr>
        <p:txBody>
          <a:bodyPr/>
          <a:lstStyle/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950" y="-13330"/>
            <a:ext cx="7734302" cy="798356"/>
          </a:xfrm>
        </p:spPr>
        <p:txBody>
          <a:bodyPr anchor="ctr">
            <a:norm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0700" y="1378742"/>
            <a:ext cx="7734302" cy="71303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998" y="2405779"/>
            <a:ext cx="7734302" cy="6103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82849F1-0C93-64AD-C2A1-07CA7F5E7E04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8288000" cy="893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06D6DD8-D6DB-AF9D-2251-31D387E3BD40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1142998" y="1378742"/>
            <a:ext cx="7734302" cy="6490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73300" y="1510110"/>
            <a:ext cx="13741400" cy="6057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3300" y="7772726"/>
            <a:ext cx="13741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B97BB711-4CB2-3F24-C5E3-A692A558FFBA}"/>
              </a:ext>
            </a:extLst>
          </p:cNvPr>
          <p:cNvSpPr/>
          <p:nvPr userDrawn="1"/>
        </p:nvSpPr>
        <p:spPr>
          <a:xfrm>
            <a:off x="0" y="0"/>
            <a:ext cx="18288000" cy="893231"/>
          </a:xfrm>
          <a:custGeom>
            <a:avLst/>
            <a:gdLst/>
            <a:ahLst/>
            <a:cxnLst/>
            <a:rect l="l" t="t" r="r" b="b"/>
            <a:pathLst>
              <a:path w="4648118" h="329106">
                <a:moveTo>
                  <a:pt x="0" y="0"/>
                </a:moveTo>
                <a:lnTo>
                  <a:pt x="4648118" y="0"/>
                </a:lnTo>
                <a:lnTo>
                  <a:pt x="4648118" y="329106"/>
                </a:lnTo>
                <a:lnTo>
                  <a:pt x="0" y="329106"/>
                </a:lnTo>
                <a:close/>
              </a:path>
            </a:pathLst>
          </a:custGeom>
          <a:solidFill>
            <a:srgbClr val="ED3506"/>
          </a:solidFill>
        </p:spPr>
        <p:txBody>
          <a:bodyPr/>
          <a:lstStyle/>
          <a:p>
            <a:endParaRPr lang="en-CA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F8E86FF-5360-F40B-51F5-D8B0D0D5FF39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8288000" cy="893230"/>
          </a:xfrm>
          <a:prstGeom prst="rect">
            <a:avLst/>
          </a:prstGeom>
          <a:solidFill>
            <a:srgbClr val="ED350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C77F7B25-0814-74AF-342F-54F7D2B6B9EF}"/>
              </a:ext>
            </a:extLst>
          </p:cNvPr>
          <p:cNvSpPr txBox="1">
            <a:spLocks/>
          </p:cNvSpPr>
          <p:nvPr userDrawn="1"/>
        </p:nvSpPr>
        <p:spPr>
          <a:xfrm>
            <a:off x="0" y="-1"/>
            <a:ext cx="18288000" cy="893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A15015D-CF35-8E82-5A97-87602AD03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"/>
            <a:ext cx="18288000" cy="893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	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3600" y="4267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1750" y="2324100"/>
            <a:ext cx="10604500" cy="1020763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1750" y="3886200"/>
            <a:ext cx="10604500" cy="2387599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D208D9B9-B1FC-352A-1ECD-164CEDDC7114}"/>
              </a:ext>
            </a:extLst>
          </p:cNvPr>
          <p:cNvSpPr/>
          <p:nvPr userDrawn="1"/>
        </p:nvSpPr>
        <p:spPr>
          <a:xfrm>
            <a:off x="0" y="1"/>
            <a:ext cx="18287999" cy="893230"/>
          </a:xfrm>
          <a:custGeom>
            <a:avLst/>
            <a:gdLst/>
            <a:ahLst/>
            <a:cxnLst/>
            <a:rect l="l" t="t" r="r" b="b"/>
            <a:pathLst>
              <a:path w="4648118" h="329106">
                <a:moveTo>
                  <a:pt x="0" y="0"/>
                </a:moveTo>
                <a:lnTo>
                  <a:pt x="4648118" y="0"/>
                </a:lnTo>
                <a:lnTo>
                  <a:pt x="4648118" y="329106"/>
                </a:lnTo>
                <a:lnTo>
                  <a:pt x="0" y="329106"/>
                </a:lnTo>
                <a:close/>
              </a:path>
            </a:pathLst>
          </a:custGeom>
          <a:solidFill>
            <a:srgbClr val="F9C542"/>
          </a:solidFill>
        </p:spPr>
        <p:txBody>
          <a:bodyPr/>
          <a:lstStyle/>
          <a:p>
            <a:endParaRPr lang="en-CA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9A19A1-915B-118D-C421-EF74BD9D4114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8288000" cy="893230"/>
          </a:xfrm>
          <a:prstGeom prst="rect">
            <a:avLst/>
          </a:prstGeom>
          <a:solidFill>
            <a:srgbClr val="F9C542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1">
            <a:extLst>
              <a:ext uri="{FF2B5EF4-FFF2-40B4-BE49-F238E27FC236}">
                <a16:creationId xmlns:a16="http://schemas.microsoft.com/office/drawing/2014/main" id="{EA5EFE5D-8444-243D-CADA-F9C44EE6C9B0}"/>
              </a:ext>
            </a:extLst>
          </p:cNvPr>
          <p:cNvSpPr/>
          <p:nvPr userDrawn="1"/>
        </p:nvSpPr>
        <p:spPr>
          <a:xfrm>
            <a:off x="0" y="-29343"/>
            <a:ext cx="18288000" cy="922573"/>
          </a:xfrm>
          <a:custGeom>
            <a:avLst/>
            <a:gdLst/>
            <a:ahLst/>
            <a:cxnLst/>
            <a:rect l="l" t="t" r="r" b="b"/>
            <a:pathLst>
              <a:path w="4648118" h="329106">
                <a:moveTo>
                  <a:pt x="0" y="0"/>
                </a:moveTo>
                <a:lnTo>
                  <a:pt x="4648118" y="0"/>
                </a:lnTo>
                <a:lnTo>
                  <a:pt x="4648118" y="329106"/>
                </a:lnTo>
                <a:lnTo>
                  <a:pt x="0" y="329106"/>
                </a:lnTo>
                <a:close/>
              </a:path>
            </a:pathLst>
          </a:custGeom>
          <a:solidFill>
            <a:srgbClr val="E08476"/>
          </a:solidFill>
        </p:spPr>
        <p:txBody>
          <a:bodyPr/>
          <a:lstStyle/>
          <a:p>
            <a:endParaRPr lang="en-CA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	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501" y="1383578"/>
            <a:ext cx="8314899" cy="893231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372600" y="1383578"/>
            <a:ext cx="8314899" cy="893231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372600" y="2519906"/>
            <a:ext cx="8314899" cy="61848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FC2702C-836F-9701-BFDE-6A58EFE5DAC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0501" y="2519907"/>
            <a:ext cx="8314899" cy="61848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1">
            <a:extLst>
              <a:ext uri="{FF2B5EF4-FFF2-40B4-BE49-F238E27FC236}">
                <a16:creationId xmlns:a16="http://schemas.microsoft.com/office/drawing/2014/main" id="{EA5EFE5D-8444-243D-CADA-F9C44EE6C9B0}"/>
              </a:ext>
            </a:extLst>
          </p:cNvPr>
          <p:cNvSpPr/>
          <p:nvPr userDrawn="1"/>
        </p:nvSpPr>
        <p:spPr>
          <a:xfrm>
            <a:off x="0" y="-29343"/>
            <a:ext cx="18288000" cy="922573"/>
          </a:xfrm>
          <a:custGeom>
            <a:avLst/>
            <a:gdLst/>
            <a:ahLst/>
            <a:cxnLst/>
            <a:rect l="l" t="t" r="r" b="b"/>
            <a:pathLst>
              <a:path w="4648118" h="329106">
                <a:moveTo>
                  <a:pt x="0" y="0"/>
                </a:moveTo>
                <a:lnTo>
                  <a:pt x="4648118" y="0"/>
                </a:lnTo>
                <a:lnTo>
                  <a:pt x="4648118" y="329106"/>
                </a:lnTo>
                <a:lnTo>
                  <a:pt x="0" y="329106"/>
                </a:lnTo>
                <a:close/>
              </a:path>
            </a:pathLst>
          </a:custGeom>
          <a:solidFill>
            <a:srgbClr val="AB716F"/>
          </a:solidFill>
        </p:spPr>
        <p:txBody>
          <a:bodyPr/>
          <a:lstStyle/>
          <a:p>
            <a:endParaRPr lang="en-CA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8288000" cy="89323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	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501" y="1383578"/>
            <a:ext cx="8314899" cy="893231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372600" y="1383578"/>
            <a:ext cx="8314899" cy="893231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372600" y="2519906"/>
            <a:ext cx="8314899" cy="61848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FC2702C-836F-9701-BFDE-6A58EFE5DAC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0501" y="2519907"/>
            <a:ext cx="8314899" cy="61848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0308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AB285B6E-D73C-271E-4FC4-686F5F9ACC64}"/>
              </a:ext>
            </a:extLst>
          </p:cNvPr>
          <p:cNvSpPr/>
          <p:nvPr userDrawn="1"/>
        </p:nvSpPr>
        <p:spPr>
          <a:xfrm>
            <a:off x="0" y="0"/>
            <a:ext cx="18288000" cy="893231"/>
          </a:xfrm>
          <a:custGeom>
            <a:avLst/>
            <a:gdLst/>
            <a:ahLst/>
            <a:cxnLst/>
            <a:rect l="l" t="t" r="r" b="b"/>
            <a:pathLst>
              <a:path w="4648118" h="329106">
                <a:moveTo>
                  <a:pt x="0" y="0"/>
                </a:moveTo>
                <a:lnTo>
                  <a:pt x="4648118" y="0"/>
                </a:lnTo>
                <a:lnTo>
                  <a:pt x="4648118" y="329106"/>
                </a:lnTo>
                <a:lnTo>
                  <a:pt x="0" y="329106"/>
                </a:lnTo>
                <a:close/>
              </a:path>
            </a:pathLst>
          </a:custGeom>
          <a:solidFill>
            <a:srgbClr val="034966"/>
          </a:solidFill>
        </p:spPr>
        <p:txBody>
          <a:bodyPr/>
          <a:lstStyle/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8288000" cy="8932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	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EB5B8711-13B4-E577-354C-375A0030C4BA}"/>
              </a:ext>
            </a:extLst>
          </p:cNvPr>
          <p:cNvSpPr/>
          <p:nvPr userDrawn="1"/>
        </p:nvSpPr>
        <p:spPr>
          <a:xfrm>
            <a:off x="0" y="0"/>
            <a:ext cx="18288000" cy="893231"/>
          </a:xfrm>
          <a:custGeom>
            <a:avLst/>
            <a:gdLst/>
            <a:ahLst/>
            <a:cxnLst/>
            <a:rect l="l" t="t" r="r" b="b"/>
            <a:pathLst>
              <a:path w="4648118" h="329106">
                <a:moveTo>
                  <a:pt x="0" y="0"/>
                </a:moveTo>
                <a:lnTo>
                  <a:pt x="4648118" y="0"/>
                </a:lnTo>
                <a:lnTo>
                  <a:pt x="4648118" y="329106"/>
                </a:lnTo>
                <a:lnTo>
                  <a:pt x="0" y="329106"/>
                </a:lnTo>
                <a:close/>
              </a:path>
            </a:pathLst>
          </a:custGeom>
          <a:solidFill>
            <a:srgbClr val="28B8CC"/>
          </a:solidFill>
        </p:spPr>
        <p:txBody>
          <a:bodyPr/>
          <a:lstStyle/>
          <a:p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D0BB0F-A6CA-DB2B-DE19-7006D1B3A7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	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38274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51794300-67DC-CC9F-0468-23A796F8877D}"/>
              </a:ext>
            </a:extLst>
          </p:cNvPr>
          <p:cNvSpPr/>
          <p:nvPr userDrawn="1"/>
        </p:nvSpPr>
        <p:spPr>
          <a:xfrm>
            <a:off x="0" y="0"/>
            <a:ext cx="18288000" cy="893231"/>
          </a:xfrm>
          <a:custGeom>
            <a:avLst/>
            <a:gdLst/>
            <a:ahLst/>
            <a:cxnLst/>
            <a:rect l="l" t="t" r="r" b="b"/>
            <a:pathLst>
              <a:path w="4648118" h="329106">
                <a:moveTo>
                  <a:pt x="0" y="0"/>
                </a:moveTo>
                <a:lnTo>
                  <a:pt x="4648118" y="0"/>
                </a:lnTo>
                <a:lnTo>
                  <a:pt x="4648118" y="329106"/>
                </a:lnTo>
                <a:lnTo>
                  <a:pt x="0" y="329106"/>
                </a:lnTo>
                <a:close/>
              </a:path>
            </a:pathLst>
          </a:custGeom>
          <a:solidFill>
            <a:srgbClr val="F69B02"/>
          </a:solidFill>
        </p:spPr>
        <p:txBody>
          <a:bodyPr/>
          <a:lstStyle/>
          <a:p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F6F36E-54B3-2C59-219A-01C68BE9F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287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>
            <a:extLst>
              <a:ext uri="{FF2B5EF4-FFF2-40B4-BE49-F238E27FC236}">
                <a16:creationId xmlns:a16="http://schemas.microsoft.com/office/drawing/2014/main" id="{6A8D1879-01FA-12A7-BCB3-6DEFF9094491}"/>
              </a:ext>
            </a:extLst>
          </p:cNvPr>
          <p:cNvSpPr/>
          <p:nvPr userDrawn="1"/>
        </p:nvSpPr>
        <p:spPr>
          <a:xfrm>
            <a:off x="0" y="0"/>
            <a:ext cx="18287999" cy="893231"/>
          </a:xfrm>
          <a:custGeom>
            <a:avLst/>
            <a:gdLst/>
            <a:ahLst/>
            <a:cxnLst/>
            <a:rect l="l" t="t" r="r" b="b"/>
            <a:pathLst>
              <a:path w="4648118" h="329106">
                <a:moveTo>
                  <a:pt x="0" y="0"/>
                </a:moveTo>
                <a:lnTo>
                  <a:pt x="4648118" y="0"/>
                </a:lnTo>
                <a:lnTo>
                  <a:pt x="4648118" y="329106"/>
                </a:lnTo>
                <a:lnTo>
                  <a:pt x="0" y="329106"/>
                </a:lnTo>
                <a:close/>
              </a:path>
            </a:pathLst>
          </a:custGeom>
          <a:solidFill>
            <a:srgbClr val="863B1A"/>
          </a:solidFill>
        </p:spPr>
        <p:txBody>
          <a:bodyPr anchor="ctr"/>
          <a:lstStyle/>
          <a:p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DF974C-6516-D124-4C57-5777CDD47482}"/>
              </a:ext>
            </a:extLst>
          </p:cNvPr>
          <p:cNvSpPr txBox="1"/>
          <p:nvPr userDrawn="1"/>
        </p:nvSpPr>
        <p:spPr>
          <a:xfrm>
            <a:off x="4572000" y="4747854"/>
            <a:ext cx="9144000" cy="794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1800" dirty="0">
                <a:solidFill>
                  <a:srgbClr val="EFEDED"/>
                </a:solidFill>
                <a:latin typeface="Giorgio Sans 1 Heavy"/>
              </a:rPr>
              <a:t>Kunming Ministerial Declaration, 2021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044A93-2F5D-AF0C-8E97-3297EC2B2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950" y="-13330"/>
            <a:ext cx="7734302" cy="798356"/>
          </a:xfrm>
        </p:spPr>
        <p:txBody>
          <a:bodyPr anchor="ctr">
            <a:norm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8128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EF528973-B806-4A8F-CE16-D0384AB3B4AF}"/>
              </a:ext>
            </a:extLst>
          </p:cNvPr>
          <p:cNvSpPr/>
          <p:nvPr userDrawn="1"/>
        </p:nvSpPr>
        <p:spPr>
          <a:xfrm>
            <a:off x="374694" y="1231900"/>
            <a:ext cx="17538611" cy="7643688"/>
          </a:xfrm>
          <a:custGeom>
            <a:avLst/>
            <a:gdLst/>
            <a:ahLst/>
            <a:cxnLst/>
            <a:rect l="l" t="t" r="r" b="b"/>
            <a:pathLst>
              <a:path w="4648118" h="2551418">
                <a:moveTo>
                  <a:pt x="0" y="0"/>
                </a:moveTo>
                <a:lnTo>
                  <a:pt x="4648118" y="0"/>
                </a:lnTo>
                <a:lnTo>
                  <a:pt x="4648118" y="2551418"/>
                </a:lnTo>
                <a:lnTo>
                  <a:pt x="0" y="2551418"/>
                </a:lnTo>
                <a:close/>
              </a:path>
            </a:pathLst>
          </a:custGeom>
          <a:solidFill>
            <a:srgbClr val="EFEDED"/>
          </a:solidFill>
        </p:spPr>
        <p:txBody>
          <a:bodyPr/>
          <a:lstStyle/>
          <a:p>
            <a:endParaRPr lang="en-C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8288000" cy="893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197" y="1231900"/>
            <a:ext cx="17538611" cy="764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EAFFD2F3-E936-56CF-6FC7-7F7D7C5A42A7}"/>
              </a:ext>
            </a:extLst>
          </p:cNvPr>
          <p:cNvSpPr>
            <a:spLocks noChangeAspect="1"/>
          </p:cNvSpPr>
          <p:nvPr userDrawn="1"/>
        </p:nvSpPr>
        <p:spPr>
          <a:xfrm>
            <a:off x="241544" y="9097362"/>
            <a:ext cx="3470647" cy="994919"/>
          </a:xfrm>
          <a:custGeom>
            <a:avLst/>
            <a:gdLst/>
            <a:ahLst/>
            <a:cxnLst/>
            <a:rect l="l" t="t" r="r" b="b"/>
            <a:pathLst>
              <a:path w="5158899" h="1478884">
                <a:moveTo>
                  <a:pt x="0" y="0"/>
                </a:moveTo>
                <a:lnTo>
                  <a:pt x="5158899" y="0"/>
                </a:lnTo>
                <a:lnTo>
                  <a:pt x="5158899" y="1478884"/>
                </a:lnTo>
                <a:lnTo>
                  <a:pt x="0" y="147888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CA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E7029C5-DF35-7B70-9F87-235498F77E4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3966927" y="9097362"/>
            <a:ext cx="3970876" cy="994919"/>
            <a:chOff x="13270890" y="8728445"/>
            <a:chExt cx="4229467" cy="1059710"/>
          </a:xfrm>
        </p:grpSpPr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1F0DB62A-213E-9A3D-08CD-3F75633CBD07}"/>
                </a:ext>
              </a:extLst>
            </p:cNvPr>
            <p:cNvSpPr/>
            <p:nvPr userDrawn="1"/>
          </p:nvSpPr>
          <p:spPr>
            <a:xfrm>
              <a:off x="13270890" y="8857459"/>
              <a:ext cx="946634" cy="801680"/>
            </a:xfrm>
            <a:custGeom>
              <a:avLst/>
              <a:gdLst/>
              <a:ahLst/>
              <a:cxnLst/>
              <a:rect l="l" t="t" r="r" b="b"/>
              <a:pathLst>
                <a:path w="1262179" h="1068907">
                  <a:moveTo>
                    <a:pt x="0" y="0"/>
                  </a:moveTo>
                  <a:lnTo>
                    <a:pt x="1262178" y="0"/>
                  </a:lnTo>
                  <a:lnTo>
                    <a:pt x="1262178" y="1068908"/>
                  </a:lnTo>
                  <a:lnTo>
                    <a:pt x="0" y="10689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F27B2322-F39A-B0BB-E17E-877373244F80}"/>
                </a:ext>
              </a:extLst>
            </p:cNvPr>
            <p:cNvSpPr/>
            <p:nvPr userDrawn="1"/>
          </p:nvSpPr>
          <p:spPr>
            <a:xfrm>
              <a:off x="14340590" y="8728445"/>
              <a:ext cx="1059710" cy="1059710"/>
            </a:xfrm>
            <a:custGeom>
              <a:avLst/>
              <a:gdLst/>
              <a:ahLst/>
              <a:cxnLst/>
              <a:rect l="l" t="t" r="r" b="b"/>
              <a:pathLst>
                <a:path w="1412947" h="1412947">
                  <a:moveTo>
                    <a:pt x="0" y="0"/>
                  </a:moveTo>
                  <a:lnTo>
                    <a:pt x="1412947" y="0"/>
                  </a:lnTo>
                  <a:lnTo>
                    <a:pt x="1412947" y="1412946"/>
                  </a:lnTo>
                  <a:lnTo>
                    <a:pt x="0" y="14129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A5BD6C1A-51EC-024F-9B57-26F0041496D5}"/>
                </a:ext>
              </a:extLst>
            </p:cNvPr>
            <p:cNvSpPr/>
            <p:nvPr userDrawn="1"/>
          </p:nvSpPr>
          <p:spPr>
            <a:xfrm>
              <a:off x="15447166" y="8782600"/>
              <a:ext cx="2053191" cy="951399"/>
            </a:xfrm>
            <a:custGeom>
              <a:avLst/>
              <a:gdLst/>
              <a:ahLst/>
              <a:cxnLst/>
              <a:rect l="l" t="t" r="r" b="b"/>
              <a:pathLst>
                <a:path w="2737588" h="1268532">
                  <a:moveTo>
                    <a:pt x="0" y="0"/>
                  </a:moveTo>
                  <a:lnTo>
                    <a:pt x="2737588" y="0"/>
                  </a:lnTo>
                  <a:lnTo>
                    <a:pt x="2737588" y="1268532"/>
                  </a:lnTo>
                  <a:lnTo>
                    <a:pt x="0" y="12685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  <p:txBody>
            <a:bodyPr/>
            <a:lstStyle/>
            <a:p>
              <a:endParaRPr lang="en-CA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60" r:id="rId4"/>
    <p:sldLayoutId id="2147483654" r:id="rId5"/>
    <p:sldLayoutId id="2147483659" r:id="rId6"/>
    <p:sldLayoutId id="2147483661" r:id="rId7"/>
    <p:sldLayoutId id="2147483655" r:id="rId8"/>
    <p:sldLayoutId id="2147483658" r:id="rId9"/>
    <p:sldLayoutId id="2147483656" r:id="rId10"/>
    <p:sldLayoutId id="2147483657" r:id="rId11"/>
    <p:sldLayoutId id="2147483649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hyperlink" Target="https://www.instagram.com/unbiodiversity/" TargetMode="External"/><Relationship Id="rId3" Type="http://schemas.openxmlformats.org/officeDocument/2006/relationships/hyperlink" Target="https://cbd.int/biodiversityplan/" TargetMode="External"/><Relationship Id="rId7" Type="http://schemas.openxmlformats.org/officeDocument/2006/relationships/hyperlink" Target="https://www.facebook.com/UNBiodiversity/" TargetMode="External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bd.int/gbo5" TargetMode="External"/><Relationship Id="rId11" Type="http://schemas.openxmlformats.org/officeDocument/2006/relationships/hyperlink" Target="https://twitter.com/UNBiodiversity" TargetMode="External"/><Relationship Id="rId5" Type="http://schemas.openxmlformats.org/officeDocument/2006/relationships/hyperlink" Target="https://www.cbd.int/doc/decisions/cop-15/cop-15-dec-04-en.pdf" TargetMode="External"/><Relationship Id="rId10" Type="http://schemas.openxmlformats.org/officeDocument/2006/relationships/image" Target="../media/image35.png"/><Relationship Id="rId4" Type="http://schemas.openxmlformats.org/officeDocument/2006/relationships/hyperlink" Target="https://cbd.int/biodiversityplan/targets" TargetMode="External"/><Relationship Id="rId9" Type="http://schemas.openxmlformats.org/officeDocument/2006/relationships/hyperlink" Target="https://www.linkedin.com/company/2867020/admin/" TargetMode="External"/><Relationship Id="rId1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8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5"/>
          <p:cNvSpPr txBox="1"/>
          <p:nvPr/>
        </p:nvSpPr>
        <p:spPr>
          <a:xfrm>
            <a:off x="1021079" y="1856645"/>
            <a:ext cx="16245840" cy="21748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000"/>
              </a:lnSpc>
            </a:pPr>
            <a:r>
              <a:rPr lang="en-US" sz="8800" dirty="0">
                <a:solidFill>
                  <a:srgbClr val="000000"/>
                </a:solidFill>
                <a:latin typeface="Giorgio Sans 1 Heavy"/>
              </a:rPr>
              <a:t>Synergies and collaboration on Adaptation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5411688" y="5031056"/>
            <a:ext cx="7464623" cy="1453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dirty="0">
                <a:solidFill>
                  <a:srgbClr val="E6592B"/>
                </a:solidFill>
                <a:latin typeface="Inter"/>
              </a:rPr>
              <a:t>Tristan Tyrrell</a:t>
            </a:r>
          </a:p>
          <a:p>
            <a:pPr algn="ctr">
              <a:lnSpc>
                <a:spcPts val="5880"/>
              </a:lnSpc>
            </a:pPr>
            <a:r>
              <a:rPr lang="en-US" sz="3600" dirty="0">
                <a:solidFill>
                  <a:srgbClr val="E6592B"/>
                </a:solidFill>
                <a:latin typeface="Inter"/>
              </a:rPr>
              <a:t>CBD Secretariat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6149279" y="7816546"/>
            <a:ext cx="5989439" cy="496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29702E"/>
                </a:solidFill>
                <a:latin typeface="Inter"/>
              </a:rPr>
              <a:t>19 March 2024</a:t>
            </a:r>
          </a:p>
        </p:txBody>
      </p:sp>
    </p:spTree>
    <p:extLst>
      <p:ext uri="{BB962C8B-B14F-4D97-AF65-F5344CB8AC3E}">
        <p14:creationId xmlns:p14="http://schemas.microsoft.com/office/powerpoint/2010/main" val="1473964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/>
          <p:cNvSpPr txBox="1"/>
          <p:nvPr/>
        </p:nvSpPr>
        <p:spPr>
          <a:xfrm>
            <a:off x="0" y="0"/>
            <a:ext cx="10253662" cy="7540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7000"/>
              </a:prstClr>
            </a:outerShdw>
          </a:effectLst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4400" dirty="0">
                <a:solidFill>
                  <a:srgbClr val="EFEDED"/>
                </a:solidFill>
                <a:effectLst>
                  <a:innerShdw>
                    <a:prstClr val="black"/>
                  </a:innerShdw>
                </a:effectLst>
                <a:latin typeface="Giorgio Sans 1 Heavy"/>
              </a:rPr>
              <a:t>      Some Useful Links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1" y="2751523"/>
            <a:ext cx="10253661" cy="64427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ts val="462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rgbClr val="000000"/>
                </a:solidFill>
                <a:latin typeface="Inter"/>
                <a:hlinkClick r:id="rId3"/>
              </a:rPr>
              <a:t>Kunming-Montreal Global Biodiversity Framework (CBD website)</a:t>
            </a:r>
            <a:endParaRPr lang="en-US" sz="3300" dirty="0">
              <a:solidFill>
                <a:srgbClr val="000000"/>
              </a:solidFill>
              <a:latin typeface="Inter"/>
            </a:endParaRPr>
          </a:p>
          <a:p>
            <a:pPr marL="457200" indent="-457200" algn="l">
              <a:lnSpc>
                <a:spcPts val="462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rgbClr val="000000"/>
                </a:solidFill>
                <a:latin typeface="Inter"/>
                <a:hlinkClick r:id="rId4"/>
              </a:rPr>
              <a:t>2030 Targets (Guidance)</a:t>
            </a:r>
            <a:endParaRPr lang="en-US" sz="3300" dirty="0">
              <a:solidFill>
                <a:srgbClr val="000000"/>
              </a:solidFill>
              <a:latin typeface="Inter"/>
            </a:endParaRPr>
          </a:p>
          <a:p>
            <a:pPr marL="457200" indent="-457200" algn="l">
              <a:lnSpc>
                <a:spcPts val="462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rgbClr val="000000"/>
                </a:solidFill>
                <a:latin typeface="Inter"/>
                <a:hlinkClick r:id="rId5"/>
              </a:rPr>
              <a:t>CBD COP Decision 15/4  </a:t>
            </a:r>
            <a:br>
              <a:rPr lang="en-US" sz="3300" dirty="0">
                <a:solidFill>
                  <a:srgbClr val="000000"/>
                </a:solidFill>
                <a:latin typeface="Inter"/>
                <a:hlinkClick r:id="rId5"/>
              </a:rPr>
            </a:br>
            <a:r>
              <a:rPr lang="en-US" sz="3300" dirty="0">
                <a:solidFill>
                  <a:srgbClr val="000000"/>
                </a:solidFill>
                <a:latin typeface="Inter"/>
                <a:hlinkClick r:id="rId5"/>
              </a:rPr>
              <a:t>(Kunming-Montreal Global Biodiversity Framework)</a:t>
            </a:r>
            <a:endParaRPr lang="en-US" sz="3300" dirty="0">
              <a:solidFill>
                <a:srgbClr val="000000"/>
              </a:solidFill>
              <a:latin typeface="Inter"/>
            </a:endParaRPr>
          </a:p>
          <a:p>
            <a:pPr marL="457200" indent="-457200" algn="l">
              <a:lnSpc>
                <a:spcPts val="462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rgbClr val="000000"/>
                </a:solidFill>
                <a:latin typeface="Inter"/>
                <a:hlinkClick r:id="rId6"/>
              </a:rPr>
              <a:t>Global Biodiversity Outlook 5 (GBO5) </a:t>
            </a:r>
            <a:endParaRPr lang="en-US" sz="3300" dirty="0">
              <a:solidFill>
                <a:srgbClr val="000000"/>
              </a:solidFill>
              <a:latin typeface="Inter"/>
            </a:endParaRPr>
          </a:p>
          <a:p>
            <a:pPr marL="457200" indent="-457200" algn="l">
              <a:lnSpc>
                <a:spcPts val="462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3300" dirty="0">
              <a:solidFill>
                <a:srgbClr val="000000"/>
              </a:solidFill>
              <a:latin typeface="Inter"/>
            </a:endParaRPr>
          </a:p>
          <a:p>
            <a:pPr marL="457200" indent="-457200" algn="l">
              <a:lnSpc>
                <a:spcPts val="462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3300" dirty="0">
              <a:solidFill>
                <a:srgbClr val="000000"/>
              </a:solidFill>
              <a:latin typeface="Inter"/>
            </a:endParaRPr>
          </a:p>
          <a:p>
            <a:pPr marL="457200" indent="-457200" algn="l">
              <a:lnSpc>
                <a:spcPts val="462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3300" dirty="0">
              <a:solidFill>
                <a:srgbClr val="000000"/>
              </a:solidFill>
              <a:latin typeface="Inter"/>
            </a:endParaRPr>
          </a:p>
          <a:p>
            <a:pPr marL="457200" indent="-457200" algn="l">
              <a:lnSpc>
                <a:spcPts val="462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3300" dirty="0">
              <a:solidFill>
                <a:srgbClr val="000000"/>
              </a:solidFill>
              <a:latin typeface="Inter"/>
            </a:endParaRP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83A018C3-DA48-DB08-A5AE-2AFD0649411E}"/>
              </a:ext>
            </a:extLst>
          </p:cNvPr>
          <p:cNvSpPr txBox="1"/>
          <p:nvPr/>
        </p:nvSpPr>
        <p:spPr>
          <a:xfrm>
            <a:off x="11995861" y="3576352"/>
            <a:ext cx="5758739" cy="34932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62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Inter"/>
              </a:rPr>
              <a:t>facebook.com/</a:t>
            </a:r>
            <a:r>
              <a:rPr lang="en-US" sz="2400" dirty="0" err="1">
                <a:solidFill>
                  <a:srgbClr val="000000"/>
                </a:solidFill>
                <a:latin typeface="Inter"/>
              </a:rPr>
              <a:t>UNBiodiversity</a:t>
            </a:r>
            <a:endParaRPr lang="en-US" sz="2400" dirty="0">
              <a:solidFill>
                <a:srgbClr val="000000"/>
              </a:solidFill>
              <a:latin typeface="Inter"/>
            </a:endParaRPr>
          </a:p>
          <a:p>
            <a:pPr algn="l">
              <a:lnSpc>
                <a:spcPts val="462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Inter"/>
              </a:rPr>
              <a:t>twitter.com/</a:t>
            </a:r>
            <a:r>
              <a:rPr lang="en-US" sz="2400" dirty="0" err="1">
                <a:solidFill>
                  <a:srgbClr val="000000"/>
                </a:solidFill>
                <a:latin typeface="Inter"/>
              </a:rPr>
              <a:t>UNBiodiversity</a:t>
            </a:r>
            <a:endParaRPr lang="en-US" sz="2400" dirty="0">
              <a:solidFill>
                <a:srgbClr val="000000"/>
              </a:solidFill>
              <a:latin typeface="Inter"/>
            </a:endParaRPr>
          </a:p>
          <a:p>
            <a:pPr algn="l">
              <a:lnSpc>
                <a:spcPts val="462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Inter"/>
              </a:rPr>
              <a:t>instagram.com/</a:t>
            </a:r>
            <a:r>
              <a:rPr lang="en-US" sz="2400" dirty="0" err="1">
                <a:solidFill>
                  <a:srgbClr val="000000"/>
                </a:solidFill>
                <a:latin typeface="Inter"/>
              </a:rPr>
              <a:t>UNBiodiversity</a:t>
            </a:r>
            <a:endParaRPr lang="en-US" sz="2400" dirty="0">
              <a:solidFill>
                <a:srgbClr val="000000"/>
              </a:solidFill>
              <a:latin typeface="Inter"/>
            </a:endParaRPr>
          </a:p>
          <a:p>
            <a:pPr algn="l">
              <a:lnSpc>
                <a:spcPts val="462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Inter"/>
              </a:rPr>
              <a:t>linkedin.com/company/</a:t>
            </a:r>
            <a:r>
              <a:rPr lang="en-US" sz="2400" dirty="0" err="1">
                <a:solidFill>
                  <a:srgbClr val="000000"/>
                </a:solidFill>
                <a:latin typeface="Inter"/>
              </a:rPr>
              <a:t>UNBiodiversity</a:t>
            </a:r>
            <a:endParaRPr lang="en-US" sz="2400" dirty="0">
              <a:solidFill>
                <a:srgbClr val="000000"/>
              </a:solidFill>
              <a:latin typeface="Inter"/>
            </a:endParaRPr>
          </a:p>
          <a:p>
            <a:pPr marL="457200" indent="-457200" algn="l">
              <a:lnSpc>
                <a:spcPts val="462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Inter"/>
            </a:endParaRPr>
          </a:p>
          <a:p>
            <a:pPr marL="457200" indent="-457200" algn="l">
              <a:lnSpc>
                <a:spcPts val="462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Inter"/>
            </a:endParaRPr>
          </a:p>
        </p:txBody>
      </p:sp>
      <p:pic>
        <p:nvPicPr>
          <p:cNvPr id="17" name="Picture 16">
            <a:hlinkClick r:id="rId7"/>
            <a:extLst>
              <a:ext uri="{FF2B5EF4-FFF2-40B4-BE49-F238E27FC236}">
                <a16:creationId xmlns:a16="http://schemas.microsoft.com/office/drawing/2014/main" id="{4A4CCA57-B1CF-BADD-F55D-0153803EF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4452" y="3729157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>
            <a:hlinkClick r:id="rId9"/>
            <a:extLst>
              <a:ext uri="{FF2B5EF4-FFF2-40B4-BE49-F238E27FC236}">
                <a16:creationId xmlns:a16="http://schemas.microsoft.com/office/drawing/2014/main" id="{CCF2C26A-930A-C320-0928-9F3E8F108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8019" y="5456925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3">
            <a:hlinkClick r:id="rId11"/>
            <a:extLst>
              <a:ext uri="{FF2B5EF4-FFF2-40B4-BE49-F238E27FC236}">
                <a16:creationId xmlns:a16="http://schemas.microsoft.com/office/drawing/2014/main" id="{B133A072-F815-97C1-3C36-FD01832DD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0134" y="4305300"/>
            <a:ext cx="3587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>
            <a:hlinkClick r:id="rId13"/>
            <a:extLst>
              <a:ext uri="{FF2B5EF4-FFF2-40B4-BE49-F238E27FC236}">
                <a16:creationId xmlns:a16="http://schemas.microsoft.com/office/drawing/2014/main" id="{2F232D1C-6CA0-D548-E8E9-6CFA76D06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8547" y="4890903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057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9838" y="299792"/>
            <a:ext cx="17648322" cy="9687416"/>
            <a:chOff x="0" y="0"/>
            <a:chExt cx="4648118" cy="25514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48118" cy="2551418"/>
            </a:xfrm>
            <a:custGeom>
              <a:avLst/>
              <a:gdLst/>
              <a:ahLst/>
              <a:cxnLst/>
              <a:rect l="l" t="t" r="r" b="b"/>
              <a:pathLst>
                <a:path w="4648118" h="2551418">
                  <a:moveTo>
                    <a:pt x="0" y="0"/>
                  </a:moveTo>
                  <a:lnTo>
                    <a:pt x="4648118" y="0"/>
                  </a:lnTo>
                  <a:lnTo>
                    <a:pt x="4648118" y="2551418"/>
                  </a:lnTo>
                  <a:lnTo>
                    <a:pt x="0" y="2551418"/>
                  </a:lnTo>
                  <a:close/>
                </a:path>
              </a:pathLst>
            </a:custGeom>
            <a:solidFill>
              <a:srgbClr val="EFEDED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48118" cy="25895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9D0D736-59A8-DE90-71E6-2B1D419BEF05}"/>
              </a:ext>
            </a:extLst>
          </p:cNvPr>
          <p:cNvSpPr txBox="1"/>
          <p:nvPr/>
        </p:nvSpPr>
        <p:spPr>
          <a:xfrm>
            <a:off x="2774632" y="951890"/>
            <a:ext cx="12738735" cy="2262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0"/>
              </a:lnSpc>
            </a:pPr>
            <a:r>
              <a:rPr lang="en-US" sz="15000" dirty="0">
                <a:solidFill>
                  <a:srgbClr val="000000"/>
                </a:solidFill>
                <a:latin typeface="Giorgio Sans 1 Heavy"/>
              </a:rPr>
              <a:t>Thank You!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312175-1AA0-C1E9-C34A-1746EBB1B44E}"/>
              </a:ext>
            </a:extLst>
          </p:cNvPr>
          <p:cNvSpPr txBox="1"/>
          <p:nvPr/>
        </p:nvSpPr>
        <p:spPr>
          <a:xfrm>
            <a:off x="685800" y="7871103"/>
            <a:ext cx="7464623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>
                <a:cs typeface="Arial" panose="020B0604020202020204" pitchFamily="34" charset="0"/>
              </a:rPr>
              <a:t>Secretariat of the Convention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>
                <a:cs typeface="Arial" panose="020B0604020202020204" pitchFamily="34" charset="0"/>
              </a:rPr>
              <a:t>on Biological Diversity</a:t>
            </a:r>
            <a:r>
              <a:rPr lang="en-CA" altLang="ko-KR" dirty="0"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ko-KR" dirty="0"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CA" altLang="ko-KR" dirty="0">
                <a:cs typeface="Arial" panose="020B0604020202020204" pitchFamily="34" charset="0"/>
              </a:rPr>
              <a:t>secretariat@cbd.int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CA" altLang="ko-KR" dirty="0">
                <a:cs typeface="Arial" panose="020B0604020202020204" pitchFamily="34" charset="0"/>
              </a:rPr>
              <a:t>www.cbd.int</a:t>
            </a:r>
            <a:endParaRPr lang="en-US" altLang="ko-KR" dirty="0">
              <a:cs typeface="Arial" panose="020B0604020202020204" pitchFamily="34" charset="0"/>
            </a:endParaRPr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11A2AB24-8883-545E-3819-6D52A4CD09E6}"/>
              </a:ext>
            </a:extLst>
          </p:cNvPr>
          <p:cNvSpPr/>
          <p:nvPr/>
        </p:nvSpPr>
        <p:spPr>
          <a:xfrm>
            <a:off x="13716000" y="7353300"/>
            <a:ext cx="4106382" cy="1902798"/>
          </a:xfrm>
          <a:custGeom>
            <a:avLst/>
            <a:gdLst/>
            <a:ahLst/>
            <a:cxnLst/>
            <a:rect l="l" t="t" r="r" b="b"/>
            <a:pathLst>
              <a:path w="2737588" h="1268532">
                <a:moveTo>
                  <a:pt x="0" y="0"/>
                </a:moveTo>
                <a:lnTo>
                  <a:pt x="2737588" y="0"/>
                </a:lnTo>
                <a:lnTo>
                  <a:pt x="2737588" y="1268532"/>
                </a:lnTo>
                <a:lnTo>
                  <a:pt x="0" y="12685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361AEEF9-6613-DFEB-813B-AC78EEB6AB2F}"/>
              </a:ext>
            </a:extLst>
          </p:cNvPr>
          <p:cNvSpPr/>
          <p:nvPr/>
        </p:nvSpPr>
        <p:spPr>
          <a:xfrm>
            <a:off x="5411688" y="3529396"/>
            <a:ext cx="7464623" cy="5943600"/>
          </a:xfrm>
          <a:custGeom>
            <a:avLst/>
            <a:gdLst/>
            <a:ahLst/>
            <a:cxnLst/>
            <a:rect l="l" t="t" r="r" b="b"/>
            <a:pathLst>
              <a:path w="10154776" h="8229600">
                <a:moveTo>
                  <a:pt x="0" y="0"/>
                </a:moveTo>
                <a:lnTo>
                  <a:pt x="10154776" y="0"/>
                </a:lnTo>
                <a:lnTo>
                  <a:pt x="1015477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/>
          <p:nvPr/>
        </p:nvSpPr>
        <p:spPr>
          <a:xfrm>
            <a:off x="8593069" y="2532697"/>
            <a:ext cx="8434101" cy="5221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r>
              <a:rPr lang="en-US" sz="3300" dirty="0">
                <a:solidFill>
                  <a:srgbClr val="000000"/>
                </a:solidFill>
                <a:latin typeface="Inter Bold"/>
              </a:rPr>
              <a:t>To take urgent action to halt and reverse biodiversity loss</a:t>
            </a:r>
            <a:r>
              <a:rPr lang="en-US" sz="3300" dirty="0">
                <a:solidFill>
                  <a:srgbClr val="034966"/>
                </a:solidFill>
                <a:latin typeface="Inter Bold"/>
              </a:rPr>
              <a:t> </a:t>
            </a:r>
            <a:r>
              <a:rPr lang="en-US" sz="3300" dirty="0">
                <a:solidFill>
                  <a:srgbClr val="D67200"/>
                </a:solidFill>
                <a:latin typeface="Inter Bold"/>
              </a:rPr>
              <a:t>to put nature on a path to recovery</a:t>
            </a:r>
            <a:r>
              <a:rPr lang="en-US" sz="3300" dirty="0">
                <a:solidFill>
                  <a:srgbClr val="000000"/>
                </a:solidFill>
                <a:latin typeface="Inter Bold"/>
              </a:rPr>
              <a:t> by 2030 for the benefit of people and planet</a:t>
            </a:r>
            <a:r>
              <a:rPr lang="en-US" sz="3300" dirty="0">
                <a:solidFill>
                  <a:srgbClr val="000000"/>
                </a:solidFill>
                <a:latin typeface="Inter"/>
              </a:rPr>
              <a:t> by conserving and sustainably using biodiversity </a:t>
            </a:r>
          </a:p>
          <a:p>
            <a:pPr>
              <a:lnSpc>
                <a:spcPts val="4620"/>
              </a:lnSpc>
            </a:pPr>
            <a:r>
              <a:rPr lang="en-US" sz="3300" dirty="0">
                <a:solidFill>
                  <a:srgbClr val="000000"/>
                </a:solidFill>
                <a:latin typeface="Inter"/>
              </a:rPr>
              <a:t>and ensuring the fair and equitable sharing of benefits from the use </a:t>
            </a:r>
          </a:p>
          <a:p>
            <a:pPr>
              <a:lnSpc>
                <a:spcPts val="4620"/>
              </a:lnSpc>
            </a:pPr>
            <a:r>
              <a:rPr lang="en-US" sz="3300" dirty="0">
                <a:solidFill>
                  <a:srgbClr val="000000"/>
                </a:solidFill>
                <a:latin typeface="Inter"/>
              </a:rPr>
              <a:t>of genetic resources, while providing </a:t>
            </a:r>
          </a:p>
          <a:p>
            <a:pPr algn="l">
              <a:lnSpc>
                <a:spcPts val="4620"/>
              </a:lnSpc>
              <a:spcBef>
                <a:spcPct val="0"/>
              </a:spcBef>
            </a:pPr>
            <a:r>
              <a:rPr lang="en-US" sz="3300" dirty="0">
                <a:solidFill>
                  <a:srgbClr val="000000"/>
                </a:solidFill>
                <a:latin typeface="Inter"/>
              </a:rPr>
              <a:t>the necessary means of implementation</a:t>
            </a:r>
          </a:p>
        </p:txBody>
      </p:sp>
      <p:sp>
        <p:nvSpPr>
          <p:cNvPr id="15" name="Freeform 15"/>
          <p:cNvSpPr/>
          <p:nvPr/>
        </p:nvSpPr>
        <p:spPr>
          <a:xfrm>
            <a:off x="1028700" y="3499016"/>
            <a:ext cx="5870653" cy="4757675"/>
          </a:xfrm>
          <a:custGeom>
            <a:avLst/>
            <a:gdLst/>
            <a:ahLst/>
            <a:cxnLst/>
            <a:rect l="l" t="t" r="r" b="b"/>
            <a:pathLst>
              <a:path w="5870653" h="4757675">
                <a:moveTo>
                  <a:pt x="0" y="0"/>
                </a:moveTo>
                <a:lnTo>
                  <a:pt x="5870653" y="0"/>
                </a:lnTo>
                <a:lnTo>
                  <a:pt x="5870653" y="4757675"/>
                </a:lnTo>
                <a:lnTo>
                  <a:pt x="0" y="47576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6" name="TextBox 16"/>
          <p:cNvSpPr txBox="1"/>
          <p:nvPr/>
        </p:nvSpPr>
        <p:spPr>
          <a:xfrm>
            <a:off x="2339334" y="1768499"/>
            <a:ext cx="3249384" cy="1943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26"/>
              </a:lnSpc>
              <a:spcBef>
                <a:spcPct val="0"/>
              </a:spcBef>
            </a:pPr>
            <a:r>
              <a:rPr lang="en-US" sz="10233" dirty="0">
                <a:solidFill>
                  <a:srgbClr val="000000"/>
                </a:solidFill>
                <a:latin typeface="Giorgio Sans 2 Bold"/>
              </a:rPr>
              <a:t>Mission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9578E-E8FC-BCDC-71B7-B653DF210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EFEDED"/>
                </a:solidFill>
                <a:latin typeface="Giorgio Sans 1 Heavy"/>
              </a:rPr>
              <a:t>      </a:t>
            </a:r>
            <a:r>
              <a:rPr lang="en-US" sz="4400" dirty="0">
                <a:solidFill>
                  <a:srgbClr val="EFEDED"/>
                </a:solidFill>
                <a:latin typeface="Giorgio Sans 1 Heavy"/>
              </a:rPr>
              <a:t>The Kunming-Montreal Global Biodiversity Framework</a:t>
            </a:r>
            <a:endParaRPr lang="en-C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029742" y="4187717"/>
            <a:ext cx="16229558" cy="2567570"/>
            <a:chOff x="0" y="0"/>
            <a:chExt cx="4274451" cy="6762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451" cy="676233"/>
            </a:xfrm>
            <a:custGeom>
              <a:avLst/>
              <a:gdLst/>
              <a:ahLst/>
              <a:cxnLst/>
              <a:rect l="l" t="t" r="r" b="b"/>
              <a:pathLst>
                <a:path w="4274451" h="676233">
                  <a:moveTo>
                    <a:pt x="0" y="0"/>
                  </a:moveTo>
                  <a:lnTo>
                    <a:pt x="4274451" y="0"/>
                  </a:lnTo>
                  <a:lnTo>
                    <a:pt x="4274451" y="676233"/>
                  </a:lnTo>
                  <a:lnTo>
                    <a:pt x="0" y="676233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274451" cy="7333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</a:pPr>
              <a:endParaRPr/>
            </a:p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28700" y="1562905"/>
            <a:ext cx="16230600" cy="500546"/>
            <a:chOff x="0" y="0"/>
            <a:chExt cx="4274726" cy="13183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274726" cy="131831"/>
            </a:xfrm>
            <a:custGeom>
              <a:avLst/>
              <a:gdLst/>
              <a:ahLst/>
              <a:cxnLst/>
              <a:rect l="l" t="t" r="r" b="b"/>
              <a:pathLst>
                <a:path w="4274726" h="131831">
                  <a:moveTo>
                    <a:pt x="0" y="0"/>
                  </a:moveTo>
                  <a:lnTo>
                    <a:pt x="4274726" y="0"/>
                  </a:lnTo>
                  <a:lnTo>
                    <a:pt x="4274726" y="131831"/>
                  </a:lnTo>
                  <a:lnTo>
                    <a:pt x="0" y="131831"/>
                  </a:lnTo>
                  <a:close/>
                </a:path>
              </a:pathLst>
            </a:custGeom>
            <a:solidFill>
              <a:srgbClr val="56B5CA">
                <a:alpha val="60000"/>
              </a:srgbClr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4274726" cy="1699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27658" y="3502871"/>
            <a:ext cx="16230600" cy="561021"/>
            <a:chOff x="0" y="0"/>
            <a:chExt cx="21640800" cy="748028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21640800" cy="748028"/>
              <a:chOff x="0" y="0"/>
              <a:chExt cx="4274726" cy="147759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4274726" cy="147759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147759">
                    <a:moveTo>
                      <a:pt x="0" y="0"/>
                    </a:moveTo>
                    <a:lnTo>
                      <a:pt x="4274726" y="0"/>
                    </a:lnTo>
                    <a:lnTo>
                      <a:pt x="4274726" y="147759"/>
                    </a:lnTo>
                    <a:lnTo>
                      <a:pt x="0" y="147759"/>
                    </a:lnTo>
                    <a:close/>
                  </a:path>
                </a:pathLst>
              </a:custGeom>
              <a:solidFill>
                <a:srgbClr val="56B5CA">
                  <a:alpha val="60000"/>
                </a:srgbClr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-38100"/>
                <a:ext cx="4274726" cy="18585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2652151" y="125306"/>
              <a:ext cx="17085390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86A733"/>
                  </a:solidFill>
                  <a:latin typeface="Inter Bold"/>
                </a:rPr>
                <a:t>Mission:</a:t>
              </a:r>
              <a:r>
                <a:rPr lang="en-US" sz="2000">
                  <a:solidFill>
                    <a:srgbClr val="000000"/>
                  </a:solidFill>
                  <a:latin typeface="Inter Bold"/>
                </a:rPr>
                <a:t> To take urgent action to halt and reverse biodiversity loss to put nature on a path to  recovery 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027658" y="6917213"/>
            <a:ext cx="16230600" cy="490167"/>
            <a:chOff x="0" y="0"/>
            <a:chExt cx="21640800" cy="653556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21640800" cy="653556"/>
              <a:chOff x="0" y="0"/>
              <a:chExt cx="4274726" cy="129098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4274726" cy="129098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129098">
                    <a:moveTo>
                      <a:pt x="0" y="0"/>
                    </a:moveTo>
                    <a:lnTo>
                      <a:pt x="4274726" y="0"/>
                    </a:lnTo>
                    <a:lnTo>
                      <a:pt x="4274726" y="129098"/>
                    </a:lnTo>
                    <a:lnTo>
                      <a:pt x="0" y="129098"/>
                    </a:lnTo>
                    <a:close/>
                  </a:path>
                </a:pathLst>
              </a:custGeom>
              <a:solidFill>
                <a:srgbClr val="56B5CA">
                  <a:alpha val="60000"/>
                </a:srgbClr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38100"/>
                <a:ext cx="4274726" cy="1671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2943401" y="89465"/>
              <a:ext cx="15753997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Inter Bold"/>
                </a:rPr>
                <a:t>Cross-cutting considerations 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007269" y="7451995"/>
            <a:ext cx="5146178" cy="1170087"/>
            <a:chOff x="-5370" y="-23641"/>
            <a:chExt cx="1355372" cy="30817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350002" cy="270071"/>
            </a:xfrm>
            <a:custGeom>
              <a:avLst/>
              <a:gdLst/>
              <a:ahLst/>
              <a:cxnLst/>
              <a:rect l="l" t="t" r="r" b="b"/>
              <a:pathLst>
                <a:path w="1350002" h="270071">
                  <a:moveTo>
                    <a:pt x="0" y="0"/>
                  </a:moveTo>
                  <a:lnTo>
                    <a:pt x="1350002" y="0"/>
                  </a:lnTo>
                  <a:lnTo>
                    <a:pt x="1350002" y="270071"/>
                  </a:lnTo>
                  <a:lnTo>
                    <a:pt x="0" y="270071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-5370" y="-23641"/>
              <a:ext cx="1350002" cy="3081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dirty="0">
                  <a:solidFill>
                    <a:srgbClr val="000000"/>
                  </a:solidFill>
                  <a:latin typeface="Inter Bold"/>
                </a:rPr>
                <a:t>Implementation &amp; support mechanisms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6570003" y="7451995"/>
            <a:ext cx="5168382" cy="1170087"/>
            <a:chOff x="0" y="-23641"/>
            <a:chExt cx="1361220" cy="30817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361220" cy="270071"/>
            </a:xfrm>
            <a:custGeom>
              <a:avLst/>
              <a:gdLst/>
              <a:ahLst/>
              <a:cxnLst/>
              <a:rect l="l" t="t" r="r" b="b"/>
              <a:pathLst>
                <a:path w="1361220" h="270071">
                  <a:moveTo>
                    <a:pt x="0" y="0"/>
                  </a:moveTo>
                  <a:lnTo>
                    <a:pt x="1361220" y="0"/>
                  </a:lnTo>
                  <a:lnTo>
                    <a:pt x="1361220" y="270071"/>
                  </a:lnTo>
                  <a:lnTo>
                    <a:pt x="0" y="270071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23641"/>
              <a:ext cx="1361220" cy="3081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dirty="0">
                  <a:solidFill>
                    <a:srgbClr val="000000"/>
                  </a:solidFill>
                  <a:latin typeface="Inter Bold"/>
                </a:rPr>
                <a:t>Monitoring, reporting </a:t>
              </a:r>
            </a:p>
            <a:p>
              <a:pPr algn="ctr">
                <a:lnSpc>
                  <a:spcPts val="3499"/>
                </a:lnSpc>
              </a:pPr>
              <a:r>
                <a:rPr lang="en-US" sz="2499" dirty="0">
                  <a:solidFill>
                    <a:srgbClr val="000000"/>
                  </a:solidFill>
                  <a:latin typeface="Inter Bold"/>
                </a:rPr>
                <a:t>and review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2154943" y="7522707"/>
            <a:ext cx="5103315" cy="1063526"/>
            <a:chOff x="0" y="0"/>
            <a:chExt cx="1344083" cy="280106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344083" cy="280106"/>
            </a:xfrm>
            <a:custGeom>
              <a:avLst/>
              <a:gdLst/>
              <a:ahLst/>
              <a:cxnLst/>
              <a:rect l="l" t="t" r="r" b="b"/>
              <a:pathLst>
                <a:path w="1344083" h="280106">
                  <a:moveTo>
                    <a:pt x="0" y="0"/>
                  </a:moveTo>
                  <a:lnTo>
                    <a:pt x="1344083" y="0"/>
                  </a:lnTo>
                  <a:lnTo>
                    <a:pt x="1344083" y="280106"/>
                  </a:lnTo>
                  <a:lnTo>
                    <a:pt x="0" y="280106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1344083" cy="318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dirty="0">
                  <a:solidFill>
                    <a:srgbClr val="000000"/>
                  </a:solidFill>
                  <a:latin typeface="Inter Bold"/>
                </a:rPr>
                <a:t>Communication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028700" y="2187276"/>
            <a:ext cx="16229558" cy="1077471"/>
            <a:chOff x="0" y="0"/>
            <a:chExt cx="21639410" cy="1436627"/>
          </a:xfrm>
        </p:grpSpPr>
        <p:grpSp>
          <p:nvGrpSpPr>
            <p:cNvPr id="39" name="Group 39"/>
            <p:cNvGrpSpPr/>
            <p:nvPr/>
          </p:nvGrpSpPr>
          <p:grpSpPr>
            <a:xfrm>
              <a:off x="16716028" y="28346"/>
              <a:ext cx="4923383" cy="1379934"/>
              <a:chOff x="0" y="0"/>
              <a:chExt cx="972520" cy="27258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972520" cy="272580"/>
              </a:xfrm>
              <a:custGeom>
                <a:avLst/>
                <a:gdLst/>
                <a:ahLst/>
                <a:cxnLst/>
                <a:rect l="l" t="t" r="r" b="b"/>
                <a:pathLst>
                  <a:path w="972520" h="272580">
                    <a:moveTo>
                      <a:pt x="0" y="0"/>
                    </a:moveTo>
                    <a:lnTo>
                      <a:pt x="972520" y="0"/>
                    </a:lnTo>
                    <a:lnTo>
                      <a:pt x="972520" y="272580"/>
                    </a:lnTo>
                    <a:lnTo>
                      <a:pt x="0" y="272580"/>
                    </a:lnTo>
                    <a:close/>
                  </a:path>
                </a:pathLst>
              </a:custGeom>
              <a:solidFill>
                <a:srgbClr val="D4D4D4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57150"/>
                <a:ext cx="972520" cy="32973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200"/>
                  </a:lnSpc>
                </a:pPr>
                <a:r>
                  <a:rPr lang="en-US" sz="3000" dirty="0">
                    <a:solidFill>
                      <a:srgbClr val="E0582D"/>
                    </a:solidFill>
                    <a:latin typeface="Inter Bold"/>
                  </a:rPr>
                  <a:t>Goal D</a:t>
                </a:r>
              </a:p>
              <a:p>
                <a:pPr algn="ctr">
                  <a:lnSpc>
                    <a:spcPts val="2800"/>
                  </a:lnSpc>
                </a:pPr>
                <a:r>
                  <a:rPr lang="en-US" sz="2000" dirty="0">
                    <a:solidFill>
                      <a:srgbClr val="000000"/>
                    </a:solidFill>
                    <a:latin typeface="Inter Bold"/>
                  </a:rPr>
                  <a:t>Invest and Collaborate</a:t>
                </a:r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11144018" y="0"/>
              <a:ext cx="4923383" cy="1436627"/>
              <a:chOff x="0" y="0"/>
              <a:chExt cx="972520" cy="283778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972520" cy="283778"/>
              </a:xfrm>
              <a:custGeom>
                <a:avLst/>
                <a:gdLst/>
                <a:ahLst/>
                <a:cxnLst/>
                <a:rect l="l" t="t" r="r" b="b"/>
                <a:pathLst>
                  <a:path w="972520" h="283778">
                    <a:moveTo>
                      <a:pt x="0" y="0"/>
                    </a:moveTo>
                    <a:lnTo>
                      <a:pt x="972520" y="0"/>
                    </a:lnTo>
                    <a:lnTo>
                      <a:pt x="972520" y="283778"/>
                    </a:lnTo>
                    <a:lnTo>
                      <a:pt x="0" y="283778"/>
                    </a:lnTo>
                    <a:close/>
                  </a:path>
                </a:pathLst>
              </a:custGeom>
              <a:solidFill>
                <a:srgbClr val="D4D4D4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0" y="-57150"/>
                <a:ext cx="972520" cy="3409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200"/>
                  </a:lnSpc>
                </a:pPr>
                <a:r>
                  <a:rPr lang="en-US" sz="3000">
                    <a:solidFill>
                      <a:srgbClr val="F3BD4F"/>
                    </a:solidFill>
                    <a:latin typeface="Inter Bold"/>
                  </a:rPr>
                  <a:t>Goal C</a:t>
                </a:r>
              </a:p>
              <a:p>
                <a:pPr algn="ctr">
                  <a:lnSpc>
                    <a:spcPts val="2800"/>
                  </a:lnSpc>
                </a:pPr>
                <a:r>
                  <a:rPr lang="en-US" sz="2000">
                    <a:solidFill>
                      <a:srgbClr val="000000"/>
                    </a:solidFill>
                    <a:latin typeface="Inter Bold"/>
                  </a:rPr>
                  <a:t>Share Benefits Fairly</a:t>
                </a:r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5572009" y="18473"/>
              <a:ext cx="4923383" cy="1399681"/>
              <a:chOff x="0" y="0"/>
              <a:chExt cx="972520" cy="27648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972520" cy="276480"/>
              </a:xfrm>
              <a:custGeom>
                <a:avLst/>
                <a:gdLst/>
                <a:ahLst/>
                <a:cxnLst/>
                <a:rect l="l" t="t" r="r" b="b"/>
                <a:pathLst>
                  <a:path w="972520" h="276480">
                    <a:moveTo>
                      <a:pt x="0" y="0"/>
                    </a:moveTo>
                    <a:lnTo>
                      <a:pt x="972520" y="0"/>
                    </a:lnTo>
                    <a:lnTo>
                      <a:pt x="972520" y="276480"/>
                    </a:lnTo>
                    <a:lnTo>
                      <a:pt x="0" y="276480"/>
                    </a:lnTo>
                    <a:close/>
                  </a:path>
                </a:pathLst>
              </a:custGeom>
              <a:solidFill>
                <a:srgbClr val="D4D4D4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0" y="-57150"/>
                <a:ext cx="972520" cy="33363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200"/>
                  </a:lnSpc>
                </a:pPr>
                <a:r>
                  <a:rPr lang="en-US" sz="3000">
                    <a:solidFill>
                      <a:srgbClr val="86A733"/>
                    </a:solidFill>
                    <a:latin typeface="Inter Bold"/>
                  </a:rPr>
                  <a:t>Goal B</a:t>
                </a:r>
              </a:p>
              <a:p>
                <a:pPr algn="ctr">
                  <a:lnSpc>
                    <a:spcPts val="2800"/>
                  </a:lnSpc>
                </a:pPr>
                <a:r>
                  <a:rPr lang="en-US" sz="2000">
                    <a:solidFill>
                      <a:srgbClr val="000000"/>
                    </a:solidFill>
                    <a:latin typeface="Inter Bold"/>
                  </a:rPr>
                  <a:t>Prosper with Nature</a:t>
                </a:r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0" y="28346"/>
              <a:ext cx="4923383" cy="1379934"/>
              <a:chOff x="0" y="0"/>
              <a:chExt cx="972520" cy="272580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972520" cy="272580"/>
              </a:xfrm>
              <a:custGeom>
                <a:avLst/>
                <a:gdLst/>
                <a:ahLst/>
                <a:cxnLst/>
                <a:rect l="l" t="t" r="r" b="b"/>
                <a:pathLst>
                  <a:path w="972520" h="272580">
                    <a:moveTo>
                      <a:pt x="0" y="0"/>
                    </a:moveTo>
                    <a:lnTo>
                      <a:pt x="972520" y="0"/>
                    </a:lnTo>
                    <a:lnTo>
                      <a:pt x="972520" y="272580"/>
                    </a:lnTo>
                    <a:lnTo>
                      <a:pt x="0" y="272580"/>
                    </a:lnTo>
                    <a:close/>
                  </a:path>
                </a:pathLst>
              </a:custGeom>
              <a:solidFill>
                <a:srgbClr val="D4D4D4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0" y="-57150"/>
                <a:ext cx="972520" cy="32973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200"/>
                  </a:lnSpc>
                </a:pPr>
                <a:r>
                  <a:rPr lang="en-US" sz="3000" dirty="0">
                    <a:solidFill>
                      <a:srgbClr val="56B5CA"/>
                    </a:solidFill>
                    <a:latin typeface="Inter Bold"/>
                  </a:rPr>
                  <a:t>Goal A </a:t>
                </a:r>
              </a:p>
              <a:p>
                <a:pPr algn="ctr">
                  <a:lnSpc>
                    <a:spcPts val="2800"/>
                  </a:lnSpc>
                </a:pPr>
                <a:r>
                  <a:rPr lang="en-US" sz="2000" dirty="0">
                    <a:solidFill>
                      <a:srgbClr val="000000"/>
                    </a:solidFill>
                    <a:latin typeface="Inter Bold"/>
                  </a:rPr>
                  <a:t>Protect and Restore</a:t>
                </a:r>
              </a:p>
            </p:txBody>
          </p:sp>
        </p:grpSp>
      </p:grpSp>
      <p:sp>
        <p:nvSpPr>
          <p:cNvPr id="51" name="TextBox 51"/>
          <p:cNvSpPr txBox="1"/>
          <p:nvPr/>
        </p:nvSpPr>
        <p:spPr>
          <a:xfrm>
            <a:off x="3236251" y="1614740"/>
            <a:ext cx="11815498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34966"/>
                </a:solidFill>
                <a:latin typeface="Inter Bold"/>
              </a:rPr>
              <a:t>Vision:</a:t>
            </a:r>
            <a:r>
              <a:rPr lang="en-US" sz="2000">
                <a:solidFill>
                  <a:srgbClr val="000000"/>
                </a:solidFill>
                <a:latin typeface="Inter Bold"/>
              </a:rPr>
              <a:t> A world of living in harmony with nature by </a:t>
            </a:r>
            <a:r>
              <a:rPr lang="en-US" sz="2000">
                <a:solidFill>
                  <a:srgbClr val="034966"/>
                </a:solidFill>
                <a:latin typeface="Inter Bold"/>
              </a:rPr>
              <a:t>2050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527263" y="4279013"/>
            <a:ext cx="1708988" cy="588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61"/>
              </a:lnSpc>
              <a:spcBef>
                <a:spcPct val="0"/>
              </a:spcBef>
            </a:pPr>
            <a:r>
              <a:rPr lang="en-US" sz="3472" dirty="0">
                <a:solidFill>
                  <a:srgbClr val="406E37"/>
                </a:solidFill>
                <a:latin typeface="Inter Bold"/>
              </a:rPr>
              <a:t>Targets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3840191" y="4366505"/>
            <a:ext cx="2757726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000000"/>
                </a:solidFill>
                <a:latin typeface="Inter Bold"/>
              </a:rPr>
              <a:t>Reducing Threats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7893076" y="4359167"/>
            <a:ext cx="3950437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dirty="0">
                <a:solidFill>
                  <a:srgbClr val="000000"/>
                </a:solidFill>
                <a:latin typeface="Inter Bold"/>
              </a:rPr>
              <a:t>Meeting People’s Needs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2292633" y="4359167"/>
            <a:ext cx="3343261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000000"/>
                </a:solidFill>
                <a:latin typeface="Inter Bold"/>
              </a:rPr>
              <a:t>Tools and Solutions</a:t>
            </a:r>
          </a:p>
        </p:txBody>
      </p:sp>
      <p:grpSp>
        <p:nvGrpSpPr>
          <p:cNvPr id="57" name="Group 57"/>
          <p:cNvGrpSpPr/>
          <p:nvPr/>
        </p:nvGrpSpPr>
        <p:grpSpPr>
          <a:xfrm>
            <a:off x="3840191" y="4921828"/>
            <a:ext cx="3236230" cy="1614887"/>
            <a:chOff x="0" y="0"/>
            <a:chExt cx="4314973" cy="2153183"/>
          </a:xfrm>
        </p:grpSpPr>
        <p:sp>
          <p:nvSpPr>
            <p:cNvPr id="58" name="Freeform 58"/>
            <p:cNvSpPr/>
            <p:nvPr/>
          </p:nvSpPr>
          <p:spPr>
            <a:xfrm>
              <a:off x="12602" y="50945"/>
              <a:ext cx="820602" cy="927805"/>
            </a:xfrm>
            <a:custGeom>
              <a:avLst/>
              <a:gdLst/>
              <a:ahLst/>
              <a:cxnLst/>
              <a:rect l="l" t="t" r="r" b="b"/>
              <a:pathLst>
                <a:path w="820602" h="927805">
                  <a:moveTo>
                    <a:pt x="0" y="0"/>
                  </a:moveTo>
                  <a:lnTo>
                    <a:pt x="820602" y="0"/>
                  </a:lnTo>
                  <a:lnTo>
                    <a:pt x="820602" y="927804"/>
                  </a:lnTo>
                  <a:lnTo>
                    <a:pt x="0" y="9278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68752"/>
              </a:stretch>
            </a:blipFill>
          </p:spPr>
          <p:txBody>
            <a:bodyPr/>
            <a:lstStyle/>
            <a:p>
              <a:endParaRPr lang="en-CA"/>
            </a:p>
          </p:txBody>
        </p:sp>
        <p:sp>
          <p:nvSpPr>
            <p:cNvPr id="59" name="Freeform 59"/>
            <p:cNvSpPr/>
            <p:nvPr/>
          </p:nvSpPr>
          <p:spPr>
            <a:xfrm>
              <a:off x="889519" y="0"/>
              <a:ext cx="966546" cy="1029694"/>
            </a:xfrm>
            <a:custGeom>
              <a:avLst/>
              <a:gdLst/>
              <a:ahLst/>
              <a:cxnLst/>
              <a:rect l="l" t="t" r="r" b="b"/>
              <a:pathLst>
                <a:path w="966546" h="1029694">
                  <a:moveTo>
                    <a:pt x="0" y="0"/>
                  </a:moveTo>
                  <a:lnTo>
                    <a:pt x="966545" y="0"/>
                  </a:lnTo>
                  <a:lnTo>
                    <a:pt x="966545" y="1029694"/>
                  </a:lnTo>
                  <a:lnTo>
                    <a:pt x="0" y="10296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58468"/>
              </a:stretch>
            </a:blipFill>
          </p:spPr>
          <p:txBody>
            <a:bodyPr/>
            <a:lstStyle/>
            <a:p>
              <a:endParaRPr lang="en-CA"/>
            </a:p>
          </p:txBody>
        </p:sp>
        <p:sp>
          <p:nvSpPr>
            <p:cNvPr id="60" name="Freeform 60"/>
            <p:cNvSpPr/>
            <p:nvPr/>
          </p:nvSpPr>
          <p:spPr>
            <a:xfrm>
              <a:off x="1912379" y="37104"/>
              <a:ext cx="1075250" cy="955485"/>
            </a:xfrm>
            <a:custGeom>
              <a:avLst/>
              <a:gdLst/>
              <a:ahLst/>
              <a:cxnLst/>
              <a:rect l="l" t="t" r="r" b="b"/>
              <a:pathLst>
                <a:path w="1075250" h="955485">
                  <a:moveTo>
                    <a:pt x="0" y="0"/>
                  </a:moveTo>
                  <a:lnTo>
                    <a:pt x="1075250" y="0"/>
                  </a:lnTo>
                  <a:lnTo>
                    <a:pt x="1075250" y="955485"/>
                  </a:lnTo>
                  <a:lnTo>
                    <a:pt x="0" y="9554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41380" b="-6959"/>
              </a:stretch>
            </a:blipFill>
          </p:spPr>
          <p:txBody>
            <a:bodyPr/>
            <a:lstStyle/>
            <a:p>
              <a:endParaRPr lang="en-CA"/>
            </a:p>
          </p:txBody>
        </p:sp>
        <p:sp>
          <p:nvSpPr>
            <p:cNvPr id="61" name="Freeform 61"/>
            <p:cNvSpPr/>
            <p:nvPr/>
          </p:nvSpPr>
          <p:spPr>
            <a:xfrm>
              <a:off x="3043944" y="54298"/>
              <a:ext cx="1062283" cy="921099"/>
            </a:xfrm>
            <a:custGeom>
              <a:avLst/>
              <a:gdLst/>
              <a:ahLst/>
              <a:cxnLst/>
              <a:rect l="l" t="t" r="r" b="b"/>
              <a:pathLst>
                <a:path w="1062283" h="921099">
                  <a:moveTo>
                    <a:pt x="0" y="0"/>
                  </a:moveTo>
                  <a:lnTo>
                    <a:pt x="1062283" y="0"/>
                  </a:lnTo>
                  <a:lnTo>
                    <a:pt x="1062283" y="921098"/>
                  </a:lnTo>
                  <a:lnTo>
                    <a:pt x="0" y="9210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31710"/>
              </a:stretch>
            </a:blipFill>
          </p:spPr>
          <p:txBody>
            <a:bodyPr/>
            <a:lstStyle/>
            <a:p>
              <a:endParaRPr lang="en-CA"/>
            </a:p>
          </p:txBody>
        </p:sp>
        <p:sp>
          <p:nvSpPr>
            <p:cNvPr id="62" name="Freeform 62"/>
            <p:cNvSpPr/>
            <p:nvPr/>
          </p:nvSpPr>
          <p:spPr>
            <a:xfrm>
              <a:off x="12602" y="1072272"/>
              <a:ext cx="1046345" cy="959072"/>
            </a:xfrm>
            <a:custGeom>
              <a:avLst/>
              <a:gdLst/>
              <a:ahLst/>
              <a:cxnLst/>
              <a:rect l="l" t="t" r="r" b="b"/>
              <a:pathLst>
                <a:path w="1046345" h="959072">
                  <a:moveTo>
                    <a:pt x="0" y="0"/>
                  </a:moveTo>
                  <a:lnTo>
                    <a:pt x="1046346" y="0"/>
                  </a:lnTo>
                  <a:lnTo>
                    <a:pt x="1046346" y="959072"/>
                  </a:lnTo>
                  <a:lnTo>
                    <a:pt x="0" y="9590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r="-38068"/>
              </a:stretch>
            </a:blipFill>
          </p:spPr>
          <p:txBody>
            <a:bodyPr/>
            <a:lstStyle/>
            <a:p>
              <a:endParaRPr lang="en-CA"/>
            </a:p>
          </p:txBody>
        </p:sp>
        <p:sp>
          <p:nvSpPr>
            <p:cNvPr id="63" name="Freeform 63"/>
            <p:cNvSpPr/>
            <p:nvPr/>
          </p:nvSpPr>
          <p:spPr>
            <a:xfrm>
              <a:off x="1115262" y="1105635"/>
              <a:ext cx="883463" cy="892346"/>
            </a:xfrm>
            <a:custGeom>
              <a:avLst/>
              <a:gdLst/>
              <a:ahLst/>
              <a:cxnLst/>
              <a:rect l="l" t="t" r="r" b="b"/>
              <a:pathLst>
                <a:path w="883463" h="892346">
                  <a:moveTo>
                    <a:pt x="0" y="0"/>
                  </a:moveTo>
                  <a:lnTo>
                    <a:pt x="883463" y="0"/>
                  </a:lnTo>
                  <a:lnTo>
                    <a:pt x="883463" y="892346"/>
                  </a:lnTo>
                  <a:lnTo>
                    <a:pt x="0" y="8923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r="-50245"/>
              </a:stretch>
            </a:blipFill>
          </p:spPr>
          <p:txBody>
            <a:bodyPr/>
            <a:lstStyle/>
            <a:p>
              <a:endParaRPr lang="en-CA"/>
            </a:p>
          </p:txBody>
        </p:sp>
        <p:sp>
          <p:nvSpPr>
            <p:cNvPr id="64" name="Freeform 64"/>
            <p:cNvSpPr/>
            <p:nvPr/>
          </p:nvSpPr>
          <p:spPr>
            <a:xfrm>
              <a:off x="2055040" y="1159142"/>
              <a:ext cx="1287009" cy="785331"/>
            </a:xfrm>
            <a:custGeom>
              <a:avLst/>
              <a:gdLst/>
              <a:ahLst/>
              <a:cxnLst/>
              <a:rect l="l" t="t" r="r" b="b"/>
              <a:pathLst>
                <a:path w="1287009" h="785331">
                  <a:moveTo>
                    <a:pt x="0" y="0"/>
                  </a:moveTo>
                  <a:lnTo>
                    <a:pt x="1287009" y="0"/>
                  </a:lnTo>
                  <a:lnTo>
                    <a:pt x="1287009" y="785332"/>
                  </a:lnTo>
                  <a:lnTo>
                    <a:pt x="0" y="7853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20787" r="-53177" b="-47971"/>
              </a:stretch>
            </a:blipFill>
          </p:spPr>
          <p:txBody>
            <a:bodyPr/>
            <a:lstStyle/>
            <a:p>
              <a:endParaRPr lang="en-CA"/>
            </a:p>
          </p:txBody>
        </p:sp>
        <p:sp>
          <p:nvSpPr>
            <p:cNvPr id="65" name="Freeform 65"/>
            <p:cNvSpPr/>
            <p:nvPr/>
          </p:nvSpPr>
          <p:spPr>
            <a:xfrm>
              <a:off x="3398363" y="1108291"/>
              <a:ext cx="916610" cy="887035"/>
            </a:xfrm>
            <a:custGeom>
              <a:avLst/>
              <a:gdLst/>
              <a:ahLst/>
              <a:cxnLst/>
              <a:rect l="l" t="t" r="r" b="b"/>
              <a:pathLst>
                <a:path w="916610" h="887035">
                  <a:moveTo>
                    <a:pt x="0" y="0"/>
                  </a:moveTo>
                  <a:lnTo>
                    <a:pt x="916610" y="0"/>
                  </a:lnTo>
                  <a:lnTo>
                    <a:pt x="916610" y="887035"/>
                  </a:lnTo>
                  <a:lnTo>
                    <a:pt x="0" y="8870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7827" r="-84493" b="-19268"/>
              </a:stretch>
            </a:blipFill>
          </p:spPr>
          <p:txBody>
            <a:bodyPr/>
            <a:lstStyle/>
            <a:p>
              <a:endParaRPr lang="en-CA"/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23823" y="736395"/>
              <a:ext cx="154330" cy="436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6"/>
                </a:lnSpc>
              </a:pPr>
              <a:r>
                <a:rPr lang="en-US" sz="1961">
                  <a:solidFill>
                    <a:srgbClr val="000000"/>
                  </a:solidFill>
                  <a:latin typeface="Inter"/>
                </a:rPr>
                <a:t>1</a:t>
              </a:r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981166" y="736395"/>
              <a:ext cx="201004" cy="436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6"/>
                </a:lnSpc>
              </a:pPr>
              <a:r>
                <a:rPr lang="en-US" sz="1961">
                  <a:solidFill>
                    <a:srgbClr val="000000"/>
                  </a:solidFill>
                  <a:latin typeface="Inter"/>
                </a:rPr>
                <a:t>2</a:t>
              </a:r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1969691" y="736395"/>
              <a:ext cx="211422" cy="436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6"/>
                </a:lnSpc>
              </a:pPr>
              <a:r>
                <a:rPr lang="en-US" sz="1961">
                  <a:solidFill>
                    <a:srgbClr val="000000"/>
                  </a:solidFill>
                  <a:latin typeface="Inter"/>
                </a:rPr>
                <a:t>3</a:t>
              </a:r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3098695" y="736395"/>
              <a:ext cx="213367" cy="436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6"/>
                </a:lnSpc>
              </a:pPr>
              <a:r>
                <a:rPr lang="en-US" sz="1961">
                  <a:solidFill>
                    <a:srgbClr val="000000"/>
                  </a:solidFill>
                  <a:latin typeface="Inter"/>
                </a:rPr>
                <a:t>4</a:t>
              </a:r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0" y="1711849"/>
              <a:ext cx="201976" cy="436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6"/>
                </a:lnSpc>
              </a:pPr>
              <a:r>
                <a:rPr lang="en-US" sz="1961">
                  <a:solidFill>
                    <a:srgbClr val="000000"/>
                  </a:solidFill>
                  <a:latin typeface="Inter"/>
                </a:rPr>
                <a:t>5</a:t>
              </a:r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978040" y="1713368"/>
              <a:ext cx="207255" cy="436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6"/>
                </a:lnSpc>
              </a:pPr>
              <a:r>
                <a:rPr lang="en-US" sz="1961">
                  <a:solidFill>
                    <a:srgbClr val="000000"/>
                  </a:solidFill>
                  <a:latin typeface="Inter"/>
                </a:rPr>
                <a:t>6</a:t>
              </a:r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1980526" y="1716364"/>
              <a:ext cx="189752" cy="436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6"/>
                </a:lnSpc>
              </a:pPr>
              <a:r>
                <a:rPr lang="en-US" sz="1961">
                  <a:solidFill>
                    <a:srgbClr val="000000"/>
                  </a:solidFill>
                  <a:latin typeface="Inter"/>
                </a:rPr>
                <a:t>7</a:t>
              </a:r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3191318" y="1703457"/>
              <a:ext cx="204893" cy="436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6"/>
                </a:lnSpc>
              </a:pPr>
              <a:r>
                <a:rPr lang="en-US" sz="1961">
                  <a:solidFill>
                    <a:srgbClr val="000000"/>
                  </a:solidFill>
                  <a:latin typeface="Inter"/>
                </a:rPr>
                <a:t>8</a:t>
              </a:r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7893076" y="5010042"/>
            <a:ext cx="3390584" cy="1408280"/>
            <a:chOff x="0" y="0"/>
            <a:chExt cx="3762159" cy="1784987"/>
          </a:xfrm>
        </p:grpSpPr>
        <p:sp>
          <p:nvSpPr>
            <p:cNvPr id="75" name="Freeform 75"/>
            <p:cNvSpPr/>
            <p:nvPr/>
          </p:nvSpPr>
          <p:spPr>
            <a:xfrm>
              <a:off x="241205" y="0"/>
              <a:ext cx="729800" cy="827622"/>
            </a:xfrm>
            <a:custGeom>
              <a:avLst/>
              <a:gdLst/>
              <a:ahLst/>
              <a:cxnLst/>
              <a:rect l="l" t="t" r="r" b="b"/>
              <a:pathLst>
                <a:path w="729800" h="827622">
                  <a:moveTo>
                    <a:pt x="0" y="0"/>
                  </a:moveTo>
                  <a:lnTo>
                    <a:pt x="729801" y="0"/>
                  </a:lnTo>
                  <a:lnTo>
                    <a:pt x="729801" y="827622"/>
                  </a:lnTo>
                  <a:lnTo>
                    <a:pt x="0" y="8276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70728"/>
              </a:stretch>
            </a:blipFill>
          </p:spPr>
          <p:txBody>
            <a:bodyPr/>
            <a:lstStyle/>
            <a:p>
              <a:endParaRPr lang="en-CA"/>
            </a:p>
          </p:txBody>
        </p:sp>
        <p:sp>
          <p:nvSpPr>
            <p:cNvPr id="76" name="Freeform 76"/>
            <p:cNvSpPr/>
            <p:nvPr/>
          </p:nvSpPr>
          <p:spPr>
            <a:xfrm>
              <a:off x="1475031" y="64455"/>
              <a:ext cx="910412" cy="698711"/>
            </a:xfrm>
            <a:custGeom>
              <a:avLst/>
              <a:gdLst/>
              <a:ahLst/>
              <a:cxnLst/>
              <a:rect l="l" t="t" r="r" b="b"/>
              <a:pathLst>
                <a:path w="910412" h="698711">
                  <a:moveTo>
                    <a:pt x="0" y="0"/>
                  </a:moveTo>
                  <a:lnTo>
                    <a:pt x="910412" y="0"/>
                  </a:lnTo>
                  <a:lnTo>
                    <a:pt x="910412" y="698711"/>
                  </a:lnTo>
                  <a:lnTo>
                    <a:pt x="0" y="698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63336" t="-7359" b="-35560"/>
              </a:stretch>
            </a:blipFill>
          </p:spPr>
          <p:txBody>
            <a:bodyPr/>
            <a:lstStyle/>
            <a:p>
              <a:endParaRPr lang="en-CA"/>
            </a:p>
          </p:txBody>
        </p:sp>
        <p:sp>
          <p:nvSpPr>
            <p:cNvPr id="77" name="Freeform 77"/>
            <p:cNvSpPr/>
            <p:nvPr/>
          </p:nvSpPr>
          <p:spPr>
            <a:xfrm>
              <a:off x="2889468" y="4088"/>
              <a:ext cx="872691" cy="819445"/>
            </a:xfrm>
            <a:custGeom>
              <a:avLst/>
              <a:gdLst/>
              <a:ahLst/>
              <a:cxnLst/>
              <a:rect l="l" t="t" r="r" b="b"/>
              <a:pathLst>
                <a:path w="872691" h="819445">
                  <a:moveTo>
                    <a:pt x="0" y="0"/>
                  </a:moveTo>
                  <a:lnTo>
                    <a:pt x="872692" y="0"/>
                  </a:lnTo>
                  <a:lnTo>
                    <a:pt x="872692" y="819445"/>
                  </a:lnTo>
                  <a:lnTo>
                    <a:pt x="0" y="8194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100000" b="-41997"/>
              </a:stretch>
            </a:blipFill>
          </p:spPr>
          <p:txBody>
            <a:bodyPr/>
            <a:lstStyle/>
            <a:p>
              <a:endParaRPr lang="en-CA"/>
            </a:p>
          </p:txBody>
        </p:sp>
        <p:sp>
          <p:nvSpPr>
            <p:cNvPr id="78" name="Freeform 78"/>
            <p:cNvSpPr/>
            <p:nvPr/>
          </p:nvSpPr>
          <p:spPr>
            <a:xfrm>
              <a:off x="241205" y="893883"/>
              <a:ext cx="665003" cy="891104"/>
            </a:xfrm>
            <a:custGeom>
              <a:avLst/>
              <a:gdLst/>
              <a:ahLst/>
              <a:cxnLst/>
              <a:rect l="l" t="t" r="r" b="b"/>
              <a:pathLst>
                <a:path w="665003" h="891104">
                  <a:moveTo>
                    <a:pt x="0" y="0"/>
                  </a:moveTo>
                  <a:lnTo>
                    <a:pt x="665003" y="0"/>
                  </a:lnTo>
                  <a:lnTo>
                    <a:pt x="665003" y="891103"/>
                  </a:lnTo>
                  <a:lnTo>
                    <a:pt x="0" y="8911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100000"/>
              </a:stretch>
            </a:blipFill>
          </p:spPr>
          <p:txBody>
            <a:bodyPr/>
            <a:lstStyle/>
            <a:p>
              <a:endParaRPr lang="en-CA"/>
            </a:p>
          </p:txBody>
        </p:sp>
        <p:sp>
          <p:nvSpPr>
            <p:cNvPr id="79" name="Freeform 79"/>
            <p:cNvSpPr/>
            <p:nvPr/>
          </p:nvSpPr>
          <p:spPr>
            <a:xfrm>
              <a:off x="1410233" y="944501"/>
              <a:ext cx="898384" cy="789867"/>
            </a:xfrm>
            <a:custGeom>
              <a:avLst/>
              <a:gdLst/>
              <a:ahLst/>
              <a:cxnLst/>
              <a:rect l="l" t="t" r="r" b="b"/>
              <a:pathLst>
                <a:path w="898384" h="789867">
                  <a:moveTo>
                    <a:pt x="0" y="0"/>
                  </a:moveTo>
                  <a:lnTo>
                    <a:pt x="898384" y="0"/>
                  </a:lnTo>
                  <a:lnTo>
                    <a:pt x="898384" y="789867"/>
                  </a:lnTo>
                  <a:lnTo>
                    <a:pt x="0" y="7898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89167" b="-44154"/>
              </a:stretch>
            </a:blipFill>
          </p:spPr>
          <p:txBody>
            <a:bodyPr/>
            <a:lstStyle/>
            <a:p>
              <a:endParaRPr lang="en-CA"/>
            </a:p>
          </p:txBody>
        </p:sp>
        <p:sp>
          <p:nvSpPr>
            <p:cNvPr id="80" name="TextBox 80"/>
            <p:cNvSpPr txBox="1"/>
            <p:nvPr/>
          </p:nvSpPr>
          <p:spPr>
            <a:xfrm>
              <a:off x="70080" y="303259"/>
              <a:ext cx="196172" cy="4064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99"/>
                </a:lnSpc>
              </a:pPr>
              <a:r>
                <a:rPr lang="en-US" sz="1856">
                  <a:solidFill>
                    <a:srgbClr val="000000"/>
                  </a:solidFill>
                  <a:latin typeface="Inter"/>
                </a:rPr>
                <a:t>9</a:t>
              </a:r>
            </a:p>
          </p:txBody>
        </p:sp>
        <p:sp>
          <p:nvSpPr>
            <p:cNvPr id="81" name="TextBox 81"/>
            <p:cNvSpPr txBox="1"/>
            <p:nvPr/>
          </p:nvSpPr>
          <p:spPr>
            <a:xfrm>
              <a:off x="1164176" y="303259"/>
              <a:ext cx="342644" cy="4064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99"/>
                </a:lnSpc>
              </a:pPr>
              <a:r>
                <a:rPr lang="en-US" sz="1856" dirty="0">
                  <a:solidFill>
                    <a:srgbClr val="000000"/>
                  </a:solidFill>
                  <a:latin typeface="Inter"/>
                </a:rPr>
                <a:t>10</a:t>
              </a:r>
            </a:p>
          </p:txBody>
        </p:sp>
        <p:sp>
          <p:nvSpPr>
            <p:cNvPr id="82" name="TextBox 82"/>
            <p:cNvSpPr txBox="1"/>
            <p:nvPr/>
          </p:nvSpPr>
          <p:spPr>
            <a:xfrm>
              <a:off x="2725160" y="217588"/>
              <a:ext cx="292155" cy="4064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99"/>
                </a:lnSpc>
              </a:pPr>
              <a:r>
                <a:rPr lang="en-US" sz="1856">
                  <a:solidFill>
                    <a:srgbClr val="000000"/>
                  </a:solidFill>
                  <a:latin typeface="Inter"/>
                </a:rPr>
                <a:t>11</a:t>
              </a:r>
            </a:p>
          </p:txBody>
        </p:sp>
        <p:sp>
          <p:nvSpPr>
            <p:cNvPr id="83" name="TextBox 83"/>
            <p:cNvSpPr txBox="1"/>
            <p:nvPr/>
          </p:nvSpPr>
          <p:spPr>
            <a:xfrm>
              <a:off x="0" y="1378505"/>
              <a:ext cx="336333" cy="4064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99"/>
                </a:lnSpc>
              </a:pPr>
              <a:r>
                <a:rPr lang="en-US" sz="1856">
                  <a:solidFill>
                    <a:srgbClr val="000000"/>
                  </a:solidFill>
                  <a:latin typeface="Inter"/>
                </a:rPr>
                <a:t>12</a:t>
              </a:r>
            </a:p>
          </p:txBody>
        </p:sp>
        <p:sp>
          <p:nvSpPr>
            <p:cNvPr id="84" name="TextBox 84"/>
            <p:cNvSpPr txBox="1"/>
            <p:nvPr/>
          </p:nvSpPr>
          <p:spPr>
            <a:xfrm>
              <a:off x="1089362" y="1297420"/>
              <a:ext cx="346194" cy="4064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99"/>
                </a:lnSpc>
              </a:pPr>
              <a:r>
                <a:rPr lang="en-US" sz="1856">
                  <a:solidFill>
                    <a:srgbClr val="000000"/>
                  </a:solidFill>
                  <a:latin typeface="Inter"/>
                </a:rPr>
                <a:t>13</a:t>
              </a:r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2154943" y="4808448"/>
            <a:ext cx="4608269" cy="1679398"/>
            <a:chOff x="0" y="0"/>
            <a:chExt cx="5751460" cy="1970404"/>
          </a:xfrm>
        </p:grpSpPr>
        <p:sp>
          <p:nvSpPr>
            <p:cNvPr id="86" name="Freeform 86"/>
            <p:cNvSpPr/>
            <p:nvPr/>
          </p:nvSpPr>
          <p:spPr>
            <a:xfrm>
              <a:off x="301708" y="6520"/>
              <a:ext cx="900815" cy="899691"/>
            </a:xfrm>
            <a:custGeom>
              <a:avLst/>
              <a:gdLst/>
              <a:ahLst/>
              <a:cxnLst/>
              <a:rect l="l" t="t" r="r" b="b"/>
              <a:pathLst>
                <a:path w="900815" h="899691">
                  <a:moveTo>
                    <a:pt x="0" y="0"/>
                  </a:moveTo>
                  <a:lnTo>
                    <a:pt x="900815" y="0"/>
                  </a:lnTo>
                  <a:lnTo>
                    <a:pt x="900815" y="899691"/>
                  </a:lnTo>
                  <a:lnTo>
                    <a:pt x="0" y="899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-105059" b="-34878"/>
              </a:stretch>
            </a:blipFill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87" name="Freeform 87"/>
            <p:cNvSpPr/>
            <p:nvPr/>
          </p:nvSpPr>
          <p:spPr>
            <a:xfrm>
              <a:off x="1492674" y="0"/>
              <a:ext cx="819504" cy="912731"/>
            </a:xfrm>
            <a:custGeom>
              <a:avLst/>
              <a:gdLst/>
              <a:ahLst/>
              <a:cxnLst/>
              <a:rect l="l" t="t" r="r" b="b"/>
              <a:pathLst>
                <a:path w="819504" h="912731">
                  <a:moveTo>
                    <a:pt x="0" y="0"/>
                  </a:moveTo>
                  <a:lnTo>
                    <a:pt x="819504" y="0"/>
                  </a:lnTo>
                  <a:lnTo>
                    <a:pt x="819504" y="912731"/>
                  </a:lnTo>
                  <a:lnTo>
                    <a:pt x="0" y="9127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l="-67675"/>
              </a:stretch>
            </a:blipFill>
          </p:spPr>
          <p:txBody>
            <a:bodyPr/>
            <a:lstStyle/>
            <a:p>
              <a:endParaRPr lang="en-CA"/>
            </a:p>
          </p:txBody>
        </p:sp>
        <p:sp>
          <p:nvSpPr>
            <p:cNvPr id="88" name="Freeform 88"/>
            <p:cNvSpPr/>
            <p:nvPr/>
          </p:nvSpPr>
          <p:spPr>
            <a:xfrm>
              <a:off x="2602329" y="11657"/>
              <a:ext cx="923044" cy="889417"/>
            </a:xfrm>
            <a:custGeom>
              <a:avLst/>
              <a:gdLst/>
              <a:ahLst/>
              <a:cxnLst/>
              <a:rect l="l" t="t" r="r" b="b"/>
              <a:pathLst>
                <a:path w="923044" h="889417">
                  <a:moveTo>
                    <a:pt x="0" y="0"/>
                  </a:moveTo>
                  <a:lnTo>
                    <a:pt x="923044" y="0"/>
                  </a:lnTo>
                  <a:lnTo>
                    <a:pt x="923044" y="889417"/>
                  </a:lnTo>
                  <a:lnTo>
                    <a:pt x="0" y="8894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 l="-68427" b="-12730"/>
              </a:stretch>
            </a:blipFill>
          </p:spPr>
          <p:txBody>
            <a:bodyPr/>
            <a:lstStyle/>
            <a:p>
              <a:endParaRPr lang="en-CA"/>
            </a:p>
          </p:txBody>
        </p:sp>
        <p:sp>
          <p:nvSpPr>
            <p:cNvPr id="89" name="Freeform 89"/>
            <p:cNvSpPr/>
            <p:nvPr/>
          </p:nvSpPr>
          <p:spPr>
            <a:xfrm>
              <a:off x="3815523" y="29379"/>
              <a:ext cx="801425" cy="853974"/>
            </a:xfrm>
            <a:custGeom>
              <a:avLst/>
              <a:gdLst/>
              <a:ahLst/>
              <a:cxnLst/>
              <a:rect l="l" t="t" r="r" b="b"/>
              <a:pathLst>
                <a:path w="801425" h="853974">
                  <a:moveTo>
                    <a:pt x="0" y="0"/>
                  </a:moveTo>
                  <a:lnTo>
                    <a:pt x="801426" y="0"/>
                  </a:lnTo>
                  <a:lnTo>
                    <a:pt x="801426" y="853973"/>
                  </a:lnTo>
                  <a:lnTo>
                    <a:pt x="0" y="8539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 l="-123392" b="-39254"/>
              </a:stretch>
            </a:blipFill>
          </p:spPr>
          <p:txBody>
            <a:bodyPr/>
            <a:lstStyle/>
            <a:p>
              <a:endParaRPr lang="en-CA"/>
            </a:p>
          </p:txBody>
        </p:sp>
        <p:sp>
          <p:nvSpPr>
            <p:cNvPr id="90" name="Freeform 90"/>
            <p:cNvSpPr/>
            <p:nvPr/>
          </p:nvSpPr>
          <p:spPr>
            <a:xfrm>
              <a:off x="4907100" y="82104"/>
              <a:ext cx="844360" cy="748522"/>
            </a:xfrm>
            <a:custGeom>
              <a:avLst/>
              <a:gdLst/>
              <a:ahLst/>
              <a:cxnLst/>
              <a:rect l="l" t="t" r="r" b="b"/>
              <a:pathLst>
                <a:path w="844360" h="748522">
                  <a:moveTo>
                    <a:pt x="0" y="0"/>
                  </a:moveTo>
                  <a:lnTo>
                    <a:pt x="844360" y="0"/>
                  </a:lnTo>
                  <a:lnTo>
                    <a:pt x="844360" y="748523"/>
                  </a:lnTo>
                  <a:lnTo>
                    <a:pt x="0" y="7485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 l="-62026" b="-22737"/>
              </a:stretch>
            </a:blipFill>
          </p:spPr>
          <p:txBody>
            <a:bodyPr/>
            <a:lstStyle/>
            <a:p>
              <a:endParaRPr lang="en-CA"/>
            </a:p>
          </p:txBody>
        </p:sp>
        <p:sp>
          <p:nvSpPr>
            <p:cNvPr id="91" name="Freeform 91"/>
            <p:cNvSpPr/>
            <p:nvPr/>
          </p:nvSpPr>
          <p:spPr>
            <a:xfrm>
              <a:off x="301708" y="1024362"/>
              <a:ext cx="768163" cy="927549"/>
            </a:xfrm>
            <a:custGeom>
              <a:avLst/>
              <a:gdLst/>
              <a:ahLst/>
              <a:cxnLst/>
              <a:rect l="l" t="t" r="r" b="b"/>
              <a:pathLst>
                <a:path w="768163" h="927549">
                  <a:moveTo>
                    <a:pt x="0" y="0"/>
                  </a:moveTo>
                  <a:lnTo>
                    <a:pt x="768164" y="0"/>
                  </a:lnTo>
                  <a:lnTo>
                    <a:pt x="768164" y="927549"/>
                  </a:lnTo>
                  <a:lnTo>
                    <a:pt x="0" y="9275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 l="-110899" r="-10899" b="-24691"/>
              </a:stretch>
            </a:blipFill>
          </p:spPr>
          <p:txBody>
            <a:bodyPr/>
            <a:lstStyle/>
            <a:p>
              <a:endParaRPr lang="en-CA"/>
            </a:p>
          </p:txBody>
        </p:sp>
        <p:sp>
          <p:nvSpPr>
            <p:cNvPr id="92" name="Freeform 92"/>
            <p:cNvSpPr/>
            <p:nvPr/>
          </p:nvSpPr>
          <p:spPr>
            <a:xfrm>
              <a:off x="3624038" y="1110784"/>
              <a:ext cx="966637" cy="754705"/>
            </a:xfrm>
            <a:custGeom>
              <a:avLst/>
              <a:gdLst/>
              <a:ahLst/>
              <a:cxnLst/>
              <a:rect l="l" t="t" r="r" b="b"/>
              <a:pathLst>
                <a:path w="966637" h="754705">
                  <a:moveTo>
                    <a:pt x="0" y="0"/>
                  </a:moveTo>
                  <a:lnTo>
                    <a:pt x="966637" y="0"/>
                  </a:lnTo>
                  <a:lnTo>
                    <a:pt x="966637" y="754705"/>
                  </a:lnTo>
                  <a:lnTo>
                    <a:pt x="0" y="754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 l="-83529" b="-55008"/>
              </a:stretch>
            </a:blipFill>
          </p:spPr>
          <p:txBody>
            <a:bodyPr/>
            <a:lstStyle/>
            <a:p>
              <a:endParaRPr lang="en-CA"/>
            </a:p>
          </p:txBody>
        </p:sp>
        <p:sp>
          <p:nvSpPr>
            <p:cNvPr id="93" name="Freeform 93"/>
            <p:cNvSpPr/>
            <p:nvPr/>
          </p:nvSpPr>
          <p:spPr>
            <a:xfrm>
              <a:off x="4880826" y="1151528"/>
              <a:ext cx="820579" cy="673216"/>
            </a:xfrm>
            <a:custGeom>
              <a:avLst/>
              <a:gdLst/>
              <a:ahLst/>
              <a:cxnLst/>
              <a:rect l="l" t="t" r="r" b="b"/>
              <a:pathLst>
                <a:path w="820579" h="673216">
                  <a:moveTo>
                    <a:pt x="0" y="0"/>
                  </a:moveTo>
                  <a:lnTo>
                    <a:pt x="820579" y="0"/>
                  </a:lnTo>
                  <a:lnTo>
                    <a:pt x="820579" y="673216"/>
                  </a:lnTo>
                  <a:lnTo>
                    <a:pt x="0" y="673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 l="-77697" r="-8149" b="-52120"/>
              </a:stretch>
            </a:blipFill>
          </p:spPr>
          <p:txBody>
            <a:bodyPr/>
            <a:lstStyle/>
            <a:p>
              <a:endParaRPr lang="en-CA"/>
            </a:p>
          </p:txBody>
        </p:sp>
        <p:sp>
          <p:nvSpPr>
            <p:cNvPr id="94" name="Freeform 94"/>
            <p:cNvSpPr/>
            <p:nvPr/>
          </p:nvSpPr>
          <p:spPr>
            <a:xfrm>
              <a:off x="1360022" y="1116546"/>
              <a:ext cx="982842" cy="743180"/>
            </a:xfrm>
            <a:custGeom>
              <a:avLst/>
              <a:gdLst/>
              <a:ahLst/>
              <a:cxnLst/>
              <a:rect l="l" t="t" r="r" b="b"/>
              <a:pathLst>
                <a:path w="982842" h="743180">
                  <a:moveTo>
                    <a:pt x="0" y="0"/>
                  </a:moveTo>
                  <a:lnTo>
                    <a:pt x="982842" y="0"/>
                  </a:lnTo>
                  <a:lnTo>
                    <a:pt x="982842" y="743180"/>
                  </a:lnTo>
                  <a:lnTo>
                    <a:pt x="0" y="743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/>
              <a:stretch>
                <a:fillRect l="-71463" b="-51171"/>
              </a:stretch>
            </a:blipFill>
          </p:spPr>
          <p:txBody>
            <a:bodyPr/>
            <a:lstStyle/>
            <a:p>
              <a:endParaRPr lang="en-CA"/>
            </a:p>
          </p:txBody>
        </p:sp>
        <p:sp>
          <p:nvSpPr>
            <p:cNvPr id="95" name="Freeform 95"/>
            <p:cNvSpPr/>
            <p:nvPr/>
          </p:nvSpPr>
          <p:spPr>
            <a:xfrm>
              <a:off x="2633015" y="1005869"/>
              <a:ext cx="700873" cy="964535"/>
            </a:xfrm>
            <a:custGeom>
              <a:avLst/>
              <a:gdLst/>
              <a:ahLst/>
              <a:cxnLst/>
              <a:rect l="l" t="t" r="r" b="b"/>
              <a:pathLst>
                <a:path w="700873" h="964535">
                  <a:moveTo>
                    <a:pt x="0" y="0"/>
                  </a:moveTo>
                  <a:lnTo>
                    <a:pt x="700872" y="0"/>
                  </a:lnTo>
                  <a:lnTo>
                    <a:pt x="700872" y="964535"/>
                  </a:lnTo>
                  <a:lnTo>
                    <a:pt x="0" y="9645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/>
              <a:stretch>
                <a:fillRect l="-131940" b="-23020"/>
              </a:stretch>
            </a:blipFill>
          </p:spPr>
          <p:txBody>
            <a:bodyPr/>
            <a:lstStyle/>
            <a:p>
              <a:endParaRPr lang="en-CA"/>
            </a:p>
          </p:txBody>
        </p:sp>
        <p:sp>
          <p:nvSpPr>
            <p:cNvPr id="96" name="TextBox 96"/>
            <p:cNvSpPr txBox="1"/>
            <p:nvPr/>
          </p:nvSpPr>
          <p:spPr>
            <a:xfrm>
              <a:off x="171848" y="530345"/>
              <a:ext cx="355520" cy="4145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56"/>
                </a:lnSpc>
              </a:pPr>
              <a:r>
                <a:rPr lang="en-US" sz="1897">
                  <a:solidFill>
                    <a:srgbClr val="000000"/>
                  </a:solidFill>
                  <a:latin typeface="Inter"/>
                </a:rPr>
                <a:t>14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>
              <a:off x="1290540" y="530345"/>
              <a:ext cx="344637" cy="4145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56"/>
                </a:lnSpc>
              </a:pPr>
              <a:r>
                <a:rPr lang="en-US" sz="1897">
                  <a:solidFill>
                    <a:srgbClr val="000000"/>
                  </a:solidFill>
                  <a:latin typeface="Inter"/>
                </a:rPr>
                <a:t>15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>
              <a:off x="2400431" y="424127"/>
              <a:ext cx="349608" cy="4145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56"/>
                </a:lnSpc>
              </a:pPr>
              <a:r>
                <a:rPr lang="en-US" sz="1897">
                  <a:solidFill>
                    <a:srgbClr val="000000"/>
                  </a:solidFill>
                  <a:latin typeface="Inter"/>
                </a:rPr>
                <a:t>16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>
              <a:off x="3513210" y="465766"/>
              <a:ext cx="332678" cy="4145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56"/>
                </a:lnSpc>
              </a:pPr>
              <a:r>
                <a:rPr lang="en-US" sz="1897">
                  <a:solidFill>
                    <a:srgbClr val="000000"/>
                  </a:solidFill>
                  <a:latin typeface="Inter"/>
                </a:rPr>
                <a:t>17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>
              <a:off x="4619809" y="424127"/>
              <a:ext cx="347324" cy="4145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56"/>
                </a:lnSpc>
              </a:pPr>
              <a:r>
                <a:rPr lang="en-US" sz="1897">
                  <a:solidFill>
                    <a:srgbClr val="000000"/>
                  </a:solidFill>
                  <a:latin typeface="Inter"/>
                </a:rPr>
                <a:t>18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>
              <a:off x="0" y="1442377"/>
              <a:ext cx="349608" cy="4145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56"/>
                </a:lnSpc>
              </a:pPr>
              <a:r>
                <a:rPr lang="en-US" sz="1897">
                  <a:solidFill>
                    <a:srgbClr val="000000"/>
                  </a:solidFill>
                  <a:latin typeface="Inter"/>
                </a:rPr>
                <a:t>19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>
              <a:off x="1123529" y="1442377"/>
              <a:ext cx="395291" cy="4145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56"/>
                </a:lnSpc>
              </a:pPr>
              <a:r>
                <a:rPr lang="en-US" sz="1897">
                  <a:solidFill>
                    <a:srgbClr val="000000"/>
                  </a:solidFill>
                  <a:latin typeface="Inter"/>
                </a:rPr>
                <a:t>20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>
              <a:off x="2401304" y="1445508"/>
              <a:ext cx="343696" cy="4145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56"/>
                </a:lnSpc>
              </a:pPr>
              <a:r>
                <a:rPr lang="en-US" sz="1897">
                  <a:solidFill>
                    <a:srgbClr val="000000"/>
                  </a:solidFill>
                  <a:latin typeface="Inter"/>
                </a:rPr>
                <a:t>21</a:t>
              </a:r>
            </a:p>
          </p:txBody>
        </p:sp>
        <p:sp>
          <p:nvSpPr>
            <p:cNvPr id="104" name="TextBox 104"/>
            <p:cNvSpPr txBox="1"/>
            <p:nvPr/>
          </p:nvSpPr>
          <p:spPr>
            <a:xfrm>
              <a:off x="3349598" y="1445508"/>
              <a:ext cx="388841" cy="4145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56"/>
                </a:lnSpc>
              </a:pPr>
              <a:r>
                <a:rPr lang="en-US" sz="1897">
                  <a:solidFill>
                    <a:srgbClr val="000000"/>
                  </a:solidFill>
                  <a:latin typeface="Inter"/>
                </a:rPr>
                <a:t>22</a:t>
              </a:r>
            </a:p>
          </p:txBody>
        </p:sp>
        <p:sp>
          <p:nvSpPr>
            <p:cNvPr id="105" name="TextBox 105"/>
            <p:cNvSpPr txBox="1"/>
            <p:nvPr/>
          </p:nvSpPr>
          <p:spPr>
            <a:xfrm>
              <a:off x="4594012" y="1445508"/>
              <a:ext cx="398918" cy="4145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56"/>
                </a:lnSpc>
              </a:pPr>
              <a:r>
                <a:rPr lang="en-US" sz="1897">
                  <a:solidFill>
                    <a:srgbClr val="000000"/>
                  </a:solidFill>
                  <a:latin typeface="Inter"/>
                </a:rPr>
                <a:t>23</a:t>
              </a:r>
            </a:p>
          </p:txBody>
        </p:sp>
      </p:grpSp>
      <p:sp>
        <p:nvSpPr>
          <p:cNvPr id="114" name="Arrow: Right 113">
            <a:extLst>
              <a:ext uri="{FF2B5EF4-FFF2-40B4-BE49-F238E27FC236}">
                <a16:creationId xmlns:a16="http://schemas.microsoft.com/office/drawing/2014/main" id="{1E4EDD69-56DD-2895-AFC9-C96E7FC6E211}"/>
              </a:ext>
            </a:extLst>
          </p:cNvPr>
          <p:cNvSpPr/>
          <p:nvPr/>
        </p:nvSpPr>
        <p:spPr>
          <a:xfrm>
            <a:off x="11655165" y="6937450"/>
            <a:ext cx="5277117" cy="36302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5" name="Arrow: Right 114">
            <a:extLst>
              <a:ext uri="{FF2B5EF4-FFF2-40B4-BE49-F238E27FC236}">
                <a16:creationId xmlns:a16="http://schemas.microsoft.com/office/drawing/2014/main" id="{DA842F94-9BF2-DB4F-770F-B34CE94A2EAC}"/>
              </a:ext>
            </a:extLst>
          </p:cNvPr>
          <p:cNvSpPr/>
          <p:nvPr/>
        </p:nvSpPr>
        <p:spPr>
          <a:xfrm rot="10800000">
            <a:off x="1336003" y="6961829"/>
            <a:ext cx="5277117" cy="36302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E68A47-7070-C1EF-400C-373A2BB2C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"/>
            <a:ext cx="18288000" cy="893230"/>
          </a:xfrm>
        </p:spPr>
        <p:txBody>
          <a:bodyPr>
            <a:normAutofit/>
          </a:bodyPr>
          <a:lstStyle/>
          <a:p>
            <a:pPr>
              <a:lnSpc>
                <a:spcPts val="7000"/>
              </a:lnSpc>
            </a:pPr>
            <a:r>
              <a:rPr lang="en-US" dirty="0">
                <a:solidFill>
                  <a:srgbClr val="EFEDED"/>
                </a:solidFill>
                <a:latin typeface="Giorgio Sans 1 Heavy"/>
              </a:rPr>
              <a:t> </a:t>
            </a:r>
            <a:r>
              <a:rPr lang="en-US" sz="4400" dirty="0">
                <a:solidFill>
                  <a:srgbClr val="EFEDED"/>
                </a:solidFill>
                <a:latin typeface="Giorgio Sans 1 Heavy"/>
              </a:rPr>
              <a:t>The Kunming-Montreal Global Biodiversity Framework</a:t>
            </a:r>
            <a:endParaRPr lang="en-US" sz="4400" dirty="0">
              <a:solidFill>
                <a:srgbClr val="EFEDED"/>
              </a:solidFill>
              <a:latin typeface="Giorgio Sans Heav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/>
          <p:nvPr/>
        </p:nvSpPr>
        <p:spPr>
          <a:xfrm>
            <a:off x="1053921" y="2208067"/>
            <a:ext cx="15887634" cy="5262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ts val="462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rgbClr val="000000"/>
                </a:solidFill>
                <a:latin typeface="Inter"/>
              </a:rPr>
              <a:t>Different </a:t>
            </a:r>
            <a:r>
              <a:rPr lang="en-US" sz="3300" b="1" dirty="0">
                <a:solidFill>
                  <a:srgbClr val="000000"/>
                </a:solidFill>
                <a:latin typeface="Inter"/>
              </a:rPr>
              <a:t>value systems </a:t>
            </a:r>
            <a:r>
              <a:rPr lang="en-US" sz="3300" dirty="0">
                <a:solidFill>
                  <a:srgbClr val="000000"/>
                </a:solidFill>
                <a:latin typeface="Inter"/>
              </a:rPr>
              <a:t>(different concepts of nature)</a:t>
            </a:r>
          </a:p>
          <a:p>
            <a:pPr marL="457200" indent="-457200" algn="l">
              <a:lnSpc>
                <a:spcPts val="462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rgbClr val="000000"/>
                </a:solidFill>
                <a:latin typeface="Inter"/>
              </a:rPr>
              <a:t>Human rights</a:t>
            </a:r>
            <a:r>
              <a:rPr lang="en-US" sz="3300" dirty="0">
                <a:solidFill>
                  <a:srgbClr val="000000"/>
                </a:solidFill>
                <a:latin typeface="Inter"/>
              </a:rPr>
              <a:t>-based approach</a:t>
            </a:r>
          </a:p>
          <a:p>
            <a:pPr marL="457200" indent="-457200" algn="l">
              <a:lnSpc>
                <a:spcPts val="462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rgbClr val="000000"/>
                </a:solidFill>
                <a:latin typeface="Inter"/>
              </a:rPr>
              <a:t>Right to a clean, </a:t>
            </a:r>
            <a:r>
              <a:rPr lang="en-US" sz="3300" b="1" dirty="0">
                <a:solidFill>
                  <a:srgbClr val="000000"/>
                </a:solidFill>
                <a:latin typeface="Inter"/>
              </a:rPr>
              <a:t>healthy</a:t>
            </a:r>
            <a:r>
              <a:rPr lang="en-US" sz="3300" dirty="0">
                <a:solidFill>
                  <a:srgbClr val="000000"/>
                </a:solidFill>
                <a:latin typeface="Inter"/>
              </a:rPr>
              <a:t> and sustainable environment</a:t>
            </a:r>
          </a:p>
          <a:p>
            <a:pPr marL="457200" indent="-457200" algn="l">
              <a:lnSpc>
                <a:spcPts val="462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rgbClr val="000000"/>
                </a:solidFill>
                <a:latin typeface="Inter"/>
              </a:rPr>
              <a:t>One Health </a:t>
            </a:r>
            <a:r>
              <a:rPr lang="en-US" sz="3300" dirty="0">
                <a:solidFill>
                  <a:srgbClr val="000000"/>
                </a:solidFill>
                <a:latin typeface="Inter"/>
              </a:rPr>
              <a:t>approach – biodiversity – health linkages </a:t>
            </a:r>
          </a:p>
          <a:p>
            <a:pPr marL="457200" indent="-457200" algn="l">
              <a:lnSpc>
                <a:spcPts val="462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rgbClr val="000000"/>
                </a:solidFill>
                <a:latin typeface="Inter"/>
              </a:rPr>
              <a:t>Contribution and rights of </a:t>
            </a:r>
            <a:r>
              <a:rPr lang="en-US" sz="3300" b="1" dirty="0">
                <a:solidFill>
                  <a:srgbClr val="000000"/>
                </a:solidFill>
                <a:latin typeface="Inter"/>
              </a:rPr>
              <a:t>indigenous peoples </a:t>
            </a:r>
            <a:r>
              <a:rPr lang="en-US" sz="3300" dirty="0">
                <a:solidFill>
                  <a:srgbClr val="000000"/>
                </a:solidFill>
                <a:latin typeface="Inter"/>
              </a:rPr>
              <a:t>and local communities </a:t>
            </a:r>
          </a:p>
          <a:p>
            <a:pPr marL="457200" indent="-457200" algn="l">
              <a:lnSpc>
                <a:spcPts val="462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300" b="1" dirty="0">
                <a:latin typeface="Inter" panose="020B0604020202020204" charset="0"/>
                <a:ea typeface="Inter" panose="020B0604020202020204" charset="0"/>
              </a:rPr>
              <a:t>Gender equality and empowerment of women and girls</a:t>
            </a:r>
          </a:p>
          <a:p>
            <a:pPr marL="457200" indent="-457200" algn="l">
              <a:lnSpc>
                <a:spcPts val="462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rgbClr val="000000"/>
                </a:solidFill>
                <a:latin typeface="Inter"/>
              </a:rPr>
              <a:t>Intergenerational </a:t>
            </a:r>
            <a:r>
              <a:rPr lang="en-US" sz="3300" b="1" dirty="0">
                <a:solidFill>
                  <a:srgbClr val="000000"/>
                </a:solidFill>
                <a:latin typeface="Inter"/>
              </a:rPr>
              <a:t>equity</a:t>
            </a:r>
          </a:p>
          <a:p>
            <a:pPr marL="457200" indent="-457200" algn="l">
              <a:lnSpc>
                <a:spcPts val="462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rgbClr val="000000"/>
                </a:solidFill>
                <a:latin typeface="Inter"/>
              </a:rPr>
              <a:t>W</a:t>
            </a:r>
            <a:r>
              <a:rPr lang="en-US" sz="3300" b="1" dirty="0">
                <a:solidFill>
                  <a:srgbClr val="000000"/>
                </a:solidFill>
                <a:latin typeface="Inter"/>
              </a:rPr>
              <a:t>hole-of-government</a:t>
            </a:r>
            <a:r>
              <a:rPr lang="en-US" sz="3300" dirty="0">
                <a:solidFill>
                  <a:srgbClr val="000000"/>
                </a:solidFill>
                <a:latin typeface="Inter"/>
              </a:rPr>
              <a:t> and </a:t>
            </a:r>
            <a:r>
              <a:rPr lang="en-US" sz="3300" b="1" dirty="0">
                <a:solidFill>
                  <a:srgbClr val="000000"/>
                </a:solidFill>
                <a:latin typeface="Inter"/>
              </a:rPr>
              <a:t>whole-of-society </a:t>
            </a:r>
            <a:r>
              <a:rPr lang="en-US" sz="3300" dirty="0">
                <a:solidFill>
                  <a:srgbClr val="000000"/>
                </a:solidFill>
                <a:latin typeface="Inter"/>
              </a:rPr>
              <a:t>approach</a:t>
            </a:r>
          </a:p>
          <a:p>
            <a:pPr algn="l">
              <a:lnSpc>
                <a:spcPts val="4620"/>
              </a:lnSpc>
              <a:spcBef>
                <a:spcPct val="0"/>
              </a:spcBef>
            </a:pPr>
            <a:endParaRPr lang="en-US" sz="3300" dirty="0">
              <a:solidFill>
                <a:srgbClr val="000000"/>
              </a:solidFill>
              <a:latin typeface="Inter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533E59-C9C8-266C-1604-FF5810755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734302" cy="798356"/>
          </a:xfrm>
        </p:spPr>
        <p:txBody>
          <a:bodyPr>
            <a:noAutofit/>
          </a:bodyPr>
          <a:lstStyle/>
          <a:p>
            <a:pPr>
              <a:lnSpc>
                <a:spcPts val="7000"/>
              </a:lnSpc>
            </a:pPr>
            <a:r>
              <a:rPr lang="en-US" dirty="0">
                <a:solidFill>
                  <a:srgbClr val="EFEDED"/>
                </a:solidFill>
                <a:latin typeface="Giorgio Sans 1 Heavy"/>
              </a:rPr>
              <a:t>      Cross-Cutting Considerations</a:t>
            </a:r>
          </a:p>
        </p:txBody>
      </p:sp>
      <p:pic>
        <p:nvPicPr>
          <p:cNvPr id="3" name="Picture 2" descr="Image result for sustainable development goals icon">
            <a:extLst>
              <a:ext uri="{FF2B5EF4-FFF2-40B4-BE49-F238E27FC236}">
                <a16:creationId xmlns:a16="http://schemas.microsoft.com/office/drawing/2014/main" id="{4E8050E5-B2F7-4222-99BE-4CB867B92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2839" y="5143499"/>
            <a:ext cx="3737257" cy="373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544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75AA3-624B-B7E9-3974-707D3F00F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EFEDED"/>
                </a:solidFill>
                <a:latin typeface="Giorgio Sans 1 Heavy"/>
              </a:rPr>
              <a:t>      </a:t>
            </a:r>
            <a:r>
              <a:rPr lang="en-US" sz="4400" dirty="0">
                <a:solidFill>
                  <a:srgbClr val="EFEDED"/>
                </a:solidFill>
                <a:latin typeface="Giorgio Sans 1 Heavy"/>
              </a:rPr>
              <a:t>KM GBF &amp; UAE Framework for Global Climate Resilience</a:t>
            </a:r>
            <a:endParaRPr lang="en-CA" dirty="0"/>
          </a:p>
        </p:txBody>
      </p:sp>
      <p:sp>
        <p:nvSpPr>
          <p:cNvPr id="28" name="TextBox 28"/>
          <p:cNvSpPr txBox="1"/>
          <p:nvPr/>
        </p:nvSpPr>
        <p:spPr>
          <a:xfrm>
            <a:off x="5162718" y="7038373"/>
            <a:ext cx="2413439" cy="413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  <a:spcBef>
                <a:spcPct val="0"/>
              </a:spcBef>
            </a:pPr>
            <a:endParaRPr lang="en-US" sz="2499" dirty="0">
              <a:solidFill>
                <a:srgbClr val="406E37"/>
              </a:solidFill>
              <a:effectLst>
                <a:innerShdw blurRad="114300">
                  <a:prstClr val="black"/>
                </a:innerShdw>
              </a:effectLst>
              <a:latin typeface="Inter Bold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380022" y="7214567"/>
            <a:ext cx="3180640" cy="413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  <a:spcBef>
                <a:spcPct val="0"/>
              </a:spcBef>
            </a:pPr>
            <a:endParaRPr lang="en-US" sz="2500" dirty="0">
              <a:solidFill>
                <a:srgbClr val="000000"/>
              </a:solidFill>
              <a:latin typeface="Inter"/>
            </a:endParaRPr>
          </a:p>
        </p:txBody>
      </p:sp>
      <p:sp>
        <p:nvSpPr>
          <p:cNvPr id="26" name="TextBox 18">
            <a:extLst>
              <a:ext uri="{FF2B5EF4-FFF2-40B4-BE49-F238E27FC236}">
                <a16:creationId xmlns:a16="http://schemas.microsoft.com/office/drawing/2014/main" id="{9BF62A6B-A6F7-2470-DDB9-FE425EF7D98D}"/>
              </a:ext>
            </a:extLst>
          </p:cNvPr>
          <p:cNvSpPr txBox="1"/>
          <p:nvPr/>
        </p:nvSpPr>
        <p:spPr>
          <a:xfrm>
            <a:off x="7656683" y="7228421"/>
            <a:ext cx="3227412" cy="413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  <a:spcBef>
                <a:spcPct val="0"/>
              </a:spcBef>
            </a:pPr>
            <a:endParaRPr lang="en-US" sz="2499" dirty="0">
              <a:solidFill>
                <a:srgbClr val="000000"/>
              </a:solidFill>
              <a:latin typeface="Inter"/>
            </a:endParaRPr>
          </a:p>
        </p:txBody>
      </p:sp>
      <p:sp>
        <p:nvSpPr>
          <p:cNvPr id="31" name="TextBox 24">
            <a:extLst>
              <a:ext uri="{FF2B5EF4-FFF2-40B4-BE49-F238E27FC236}">
                <a16:creationId xmlns:a16="http://schemas.microsoft.com/office/drawing/2014/main" id="{4E715099-E86A-2630-10CF-4A448D58C715}"/>
              </a:ext>
            </a:extLst>
          </p:cNvPr>
          <p:cNvSpPr txBox="1"/>
          <p:nvPr/>
        </p:nvSpPr>
        <p:spPr>
          <a:xfrm>
            <a:off x="13403303" y="7410956"/>
            <a:ext cx="2512437" cy="413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  <a:spcBef>
                <a:spcPct val="0"/>
              </a:spcBef>
            </a:pPr>
            <a:endParaRPr lang="en-US" sz="2499" dirty="0">
              <a:solidFill>
                <a:srgbClr val="000000"/>
              </a:solidFill>
              <a:latin typeface="Inter"/>
            </a:endParaRPr>
          </a:p>
        </p:txBody>
      </p: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97AE9D92-65E7-D384-1B44-6A604B5D49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430411"/>
              </p:ext>
            </p:extLst>
          </p:nvPr>
        </p:nvGraphicFramePr>
        <p:xfrm>
          <a:off x="1336065" y="978618"/>
          <a:ext cx="15494598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3514">
                  <a:extLst>
                    <a:ext uri="{9D8B030D-6E8A-4147-A177-3AD203B41FA5}">
                      <a16:colId xmlns:a16="http://schemas.microsoft.com/office/drawing/2014/main" val="1601187698"/>
                    </a:ext>
                  </a:extLst>
                </a:gridCol>
                <a:gridCol w="2213514">
                  <a:extLst>
                    <a:ext uri="{9D8B030D-6E8A-4147-A177-3AD203B41FA5}">
                      <a16:colId xmlns:a16="http://schemas.microsoft.com/office/drawing/2014/main" val="2841283868"/>
                    </a:ext>
                  </a:extLst>
                </a:gridCol>
                <a:gridCol w="2213514">
                  <a:extLst>
                    <a:ext uri="{9D8B030D-6E8A-4147-A177-3AD203B41FA5}">
                      <a16:colId xmlns:a16="http://schemas.microsoft.com/office/drawing/2014/main" val="1061412703"/>
                    </a:ext>
                  </a:extLst>
                </a:gridCol>
                <a:gridCol w="2213514">
                  <a:extLst>
                    <a:ext uri="{9D8B030D-6E8A-4147-A177-3AD203B41FA5}">
                      <a16:colId xmlns:a16="http://schemas.microsoft.com/office/drawing/2014/main" val="861177851"/>
                    </a:ext>
                  </a:extLst>
                </a:gridCol>
                <a:gridCol w="2213514">
                  <a:extLst>
                    <a:ext uri="{9D8B030D-6E8A-4147-A177-3AD203B41FA5}">
                      <a16:colId xmlns:a16="http://schemas.microsoft.com/office/drawing/2014/main" val="2005491482"/>
                    </a:ext>
                  </a:extLst>
                </a:gridCol>
                <a:gridCol w="2213514">
                  <a:extLst>
                    <a:ext uri="{9D8B030D-6E8A-4147-A177-3AD203B41FA5}">
                      <a16:colId xmlns:a16="http://schemas.microsoft.com/office/drawing/2014/main" val="1093838013"/>
                    </a:ext>
                  </a:extLst>
                </a:gridCol>
                <a:gridCol w="2213514">
                  <a:extLst>
                    <a:ext uri="{9D8B030D-6E8A-4147-A177-3AD203B41FA5}">
                      <a16:colId xmlns:a16="http://schemas.microsoft.com/office/drawing/2014/main" val="790574317"/>
                    </a:ext>
                  </a:extLst>
                </a:gridCol>
              </a:tblGrid>
              <a:tr h="26564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+mn-lt"/>
                        </a:rPr>
                        <a:t>(a) Reducing climate-induced water scarcity and enhancing climate resilience to water-related hazards;</a:t>
                      </a:r>
                    </a:p>
                    <a:p>
                      <a:endParaRPr lang="en-CA" sz="2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+mn-lt"/>
                        </a:rPr>
                        <a:t>(b) C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limate-resilient food and agricultural production and supply and distribution of food</a:t>
                      </a:r>
                      <a:endParaRPr lang="en-US" sz="2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000" dirty="0">
                          <a:solidFill>
                            <a:schemeClr val="bg1"/>
                          </a:solidFill>
                          <a:latin typeface="+mn-lt"/>
                        </a:rPr>
                        <a:t>(c) </a:t>
                      </a:r>
                      <a:r>
                        <a:rPr lang="en-C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resilience against climate change related health impacts</a:t>
                      </a:r>
                      <a:endParaRPr lang="en-CA" sz="2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(d) Reducing climate impacts on ecosystems and biodiversity, &amp;  accelerating the use of EbA and NbS</a:t>
                      </a:r>
                      <a:endParaRPr lang="en-CA" sz="2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(e) Increasing the resilience of infrastructure and human settlements </a:t>
                      </a:r>
                      <a:endParaRPr lang="en-CA" sz="2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(f) Substantially reducing the adverse effects of climate change on poverty eradication and livelihoods</a:t>
                      </a:r>
                      <a:endParaRPr lang="en-CA" sz="2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(g) Protecting cultural heritage </a:t>
                      </a:r>
                      <a:endParaRPr lang="en-CA" sz="2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82720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6A5A2605-766E-DD06-0DF7-080DEAD5AB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641751"/>
              </p:ext>
            </p:extLst>
          </p:nvPr>
        </p:nvGraphicFramePr>
        <p:xfrm>
          <a:off x="850277" y="4601354"/>
          <a:ext cx="16466175" cy="423784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92323">
                  <a:extLst>
                    <a:ext uri="{9D8B030D-6E8A-4147-A177-3AD203B41FA5}">
                      <a16:colId xmlns:a16="http://schemas.microsoft.com/office/drawing/2014/main" val="4107487126"/>
                    </a:ext>
                  </a:extLst>
                </a:gridCol>
                <a:gridCol w="1766827">
                  <a:extLst>
                    <a:ext uri="{9D8B030D-6E8A-4147-A177-3AD203B41FA5}">
                      <a16:colId xmlns:a16="http://schemas.microsoft.com/office/drawing/2014/main" val="2617745107"/>
                    </a:ext>
                  </a:extLst>
                </a:gridCol>
                <a:gridCol w="1829575">
                  <a:extLst>
                    <a:ext uri="{9D8B030D-6E8A-4147-A177-3AD203B41FA5}">
                      <a16:colId xmlns:a16="http://schemas.microsoft.com/office/drawing/2014/main" val="1712912462"/>
                    </a:ext>
                  </a:extLst>
                </a:gridCol>
                <a:gridCol w="1829575">
                  <a:extLst>
                    <a:ext uri="{9D8B030D-6E8A-4147-A177-3AD203B41FA5}">
                      <a16:colId xmlns:a16="http://schemas.microsoft.com/office/drawing/2014/main" val="2251900777"/>
                    </a:ext>
                  </a:extLst>
                </a:gridCol>
                <a:gridCol w="1829575">
                  <a:extLst>
                    <a:ext uri="{9D8B030D-6E8A-4147-A177-3AD203B41FA5}">
                      <a16:colId xmlns:a16="http://schemas.microsoft.com/office/drawing/2014/main" val="1764533714"/>
                    </a:ext>
                  </a:extLst>
                </a:gridCol>
                <a:gridCol w="1829575">
                  <a:extLst>
                    <a:ext uri="{9D8B030D-6E8A-4147-A177-3AD203B41FA5}">
                      <a16:colId xmlns:a16="http://schemas.microsoft.com/office/drawing/2014/main" val="2805839125"/>
                    </a:ext>
                  </a:extLst>
                </a:gridCol>
                <a:gridCol w="1829575">
                  <a:extLst>
                    <a:ext uri="{9D8B030D-6E8A-4147-A177-3AD203B41FA5}">
                      <a16:colId xmlns:a16="http://schemas.microsoft.com/office/drawing/2014/main" val="3692777662"/>
                    </a:ext>
                  </a:extLst>
                </a:gridCol>
                <a:gridCol w="1829575">
                  <a:extLst>
                    <a:ext uri="{9D8B030D-6E8A-4147-A177-3AD203B41FA5}">
                      <a16:colId xmlns:a16="http://schemas.microsoft.com/office/drawing/2014/main" val="1490523741"/>
                    </a:ext>
                  </a:extLst>
                </a:gridCol>
                <a:gridCol w="1829575">
                  <a:extLst>
                    <a:ext uri="{9D8B030D-6E8A-4147-A177-3AD203B41FA5}">
                      <a16:colId xmlns:a16="http://schemas.microsoft.com/office/drawing/2014/main" val="714481875"/>
                    </a:ext>
                  </a:extLst>
                </a:gridCol>
              </a:tblGrid>
              <a:tr h="42378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dirty="0">
                          <a:solidFill>
                            <a:schemeClr val="bg1"/>
                          </a:solidFill>
                        </a:rPr>
                        <a:t>Target 2: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Inter Bold"/>
                        </a:rPr>
                        <a:t>Restore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Inter Bold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+mn-lt"/>
                        </a:rPr>
                        <a:t>30% of all Degraded Ecosystems</a:t>
                      </a:r>
                    </a:p>
                    <a:p>
                      <a:endParaRPr lang="en-CA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dirty="0">
                          <a:solidFill>
                            <a:schemeClr val="bg1"/>
                          </a:solidFill>
                        </a:rPr>
                        <a:t>Target 7: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+mn-lt"/>
                        </a:rPr>
                        <a:t>Reduce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>
                            <a:innerShdw blurRad="114300">
                              <a:prstClr val="black"/>
                            </a:innerShdw>
                          </a:effectLst>
                          <a:latin typeface="Inter Bold"/>
                        </a:rPr>
                        <a:t>pollution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Inter Bold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+mn-lt"/>
                        </a:rPr>
                        <a:t>to Levels That Are Not Harmful to Biodiversity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dirty="0">
                          <a:solidFill>
                            <a:schemeClr val="bg1"/>
                          </a:solidFill>
                        </a:rPr>
                        <a:t>Target 8: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+mn-lt"/>
                        </a:rPr>
                        <a:t>Minimize impacts of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>
                            <a:innerShdw blurRad="114300">
                              <a:prstClr val="black"/>
                            </a:innerShdw>
                          </a:effectLst>
                          <a:latin typeface="Inter Bold"/>
                        </a:rPr>
                        <a:t>climate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E" sz="2000" dirty="0">
                          <a:solidFill>
                            <a:schemeClr val="bg1"/>
                          </a:solidFill>
                        </a:rPr>
                        <a:t>Target 10: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+mn-lt"/>
                        </a:rPr>
                        <a:t>Enhance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Inter Bold"/>
                        </a:rPr>
                        <a:t>Biodiversity and Sustainability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+mn-lt"/>
                        </a:rPr>
                        <a:t> in Agriculture, Aquaculture, Fisheries,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+mn-lt"/>
                        </a:rPr>
                        <a:t>and Forestry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dirty="0">
                          <a:solidFill>
                            <a:schemeClr val="bg1"/>
                          </a:solidFill>
                        </a:rPr>
                        <a:t>Target 11: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+mn-lt"/>
                        </a:rPr>
                        <a:t>Restore, Maintain and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>
                            <a:innerShdw blurRad="114300">
                              <a:prstClr val="black"/>
                            </a:innerShdw>
                          </a:effectLst>
                          <a:latin typeface="Inter Bold"/>
                        </a:rPr>
                        <a:t>Enhance Nature’s Contributions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>
                            <a:innerShdw blurRad="114300">
                              <a:prstClr val="black"/>
                            </a:innerShdw>
                          </a:effectLst>
                          <a:latin typeface="+mn-lt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+mn-lt"/>
                        </a:rPr>
                        <a:t>to People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dirty="0">
                          <a:solidFill>
                            <a:schemeClr val="bg1"/>
                          </a:solidFill>
                        </a:rPr>
                        <a:t>Target 12: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+mn-lt"/>
                        </a:rPr>
                        <a:t>Enhance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Inter Bold"/>
                        </a:rPr>
                        <a:t> Green Spaces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+mn-lt"/>
                        </a:rPr>
                        <a:t> and Urban Planning</a:t>
                      </a:r>
                    </a:p>
                    <a:p>
                      <a:endParaRPr lang="en-CA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dirty="0">
                          <a:solidFill>
                            <a:schemeClr val="bg1"/>
                          </a:solidFill>
                        </a:rPr>
                        <a:t>Target 14: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+mn-lt"/>
                        </a:rPr>
                        <a:t>Integrate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>
                            <a:innerShdw blurRad="114300">
                              <a:prstClr val="black"/>
                            </a:innerShdw>
                          </a:effectLst>
                          <a:latin typeface="Inter Bold"/>
                        </a:rPr>
                        <a:t>Biodiversity in Decision-Making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+mn-lt"/>
                        </a:rPr>
                        <a:t> at Every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dirty="0">
                          <a:solidFill>
                            <a:schemeClr val="bg1"/>
                          </a:solidFill>
                        </a:rPr>
                        <a:t>Target 21: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+mn-lt"/>
                        </a:rPr>
                        <a:t>Ensure That Knowledge Is Available and Accessible To Guide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>
                            <a:innerShdw blurRad="114300">
                              <a:prstClr val="black"/>
                            </a:innerShdw>
                          </a:effectLst>
                          <a:latin typeface="Inter Bold"/>
                        </a:rPr>
                        <a:t>Biodiversity 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000" dirty="0"/>
                        <a:t>CCP:</a:t>
                      </a:r>
                    </a:p>
                    <a:p>
                      <a:r>
                        <a:rPr lang="en-US" sz="2000" dirty="0"/>
                        <a:t>Contribution and rights of indigenous peoples and local communities</a:t>
                      </a:r>
                    </a:p>
                    <a:p>
                      <a:endParaRPr lang="en-US" sz="2000" dirty="0"/>
                    </a:p>
                    <a:p>
                      <a:r>
                        <a:rPr lang="en-US" sz="2000" dirty="0"/>
                        <a:t>Biodiversity and health</a:t>
                      </a:r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282971"/>
                  </a:ext>
                </a:extLst>
              </a:tr>
            </a:tbl>
          </a:graphicData>
        </a:graphic>
      </p:graphicFrame>
      <p:sp>
        <p:nvSpPr>
          <p:cNvPr id="32" name="Freeform 25">
            <a:extLst>
              <a:ext uri="{FF2B5EF4-FFF2-40B4-BE49-F238E27FC236}">
                <a16:creationId xmlns:a16="http://schemas.microsoft.com/office/drawing/2014/main" id="{462EDAEF-8A3F-6D5B-961E-59332F5487BB}"/>
              </a:ext>
            </a:extLst>
          </p:cNvPr>
          <p:cNvSpPr/>
          <p:nvPr/>
        </p:nvSpPr>
        <p:spPr>
          <a:xfrm>
            <a:off x="10691790" y="6830079"/>
            <a:ext cx="604265" cy="1374368"/>
          </a:xfrm>
          <a:custGeom>
            <a:avLst/>
            <a:gdLst/>
            <a:ahLst/>
            <a:cxnLst/>
            <a:rect l="l" t="t" r="r" b="b"/>
            <a:pathLst>
              <a:path w="1025648" h="1374368">
                <a:moveTo>
                  <a:pt x="0" y="0"/>
                </a:moveTo>
                <a:lnTo>
                  <a:pt x="1025648" y="0"/>
                </a:lnTo>
                <a:lnTo>
                  <a:pt x="1025648" y="1374369"/>
                </a:lnTo>
                <a:lnTo>
                  <a:pt x="0" y="13743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0000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41" name="Freeform 22">
            <a:extLst>
              <a:ext uri="{FF2B5EF4-FFF2-40B4-BE49-F238E27FC236}">
                <a16:creationId xmlns:a16="http://schemas.microsoft.com/office/drawing/2014/main" id="{67E7CD50-1ADC-A3BC-E147-4A9DEDD0F9BF}"/>
              </a:ext>
            </a:extLst>
          </p:cNvPr>
          <p:cNvSpPr/>
          <p:nvPr/>
        </p:nvSpPr>
        <p:spPr>
          <a:xfrm>
            <a:off x="14335696" y="7146560"/>
            <a:ext cx="768910" cy="1355558"/>
          </a:xfrm>
          <a:custGeom>
            <a:avLst/>
            <a:gdLst/>
            <a:ahLst/>
            <a:cxnLst/>
            <a:rect l="l" t="t" r="r" b="b"/>
            <a:pathLst>
              <a:path w="985006" h="1355558">
                <a:moveTo>
                  <a:pt x="0" y="0"/>
                </a:moveTo>
                <a:lnTo>
                  <a:pt x="985006" y="0"/>
                </a:lnTo>
                <a:lnTo>
                  <a:pt x="985006" y="1355557"/>
                </a:lnTo>
                <a:lnTo>
                  <a:pt x="0" y="13555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31940" b="-23020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2" name="Freeform 35">
            <a:extLst>
              <a:ext uri="{FF2B5EF4-FFF2-40B4-BE49-F238E27FC236}">
                <a16:creationId xmlns:a16="http://schemas.microsoft.com/office/drawing/2014/main" id="{FC51BF43-3E21-DEEF-1354-95158194748B}"/>
              </a:ext>
            </a:extLst>
          </p:cNvPr>
          <p:cNvSpPr/>
          <p:nvPr/>
        </p:nvSpPr>
        <p:spPr>
          <a:xfrm>
            <a:off x="3289549" y="6968212"/>
            <a:ext cx="1081218" cy="967087"/>
          </a:xfrm>
          <a:custGeom>
            <a:avLst/>
            <a:gdLst/>
            <a:ahLst/>
            <a:cxnLst/>
            <a:rect l="l" t="t" r="r" b="b"/>
            <a:pathLst>
              <a:path w="1712577" h="1045013">
                <a:moveTo>
                  <a:pt x="0" y="0"/>
                </a:moveTo>
                <a:lnTo>
                  <a:pt x="1712578" y="0"/>
                </a:lnTo>
                <a:lnTo>
                  <a:pt x="1712578" y="1045012"/>
                </a:lnTo>
                <a:lnTo>
                  <a:pt x="0" y="10450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20787" r="-53177" b="-47971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37" name="Freeform 22">
            <a:extLst>
              <a:ext uri="{FF2B5EF4-FFF2-40B4-BE49-F238E27FC236}">
                <a16:creationId xmlns:a16="http://schemas.microsoft.com/office/drawing/2014/main" id="{3F74921D-8EAE-28EF-75B3-B59799E24412}"/>
              </a:ext>
            </a:extLst>
          </p:cNvPr>
          <p:cNvSpPr/>
          <p:nvPr/>
        </p:nvSpPr>
        <p:spPr>
          <a:xfrm>
            <a:off x="12427591" y="7038373"/>
            <a:ext cx="717189" cy="1104889"/>
          </a:xfrm>
          <a:custGeom>
            <a:avLst/>
            <a:gdLst/>
            <a:ahLst/>
            <a:cxnLst/>
            <a:rect l="l" t="t" r="r" b="b"/>
            <a:pathLst>
              <a:path w="1106269" h="1104889">
                <a:moveTo>
                  <a:pt x="0" y="0"/>
                </a:moveTo>
                <a:lnTo>
                  <a:pt x="1106269" y="0"/>
                </a:lnTo>
                <a:lnTo>
                  <a:pt x="1106269" y="1104888"/>
                </a:lnTo>
                <a:lnTo>
                  <a:pt x="0" y="11048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05059" b="-34878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23" name="Freeform 22"/>
          <p:cNvSpPr/>
          <p:nvPr/>
        </p:nvSpPr>
        <p:spPr>
          <a:xfrm>
            <a:off x="8591278" y="6890730"/>
            <a:ext cx="1127131" cy="1253066"/>
          </a:xfrm>
          <a:custGeom>
            <a:avLst/>
            <a:gdLst/>
            <a:ahLst/>
            <a:cxnLst/>
            <a:rect l="l" t="t" r="r" b="b"/>
            <a:pathLst>
              <a:path w="1334488" h="1253066">
                <a:moveTo>
                  <a:pt x="0" y="0"/>
                </a:moveTo>
                <a:lnTo>
                  <a:pt x="1334488" y="0"/>
                </a:lnTo>
                <a:lnTo>
                  <a:pt x="1334488" y="1253067"/>
                </a:lnTo>
                <a:lnTo>
                  <a:pt x="0" y="125306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00000" b="-41997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36" name="Freeform 36"/>
          <p:cNvSpPr/>
          <p:nvPr/>
        </p:nvSpPr>
        <p:spPr>
          <a:xfrm>
            <a:off x="5301909" y="7072528"/>
            <a:ext cx="673716" cy="800391"/>
          </a:xfrm>
          <a:custGeom>
            <a:avLst/>
            <a:gdLst/>
            <a:ahLst/>
            <a:cxnLst/>
            <a:rect l="l" t="t" r="r" b="b"/>
            <a:pathLst>
              <a:path w="1143031" h="1106151">
                <a:moveTo>
                  <a:pt x="0" y="0"/>
                </a:moveTo>
                <a:lnTo>
                  <a:pt x="1143032" y="0"/>
                </a:lnTo>
                <a:lnTo>
                  <a:pt x="1143032" y="1106150"/>
                </a:lnTo>
                <a:lnTo>
                  <a:pt x="0" y="110615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7827" r="-84493" b="-19268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27" name="Freeform 19">
            <a:extLst>
              <a:ext uri="{FF2B5EF4-FFF2-40B4-BE49-F238E27FC236}">
                <a16:creationId xmlns:a16="http://schemas.microsoft.com/office/drawing/2014/main" id="{1B9EA5DA-6F45-1AEA-049D-741ABF83F231}"/>
              </a:ext>
            </a:extLst>
          </p:cNvPr>
          <p:cNvSpPr/>
          <p:nvPr/>
        </p:nvSpPr>
        <p:spPr>
          <a:xfrm>
            <a:off x="6709760" y="7612956"/>
            <a:ext cx="1104687" cy="1178086"/>
          </a:xfrm>
          <a:custGeom>
            <a:avLst/>
            <a:gdLst/>
            <a:ahLst/>
            <a:cxnLst/>
            <a:rect l="l" t="t" r="r" b="b"/>
            <a:pathLst>
              <a:path w="1535032" h="1178086">
                <a:moveTo>
                  <a:pt x="0" y="0"/>
                </a:moveTo>
                <a:lnTo>
                  <a:pt x="1535032" y="0"/>
                </a:lnTo>
                <a:lnTo>
                  <a:pt x="1535032" y="1178086"/>
                </a:lnTo>
                <a:lnTo>
                  <a:pt x="0" y="117808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63336" t="-7359" b="-35560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44" name="Freeform 30">
            <a:extLst>
              <a:ext uri="{FF2B5EF4-FFF2-40B4-BE49-F238E27FC236}">
                <a16:creationId xmlns:a16="http://schemas.microsoft.com/office/drawing/2014/main" id="{1EAFE09B-8B94-846C-5C8F-F90F5D5BBDD6}"/>
              </a:ext>
            </a:extLst>
          </p:cNvPr>
          <p:cNvSpPr/>
          <p:nvPr/>
        </p:nvSpPr>
        <p:spPr>
          <a:xfrm>
            <a:off x="1093575" y="6992339"/>
            <a:ext cx="1219271" cy="1298930"/>
          </a:xfrm>
          <a:custGeom>
            <a:avLst/>
            <a:gdLst/>
            <a:ahLst/>
            <a:cxnLst/>
            <a:rect l="l" t="t" r="r" b="b"/>
            <a:pathLst>
              <a:path w="1219271" h="1298930">
                <a:moveTo>
                  <a:pt x="0" y="0"/>
                </a:moveTo>
                <a:lnTo>
                  <a:pt x="1219271" y="0"/>
                </a:lnTo>
                <a:lnTo>
                  <a:pt x="1219271" y="1298930"/>
                </a:lnTo>
                <a:lnTo>
                  <a:pt x="0" y="129893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r="-58468"/>
            </a:stretch>
          </a:blipFill>
        </p:spPr>
        <p:txBody>
          <a:bodyPr/>
          <a:lstStyle/>
          <a:p>
            <a:endParaRPr lang="en-CA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294635B-82F6-AEA7-1960-A70419DBA4FD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9083364" y="3771534"/>
            <a:ext cx="6375176" cy="829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75DF184-3223-B495-D569-CC69338A5945}"/>
              </a:ext>
            </a:extLst>
          </p:cNvPr>
          <p:cNvCxnSpPr>
            <a:cxnSpLocks/>
          </p:cNvCxnSpPr>
          <p:nvPr/>
        </p:nvCxnSpPr>
        <p:spPr>
          <a:xfrm flipH="1">
            <a:off x="14335696" y="3759319"/>
            <a:ext cx="1066222" cy="783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8E13F1F-7881-9748-2BA6-78BBDF055D7C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9083364" y="3764726"/>
            <a:ext cx="4157330" cy="836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7B2D982-1324-E8C1-92DA-1B95303DC02C}"/>
              </a:ext>
            </a:extLst>
          </p:cNvPr>
          <p:cNvCxnSpPr>
            <a:cxnSpLocks/>
          </p:cNvCxnSpPr>
          <p:nvPr/>
        </p:nvCxnSpPr>
        <p:spPr>
          <a:xfrm flipH="1">
            <a:off x="12427591" y="3771534"/>
            <a:ext cx="849139" cy="829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D94E160-D4F2-76CC-DC79-BA5AD7CB0A9E}"/>
              </a:ext>
            </a:extLst>
          </p:cNvPr>
          <p:cNvCxnSpPr>
            <a:cxnSpLocks/>
          </p:cNvCxnSpPr>
          <p:nvPr/>
        </p:nvCxnSpPr>
        <p:spPr>
          <a:xfrm flipH="1">
            <a:off x="10884095" y="3734098"/>
            <a:ext cx="174789" cy="881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25D0D8D-4C6D-5241-F29F-E67486BD9600}"/>
              </a:ext>
            </a:extLst>
          </p:cNvPr>
          <p:cNvCxnSpPr>
            <a:cxnSpLocks/>
          </p:cNvCxnSpPr>
          <p:nvPr/>
        </p:nvCxnSpPr>
        <p:spPr>
          <a:xfrm>
            <a:off x="4268198" y="3812710"/>
            <a:ext cx="2685145" cy="788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E0F9967-4698-98FD-B657-74CB8FB605DC}"/>
              </a:ext>
            </a:extLst>
          </p:cNvPr>
          <p:cNvCxnSpPr>
            <a:cxnSpLocks/>
          </p:cNvCxnSpPr>
          <p:nvPr/>
        </p:nvCxnSpPr>
        <p:spPr>
          <a:xfrm flipH="1">
            <a:off x="1740328" y="3705042"/>
            <a:ext cx="2819595" cy="910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EA64FA9-8CD2-76E4-FBE0-3B8FABC65E9B}"/>
              </a:ext>
            </a:extLst>
          </p:cNvPr>
          <p:cNvCxnSpPr>
            <a:cxnSpLocks/>
          </p:cNvCxnSpPr>
          <p:nvPr/>
        </p:nvCxnSpPr>
        <p:spPr>
          <a:xfrm>
            <a:off x="2681295" y="3781242"/>
            <a:ext cx="855599" cy="875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3EF5031-770B-D50C-DF79-663ADBF142BC}"/>
              </a:ext>
            </a:extLst>
          </p:cNvPr>
          <p:cNvCxnSpPr>
            <a:cxnSpLocks/>
          </p:cNvCxnSpPr>
          <p:nvPr/>
        </p:nvCxnSpPr>
        <p:spPr>
          <a:xfrm flipH="1">
            <a:off x="1740328" y="3781242"/>
            <a:ext cx="839484" cy="820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327FA02-B641-1AF8-7958-4FB573FF9EBC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8954988" y="3781242"/>
            <a:ext cx="128376" cy="820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B5AF579-F39B-1CCB-D56C-33BD2A07D829}"/>
              </a:ext>
            </a:extLst>
          </p:cNvPr>
          <p:cNvCxnSpPr>
            <a:cxnSpLocks/>
          </p:cNvCxnSpPr>
          <p:nvPr/>
        </p:nvCxnSpPr>
        <p:spPr>
          <a:xfrm flipH="1">
            <a:off x="5587888" y="3781242"/>
            <a:ext cx="3432288" cy="798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2210448-F1EB-2EB1-B1CC-28EE0B962F6A}"/>
              </a:ext>
            </a:extLst>
          </p:cNvPr>
          <p:cNvCxnSpPr>
            <a:cxnSpLocks/>
          </p:cNvCxnSpPr>
          <p:nvPr/>
        </p:nvCxnSpPr>
        <p:spPr>
          <a:xfrm>
            <a:off x="6804903" y="3781242"/>
            <a:ext cx="9539997" cy="833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5A6DED4-242E-DA0F-4D0F-7C053897D3A6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6804903" y="3761826"/>
            <a:ext cx="2278461" cy="839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6C25B20-F65F-75C1-CC7C-C721A5BF23ED}"/>
              </a:ext>
            </a:extLst>
          </p:cNvPr>
          <p:cNvCxnSpPr>
            <a:cxnSpLocks/>
          </p:cNvCxnSpPr>
          <p:nvPr/>
        </p:nvCxnSpPr>
        <p:spPr>
          <a:xfrm>
            <a:off x="15458540" y="3771534"/>
            <a:ext cx="991123" cy="843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476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/>
          <p:nvPr/>
        </p:nvSpPr>
        <p:spPr>
          <a:xfrm>
            <a:off x="1200183" y="2233824"/>
            <a:ext cx="15887634" cy="5262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ts val="462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rgbClr val="FA9F02"/>
                </a:solidFill>
                <a:latin typeface="Inter"/>
              </a:rPr>
              <a:t>Decision 15/5 :  </a:t>
            </a:r>
            <a:r>
              <a:rPr lang="en-US" sz="3300" dirty="0">
                <a:solidFill>
                  <a:srgbClr val="000000"/>
                </a:solidFill>
                <a:latin typeface="Inter"/>
              </a:rPr>
              <a:t>Monitoring framework for the Kunming-Montreal Global 					Biodiversity Framework</a:t>
            </a:r>
          </a:p>
          <a:p>
            <a:pPr marL="457200" indent="-457200" algn="l">
              <a:lnSpc>
                <a:spcPts val="462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rgbClr val="AB716F"/>
                </a:solidFill>
                <a:latin typeface="Inter"/>
              </a:rPr>
              <a:t>Decision 15/6 :  </a:t>
            </a:r>
            <a:r>
              <a:rPr lang="en-US" sz="3300" dirty="0">
                <a:solidFill>
                  <a:srgbClr val="000000"/>
                </a:solidFill>
                <a:latin typeface="Inter"/>
              </a:rPr>
              <a:t>Mechanisms for planning, monitoring, reporting and review</a:t>
            </a:r>
          </a:p>
          <a:p>
            <a:pPr marL="457200" indent="-457200" algn="l">
              <a:lnSpc>
                <a:spcPts val="462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rgbClr val="BEBB59"/>
                </a:solidFill>
                <a:latin typeface="Inter"/>
              </a:rPr>
              <a:t>Decision 15/7 :  </a:t>
            </a:r>
            <a:r>
              <a:rPr lang="en-US" sz="3300" dirty="0">
                <a:solidFill>
                  <a:srgbClr val="000000"/>
                </a:solidFill>
                <a:latin typeface="Inter"/>
              </a:rPr>
              <a:t>Resource Mobilization</a:t>
            </a:r>
          </a:p>
          <a:p>
            <a:pPr marL="457200" indent="-457200" algn="l">
              <a:lnSpc>
                <a:spcPts val="462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rgbClr val="256B2B"/>
                </a:solidFill>
                <a:latin typeface="Inter"/>
              </a:rPr>
              <a:t>Decision 15/8 :  </a:t>
            </a:r>
            <a:r>
              <a:rPr lang="en-US" sz="3300" dirty="0">
                <a:solidFill>
                  <a:srgbClr val="000000"/>
                </a:solidFill>
                <a:latin typeface="Inter"/>
              </a:rPr>
              <a:t>Capacity-building and development and technical and </a:t>
            </a:r>
          </a:p>
          <a:p>
            <a:pPr algn="l">
              <a:lnSpc>
                <a:spcPts val="4620"/>
              </a:lnSpc>
              <a:spcBef>
                <a:spcPct val="0"/>
              </a:spcBef>
            </a:pPr>
            <a:r>
              <a:rPr lang="en-US" sz="3300" dirty="0">
                <a:solidFill>
                  <a:srgbClr val="000000"/>
                </a:solidFill>
                <a:latin typeface="Inter"/>
              </a:rPr>
              <a:t>				scientific cooperation</a:t>
            </a:r>
          </a:p>
          <a:p>
            <a:pPr marL="457200" indent="-457200" algn="l">
              <a:lnSpc>
                <a:spcPts val="462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rgbClr val="ED3506"/>
                </a:solidFill>
                <a:latin typeface="Inter"/>
              </a:rPr>
              <a:t>Decision 15/9 :  </a:t>
            </a:r>
            <a:r>
              <a:rPr lang="en-US" sz="3300" dirty="0">
                <a:solidFill>
                  <a:srgbClr val="000000"/>
                </a:solidFill>
                <a:latin typeface="Inter"/>
              </a:rPr>
              <a:t>Digital Sequence Information</a:t>
            </a:r>
          </a:p>
          <a:p>
            <a:pPr marL="457200" indent="-457200" algn="l">
              <a:lnSpc>
                <a:spcPts val="462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rgbClr val="28B8CC"/>
                </a:solidFill>
                <a:latin typeface="Inter"/>
              </a:rPr>
              <a:t>Decision 15/11:  </a:t>
            </a:r>
            <a:r>
              <a:rPr lang="en-US" sz="3300" dirty="0">
                <a:solidFill>
                  <a:srgbClr val="000000"/>
                </a:solidFill>
                <a:latin typeface="Inter"/>
              </a:rPr>
              <a:t>Gender Plan of Action</a:t>
            </a:r>
          </a:p>
          <a:p>
            <a:pPr algn="l">
              <a:lnSpc>
                <a:spcPts val="4620"/>
              </a:lnSpc>
              <a:spcBef>
                <a:spcPct val="0"/>
              </a:spcBef>
            </a:pPr>
            <a:endParaRPr lang="en-US" sz="3300" dirty="0">
              <a:solidFill>
                <a:srgbClr val="000000"/>
              </a:solidFill>
              <a:latin typeface="Inter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B351DB-131C-FF51-0A67-D706A01F2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      Related Decisions</a:t>
            </a:r>
          </a:p>
        </p:txBody>
      </p:sp>
    </p:spTree>
    <p:extLst>
      <p:ext uri="{BB962C8B-B14F-4D97-AF65-F5344CB8AC3E}">
        <p14:creationId xmlns:p14="http://schemas.microsoft.com/office/powerpoint/2010/main" val="2466976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5D13D-574E-A849-D45F-CCCC05F9E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734302" cy="79835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latin typeface="+mj-lt"/>
                <a:ea typeface="+mj-ea"/>
                <a:cs typeface="+mj-cs"/>
              </a:rPr>
              <a:t>     EbA &amp; Eco-DRR under CBD</a:t>
            </a:r>
          </a:p>
        </p:txBody>
      </p:sp>
      <p:pic>
        <p:nvPicPr>
          <p:cNvPr id="4" name="Picture 3" descr="A cover of a book&#10;&#10;Description automatically generated">
            <a:extLst>
              <a:ext uri="{FF2B5EF4-FFF2-40B4-BE49-F238E27FC236}">
                <a16:creationId xmlns:a16="http://schemas.microsoft.com/office/drawing/2014/main" id="{5AE15F5B-1DAD-8268-F19E-29AB80FC9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982" y="2476500"/>
            <a:ext cx="4496576" cy="6349365"/>
          </a:xfrm>
          <a:prstGeom prst="rect">
            <a:avLst/>
          </a:prstGeom>
        </p:spPr>
      </p:pic>
      <p:pic>
        <p:nvPicPr>
          <p:cNvPr id="6" name="Picture 5" descr="A cover of a book&#10;&#10;Description automatically generated">
            <a:extLst>
              <a:ext uri="{FF2B5EF4-FFF2-40B4-BE49-F238E27FC236}">
                <a16:creationId xmlns:a16="http://schemas.microsoft.com/office/drawing/2014/main" id="{1D5B5D76-A0D7-CDC6-F389-695A36B8D3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902" y="1527174"/>
            <a:ext cx="4666953" cy="601594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A4FBDBC-ECBA-C679-B212-199231E825F0}"/>
              </a:ext>
            </a:extLst>
          </p:cNvPr>
          <p:cNvGrpSpPr/>
          <p:nvPr/>
        </p:nvGrpSpPr>
        <p:grpSpPr>
          <a:xfrm>
            <a:off x="779145" y="1762356"/>
            <a:ext cx="5428319" cy="5136687"/>
            <a:chOff x="779145" y="1762356"/>
            <a:chExt cx="5428319" cy="5136687"/>
          </a:xfrm>
        </p:grpSpPr>
        <p:pic>
          <p:nvPicPr>
            <p:cNvPr id="8" name="Picture 7" descr="Diagram&#10;&#10;Description automatically generated">
              <a:extLst>
                <a:ext uri="{FF2B5EF4-FFF2-40B4-BE49-F238E27FC236}">
                  <a16:creationId xmlns:a16="http://schemas.microsoft.com/office/drawing/2014/main" id="{5ABDB35E-6A1F-8C72-521C-1EDEFFF78A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9145" y="1762356"/>
              <a:ext cx="5428319" cy="5136687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916313D-556A-A2A1-B89E-3E014A04A5AE}"/>
                </a:ext>
              </a:extLst>
            </p:cNvPr>
            <p:cNvSpPr txBox="1"/>
            <p:nvPr/>
          </p:nvSpPr>
          <p:spPr>
            <a:xfrm>
              <a:off x="4900059" y="1762356"/>
              <a:ext cx="1307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200" b="0" i="0" u="none" strike="noStrike" baseline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Bertram </a:t>
              </a:r>
              <a:r>
                <a:rPr lang="en-CA" sz="1200" b="0" i="1" u="none" strike="noStrike" baseline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et al</a:t>
              </a:r>
              <a:r>
                <a:rPr lang="en-CA" sz="1200" b="0" i="0" u="none" strike="noStrike" baseline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 </a:t>
              </a:r>
            </a:p>
            <a:p>
              <a:pPr algn="r"/>
              <a:r>
                <a:rPr lang="en-CA" sz="1200" b="0" i="0" u="none" strike="noStrike" baseline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2017</a:t>
              </a:r>
              <a:endParaRPr lang="en-CA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3790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/>
          <p:nvPr/>
        </p:nvSpPr>
        <p:spPr>
          <a:xfrm>
            <a:off x="1041953" y="2398685"/>
            <a:ext cx="15887634" cy="58528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ts val="462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rgbClr val="000000"/>
                </a:solidFill>
                <a:latin typeface="Inter"/>
              </a:rPr>
              <a:t>NBSAP Forum </a:t>
            </a:r>
          </a:p>
          <a:p>
            <a:pPr marL="457200" indent="-457200" algn="l">
              <a:lnSpc>
                <a:spcPts val="462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rgbClr val="000000"/>
                </a:solidFill>
                <a:latin typeface="Inter"/>
              </a:rPr>
              <a:t>NBSAP Accelerator </a:t>
            </a:r>
          </a:p>
          <a:p>
            <a:pPr marL="457200" indent="-457200" algn="l">
              <a:lnSpc>
                <a:spcPts val="462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rgbClr val="000000"/>
                </a:solidFill>
                <a:latin typeface="Inter"/>
              </a:rPr>
              <a:t>UN Common Approach</a:t>
            </a:r>
          </a:p>
          <a:p>
            <a:pPr marL="1371600" lvl="2" indent="-457200">
              <a:lnSpc>
                <a:spcPts val="462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rgbClr val="000000"/>
                </a:solidFill>
                <a:latin typeface="Inter"/>
              </a:rPr>
              <a:t>Supported by UNEP, UNDP and CBD Secretariat</a:t>
            </a:r>
          </a:p>
          <a:p>
            <a:pPr marL="457200" indent="-457200" algn="l">
              <a:lnSpc>
                <a:spcPts val="462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rgbClr val="4DB7AC"/>
                </a:solidFill>
                <a:latin typeface="Inter"/>
              </a:rPr>
              <a:t>UN Country Teams</a:t>
            </a:r>
          </a:p>
          <a:p>
            <a:pPr marL="457200" indent="-457200" algn="l">
              <a:lnSpc>
                <a:spcPts val="462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rgbClr val="E6592B"/>
                </a:solidFill>
                <a:latin typeface="Inter"/>
              </a:rPr>
              <a:t>Biodiversity plans and strategies developed by agencies </a:t>
            </a:r>
          </a:p>
          <a:p>
            <a:pPr algn="l">
              <a:lnSpc>
                <a:spcPts val="4620"/>
              </a:lnSpc>
              <a:spcBef>
                <a:spcPct val="0"/>
              </a:spcBef>
            </a:pPr>
            <a:r>
              <a:rPr lang="en-US" sz="3300" dirty="0">
                <a:solidFill>
                  <a:srgbClr val="E6592B"/>
                </a:solidFill>
                <a:latin typeface="Inter"/>
              </a:rPr>
              <a:t>       (UNEP, UNDP, FAO ….. )</a:t>
            </a:r>
          </a:p>
          <a:p>
            <a:pPr algn="l">
              <a:lnSpc>
                <a:spcPts val="4620"/>
              </a:lnSpc>
              <a:spcBef>
                <a:spcPct val="0"/>
              </a:spcBef>
            </a:pPr>
            <a:endParaRPr lang="en-US" sz="3300" dirty="0">
              <a:solidFill>
                <a:srgbClr val="E6592B"/>
              </a:solidFill>
              <a:latin typeface="Inter"/>
            </a:endParaRPr>
          </a:p>
          <a:p>
            <a:pPr marL="457200" indent="-457200" algn="l">
              <a:lnSpc>
                <a:spcPts val="462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rgbClr val="0070C0"/>
                </a:solidFill>
                <a:latin typeface="Inter"/>
              </a:rPr>
              <a:t>Decisions on cooperation and synergy</a:t>
            </a:r>
          </a:p>
          <a:p>
            <a:pPr marL="457200" indent="-457200" algn="l">
              <a:lnSpc>
                <a:spcPts val="462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rgbClr val="0070C0"/>
                </a:solidFill>
                <a:latin typeface="Inter"/>
              </a:rPr>
              <a:t>Joint capacity building initiative under the Rio Conventions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66B756-7A50-E146-A7B8-3F6F85263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0837"/>
            <a:ext cx="18288000" cy="893230"/>
          </a:xfrm>
        </p:spPr>
        <p:txBody>
          <a:bodyPr/>
          <a:lstStyle/>
          <a:p>
            <a:pPr>
              <a:lnSpc>
                <a:spcPts val="7000"/>
              </a:lnSpc>
            </a:pPr>
            <a:r>
              <a:rPr lang="en-US" sz="4400" dirty="0">
                <a:solidFill>
                  <a:srgbClr val="EFEDED"/>
                </a:solidFill>
                <a:latin typeface="Giorgio Sans 1 Heavy"/>
              </a:rPr>
              <a:t>      Support from the UN System</a:t>
            </a:r>
          </a:p>
        </p:txBody>
      </p:sp>
    </p:spTree>
    <p:extLst>
      <p:ext uri="{BB962C8B-B14F-4D97-AF65-F5344CB8AC3E}">
        <p14:creationId xmlns:p14="http://schemas.microsoft.com/office/powerpoint/2010/main" val="3955266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/>
          <p:cNvSpPr txBox="1"/>
          <p:nvPr/>
        </p:nvSpPr>
        <p:spPr>
          <a:xfrm>
            <a:off x="112494" y="0"/>
            <a:ext cx="10253662" cy="754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4400">
                <a:solidFill>
                  <a:srgbClr val="EFEDE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orgio Sans 1 Heavy"/>
              </a:rPr>
              <a:t>     </a:t>
            </a:r>
            <a:r>
              <a:rPr lang="en-US" sz="4400" dirty="0">
                <a:solidFill>
                  <a:srgbClr val="EFEDE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orgio Sans 1 Heavy"/>
              </a:rPr>
              <a:t>COP 16: Colombia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49187" y="2146893"/>
            <a:ext cx="11909563" cy="64427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620"/>
              </a:lnSpc>
              <a:spcBef>
                <a:spcPct val="0"/>
              </a:spcBef>
            </a:pPr>
            <a:r>
              <a:rPr lang="en-US" sz="3300" b="1" dirty="0">
                <a:solidFill>
                  <a:srgbClr val="000000"/>
                </a:solidFill>
                <a:latin typeface="Inter"/>
              </a:rPr>
              <a:t>21 October to 1 November 2024</a:t>
            </a:r>
          </a:p>
          <a:p>
            <a:pPr algn="l">
              <a:lnSpc>
                <a:spcPts val="4620"/>
              </a:lnSpc>
              <a:spcBef>
                <a:spcPct val="0"/>
              </a:spcBef>
            </a:pPr>
            <a:r>
              <a:rPr lang="en-US" sz="3300" b="1" dirty="0">
                <a:solidFill>
                  <a:srgbClr val="000000"/>
                </a:solidFill>
                <a:latin typeface="Inter"/>
              </a:rPr>
              <a:t>Cali, Colombia</a:t>
            </a:r>
          </a:p>
          <a:p>
            <a:pPr algn="l">
              <a:lnSpc>
                <a:spcPts val="4620"/>
              </a:lnSpc>
              <a:spcBef>
                <a:spcPct val="0"/>
              </a:spcBef>
            </a:pPr>
            <a:endParaRPr lang="en-US" sz="3300" dirty="0">
              <a:solidFill>
                <a:srgbClr val="000000"/>
              </a:solidFill>
              <a:latin typeface="Inter"/>
            </a:endParaRPr>
          </a:p>
          <a:p>
            <a:pPr marL="457200" indent="-457200" algn="l">
              <a:lnSpc>
                <a:spcPts val="462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rgbClr val="000000"/>
                </a:solidFill>
                <a:latin typeface="Inter"/>
              </a:rPr>
              <a:t>Review the implementation of the KM-GBF</a:t>
            </a:r>
          </a:p>
          <a:p>
            <a:pPr marL="457200" indent="-457200" algn="l">
              <a:lnSpc>
                <a:spcPts val="462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rgbClr val="000000"/>
                </a:solidFill>
                <a:latin typeface="Inter"/>
              </a:rPr>
              <a:t>Parties will show the alignment of their NBSAPs with the Framework</a:t>
            </a:r>
          </a:p>
          <a:p>
            <a:pPr marL="457200" indent="-457200" algn="l">
              <a:lnSpc>
                <a:spcPts val="462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rgbClr val="000000"/>
                </a:solidFill>
                <a:latin typeface="Inter"/>
              </a:rPr>
              <a:t>Further developments to the monitoring framework</a:t>
            </a:r>
          </a:p>
          <a:p>
            <a:pPr marL="457200" indent="-457200" algn="l">
              <a:lnSpc>
                <a:spcPts val="462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rgbClr val="000000"/>
                </a:solidFill>
                <a:latin typeface="Inter"/>
              </a:rPr>
              <a:t>Advance resource mobilization</a:t>
            </a:r>
          </a:p>
          <a:p>
            <a:pPr marL="457200" indent="-457200" algn="l">
              <a:lnSpc>
                <a:spcPts val="462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rgbClr val="000000"/>
                </a:solidFill>
                <a:latin typeface="Inter"/>
              </a:rPr>
              <a:t>Finalize the multilateral mechanism on the fair and equitable sharing of benefits from the use of digital sequence information on genetic resources</a:t>
            </a:r>
          </a:p>
        </p:txBody>
      </p:sp>
      <p:pic>
        <p:nvPicPr>
          <p:cNvPr id="3" name="Picture 2" descr="A colorful flower with text&#10;&#10;Description automatically generated">
            <a:extLst>
              <a:ext uri="{FF2B5EF4-FFF2-40B4-BE49-F238E27FC236}">
                <a16:creationId xmlns:a16="http://schemas.microsoft.com/office/drawing/2014/main" id="{42DD75B9-D078-75CA-A2A9-BFAA3F80C5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4" t="7953" r="21724" b="7909"/>
          <a:stretch/>
        </p:blipFill>
        <p:spPr>
          <a:xfrm>
            <a:off x="13601700" y="2261193"/>
            <a:ext cx="4057650" cy="611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78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Giorgio Sans 1 Heavy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aft Biodiversity Plan Deck Template Dec 2023" id="{7878D432-2C8F-4870-91F8-7AA82FBBD8FD}" vid="{7B99017A-30B6-4C11-B9C0-B4829F8089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3FB4640F4ECC4DB763D3A4E7453A9E" ma:contentTypeVersion="29" ma:contentTypeDescription="Create a new document." ma:contentTypeScope="" ma:versionID="d9fd3d2039654eb4c33496040264d947">
  <xsd:schema xmlns:xsd="http://www.w3.org/2001/XMLSchema" xmlns:xs="http://www.w3.org/2001/XMLSchema" xmlns:p="http://schemas.microsoft.com/office/2006/metadata/properties" xmlns:ns2="2969ad49-f2d3-4965-9499-b3fda74a3c4a" xmlns:ns3="3061fea5-5b4b-42f9-8a99-2865bbdc9505" xmlns:ns4="eb4559c4-8463-4985-927f-f0d558bff8f0" targetNamespace="http://schemas.microsoft.com/office/2006/metadata/properties" ma:root="true" ma:fieldsID="02d4d22df04d871f8df1e6a4cfb28fff" ns2:_="" ns3:_="" ns4:_="">
    <xsd:import namespace="2969ad49-f2d3-4965-9499-b3fda74a3c4a"/>
    <xsd:import namespace="3061fea5-5b4b-42f9-8a99-2865bbdc9505"/>
    <xsd:import namespace="eb4559c4-8463-4985-927f-f0d558bff8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Author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69ad49-f2d3-4965-9499-b3fda74a3c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d8c265a-5436-43a7-80c1-713d2827ff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hor0" ma:index="26" ma:displayName="Author" ma:format="Dropdown" ma:list="UserInfo" ma:SharePointGroup="0" ma:internalName="Author0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61fea5-5b4b-42f9-8a99-2865bbdc950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559c4-8463-4985-927f-f0d558bff8f0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ea95d41d-ea1a-408f-9307-7f64a2798285}" ma:internalName="TaxCatchAll" ma:showField="CatchAllData" ma:web="3061fea5-5b4b-42f9-8a99-2865bbdc95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9d8c265a-5436-43a7-80c1-713d2827ffde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4559c4-8463-4985-927f-f0d558bff8f0" xsi:nil="true"/>
    <lcf76f155ced4ddcb4097134ff3c332f xmlns="2969ad49-f2d3-4965-9499-b3fda74a3c4a">
      <Terms xmlns="http://schemas.microsoft.com/office/infopath/2007/PartnerControls"/>
    </lcf76f155ced4ddcb4097134ff3c332f>
    <Author0 xmlns="2969ad49-f2d3-4965-9499-b3fda74a3c4a">
      <UserInfo>
        <DisplayName/>
        <AccountId/>
        <AccountType/>
      </UserInfo>
    </Author0>
  </documentManagement>
</p:properties>
</file>

<file path=customXml/itemProps1.xml><?xml version="1.0" encoding="utf-8"?>
<ds:datastoreItem xmlns:ds="http://schemas.openxmlformats.org/officeDocument/2006/customXml" ds:itemID="{8D261268-9DBA-48CF-A7D8-C6809DC500B9}"/>
</file>

<file path=customXml/itemProps2.xml><?xml version="1.0" encoding="utf-8"?>
<ds:datastoreItem xmlns:ds="http://schemas.openxmlformats.org/officeDocument/2006/customXml" ds:itemID="{BDFF4AA7-BD91-4F25-A839-320AE6443D6B}"/>
</file>

<file path=customXml/itemProps3.xml><?xml version="1.0" encoding="utf-8"?>
<ds:datastoreItem xmlns:ds="http://schemas.openxmlformats.org/officeDocument/2006/customXml" ds:itemID="{859BC564-E4E6-4BBE-AEE2-C244A946817D}"/>
</file>

<file path=customXml/itemProps4.xml><?xml version="1.0" encoding="utf-8"?>
<ds:datastoreItem xmlns:ds="http://schemas.openxmlformats.org/officeDocument/2006/customXml" ds:itemID="{4E04D636-AD7B-4D27-82EF-90744A02EE0C}"/>
</file>

<file path=docProps/app.xml><?xml version="1.0" encoding="utf-8"?>
<Properties xmlns="http://schemas.openxmlformats.org/officeDocument/2006/extended-properties" xmlns:vt="http://schemas.openxmlformats.org/officeDocument/2006/docPropsVTypes">
  <Template>Draft Biodiversity Plan Deck Template Dec 2023 - template </Template>
  <TotalTime>5017</TotalTime>
  <Words>793</Words>
  <Application>Microsoft Office PowerPoint</Application>
  <PresentationFormat>Custom</PresentationFormat>
  <Paragraphs>154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Giorgio Sans Heavy</vt:lpstr>
      <vt:lpstr>Arial</vt:lpstr>
      <vt:lpstr>Inter</vt:lpstr>
      <vt:lpstr>Giorgio Sans 1 Heavy</vt:lpstr>
      <vt:lpstr>Inter Bold</vt:lpstr>
      <vt:lpstr>Calibri</vt:lpstr>
      <vt:lpstr>Giorgio Sans 2 Bold</vt:lpstr>
      <vt:lpstr>Office Theme</vt:lpstr>
      <vt:lpstr>PowerPoint Presentation</vt:lpstr>
      <vt:lpstr>      The Kunming-Montreal Global Biodiversity Framework</vt:lpstr>
      <vt:lpstr> The Kunming-Montreal Global Biodiversity Framework</vt:lpstr>
      <vt:lpstr>      Cross-Cutting Considerations</vt:lpstr>
      <vt:lpstr>      KM GBF &amp; UAE Framework for Global Climate Resilience</vt:lpstr>
      <vt:lpstr>      Related Decisions</vt:lpstr>
      <vt:lpstr>     EbA &amp; Eco-DRR under CBD</vt:lpstr>
      <vt:lpstr>      Support from the UN System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Rhea Lahoud</dc:creator>
  <cp:lastModifiedBy>Tristan Tyrrell</cp:lastModifiedBy>
  <cp:revision>3</cp:revision>
  <cp:lastPrinted>2024-01-17T16:41:29Z</cp:lastPrinted>
  <dcterms:created xsi:type="dcterms:W3CDTF">2024-01-15T19:57:27Z</dcterms:created>
  <dcterms:modified xsi:type="dcterms:W3CDTF">2024-03-18T21:32:56Z</dcterms:modified>
  <dc:identifier>DAF3mzDxP3g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0x010100F83FB4640F4ECC4DB763D3A4E7453A9E</vt:lpwstr>
  </property>
</Properties>
</file>