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3.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39.xml" ContentType="application/vnd.openxmlformats-officedocument.presentationml.tags+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5117" r:id="rId5"/>
    <p:sldMasterId id="2147485185" r:id="rId6"/>
    <p:sldMasterId id="2147485189" r:id="rId7"/>
  </p:sldMasterIdLst>
  <p:notesMasterIdLst>
    <p:notesMasterId r:id="rId9"/>
  </p:notesMasterIdLst>
  <p:handoutMasterIdLst>
    <p:handoutMasterId r:id="rId10"/>
  </p:handoutMasterIdLst>
  <p:sldIdLst>
    <p:sldId id="2147479607" r:id="rId8"/>
  </p:sldIdLst>
  <p:sldSz cx="12192000" cy="6858000"/>
  <p:notesSz cx="6950075" cy="9236075"/>
  <p:custShowLst>
    <p:custShow name="Format Guide Workshop" id="0">
      <p:sldLst/>
    </p:custShow>
  </p:custShowLst>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dha, Harsil" initials="MH" lastIdx="1" clrIdx="0">
    <p:extLst>
      <p:ext uri="{19B8F6BF-5375-455C-9EA6-DF929625EA0E}">
        <p15:presenceInfo xmlns:p15="http://schemas.microsoft.com/office/powerpoint/2012/main" userId="Modha, Harsi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EAF3FA"/>
    <a:srgbClr val="97C3DD"/>
    <a:srgbClr val="CE1127"/>
    <a:srgbClr val="203864"/>
    <a:srgbClr val="C8C8C8"/>
    <a:srgbClr val="00B0F0"/>
    <a:srgbClr val="F2F2F2"/>
    <a:srgbClr val="FCEEF3"/>
    <a:srgbClr val="FE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55B469-701C-4355-B64E-315FBFD29416}" v="90" dt="2025-08-22T16:19:21.053"/>
    <p1510:client id="{D88DAF91-CC96-4D16-9FFC-F998847BBD43}" v="8" dt="2025-08-22T19:18:10.2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4614"/>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tags" Target="tags/tag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11699" cy="463408"/>
          </a:xfrm>
          <a:prstGeom prst="rect">
            <a:avLst/>
          </a:prstGeom>
        </p:spPr>
        <p:txBody>
          <a:bodyPr vert="horz" lIns="92492" tIns="46246" rIns="92492" bIns="46246" rtlCol="0"/>
          <a:lstStyle>
            <a:lvl1pPr algn="l">
              <a:defRPr sz="1200"/>
            </a:lvl1pPr>
          </a:lstStyle>
          <a:p>
            <a:endParaRPr lang="en-US" sz="800"/>
          </a:p>
        </p:txBody>
      </p:sp>
      <p:sp>
        <p:nvSpPr>
          <p:cNvPr id="3" name="Date Placeholder 2"/>
          <p:cNvSpPr>
            <a:spLocks noGrp="1"/>
          </p:cNvSpPr>
          <p:nvPr>
            <p:ph type="dt" sz="quarter" idx="1"/>
          </p:nvPr>
        </p:nvSpPr>
        <p:spPr>
          <a:xfrm>
            <a:off x="3936770" y="3"/>
            <a:ext cx="3011699" cy="463408"/>
          </a:xfrm>
          <a:prstGeom prst="rect">
            <a:avLst/>
          </a:prstGeom>
        </p:spPr>
        <p:txBody>
          <a:bodyPr vert="horz" lIns="92492" tIns="46246" rIns="92492" bIns="46246" rtlCol="0"/>
          <a:lstStyle>
            <a:lvl1pPr algn="r">
              <a:defRPr sz="1200"/>
            </a:lvl1pPr>
          </a:lstStyle>
          <a:p>
            <a:fld id="{57691E93-EF64-46CC-85E2-BBB5BEDB9501}" type="datetimeFigureOut">
              <a:rPr lang="en-US" sz="800"/>
              <a:t>8/25/2025</a:t>
            </a:fld>
            <a:endParaRPr lang="en-US" sz="800"/>
          </a:p>
        </p:txBody>
      </p:sp>
      <p:sp>
        <p:nvSpPr>
          <p:cNvPr id="4" name="Footer Placeholder 3"/>
          <p:cNvSpPr>
            <a:spLocks noGrp="1"/>
          </p:cNvSpPr>
          <p:nvPr>
            <p:ph type="ftr" sz="quarter" idx="2"/>
          </p:nvPr>
        </p:nvSpPr>
        <p:spPr>
          <a:xfrm>
            <a:off x="2" y="8772671"/>
            <a:ext cx="3011699" cy="463407"/>
          </a:xfrm>
          <a:prstGeom prst="rect">
            <a:avLst/>
          </a:prstGeom>
        </p:spPr>
        <p:txBody>
          <a:bodyPr vert="horz" lIns="92492" tIns="46246" rIns="92492"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936770" y="8772671"/>
            <a:ext cx="3011699" cy="463407"/>
          </a:xfrm>
          <a:prstGeom prst="rect">
            <a:avLst/>
          </a:prstGeom>
        </p:spPr>
        <p:txBody>
          <a:bodyPr vert="horz" lIns="92492" tIns="46246" rIns="92492"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0" y="4410720"/>
            <a:ext cx="6948467" cy="48253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2" tIns="46246" rIns="92492" bIns="46246" rtlCol="0" anchor="ctr"/>
          <a:lstStyle/>
          <a:p>
            <a:pPr algn="ctr"/>
            <a:endParaRPr lang="en-US"/>
          </a:p>
        </p:txBody>
      </p:sp>
      <p:sp>
        <p:nvSpPr>
          <p:cNvPr id="2" name="Header Placeholder 1"/>
          <p:cNvSpPr>
            <a:spLocks noGrp="1"/>
          </p:cNvSpPr>
          <p:nvPr>
            <p:ph type="hdr" sz="quarter"/>
          </p:nvPr>
        </p:nvSpPr>
        <p:spPr>
          <a:xfrm>
            <a:off x="82427" y="3"/>
            <a:ext cx="2929274" cy="463408"/>
          </a:xfrm>
          <a:prstGeom prst="rect">
            <a:avLst/>
          </a:prstGeom>
        </p:spPr>
        <p:txBody>
          <a:bodyPr vert="horz" lIns="92492" tIns="46246" rIns="92492" bIns="46246" rtlCol="0"/>
          <a:lstStyle>
            <a:lvl1pPr algn="l">
              <a:defRPr sz="1400"/>
            </a:lvl1pPr>
          </a:lstStyle>
          <a:p>
            <a:endParaRPr lang="en-US"/>
          </a:p>
        </p:txBody>
      </p:sp>
      <p:sp>
        <p:nvSpPr>
          <p:cNvPr id="4" name="Slide Image Placeholder 3"/>
          <p:cNvSpPr>
            <a:spLocks noGrp="1" noRot="1" noChangeAspect="1"/>
          </p:cNvSpPr>
          <p:nvPr>
            <p:ph type="sldImg" idx="2"/>
          </p:nvPr>
        </p:nvSpPr>
        <p:spPr>
          <a:xfrm>
            <a:off x="156103" y="575009"/>
            <a:ext cx="6620256" cy="3724113"/>
          </a:xfrm>
          <a:prstGeom prst="rect">
            <a:avLst/>
          </a:prstGeom>
          <a:noFill/>
          <a:ln w="9525">
            <a:solidFill>
              <a:schemeClr val="bg2"/>
            </a:solidFill>
          </a:ln>
        </p:spPr>
        <p:txBody>
          <a:bodyPr vert="horz" lIns="92492" tIns="46246" rIns="92492" bIns="46246" rtlCol="0" anchor="ctr"/>
          <a:lstStyle/>
          <a:p>
            <a:endParaRPr lang="en-US"/>
          </a:p>
        </p:txBody>
      </p:sp>
      <p:sp>
        <p:nvSpPr>
          <p:cNvPr id="6" name="Footer Placeholder 5"/>
          <p:cNvSpPr>
            <a:spLocks noGrp="1"/>
          </p:cNvSpPr>
          <p:nvPr>
            <p:ph type="ftr" sz="quarter" idx="4"/>
          </p:nvPr>
        </p:nvSpPr>
        <p:spPr>
          <a:xfrm>
            <a:off x="82427" y="8744096"/>
            <a:ext cx="2929274" cy="463407"/>
          </a:xfrm>
          <a:prstGeom prst="rect">
            <a:avLst/>
          </a:prstGeom>
        </p:spPr>
        <p:txBody>
          <a:bodyPr vert="horz" lIns="92492" tIns="46246" rIns="92492" bIns="46246" rtlCol="0" anchor="b"/>
          <a:lstStyle>
            <a:lvl1pPr algn="l">
              <a:defRPr sz="1400"/>
            </a:lvl1pPr>
          </a:lstStyle>
          <a:p>
            <a:endParaRPr lang="en-US"/>
          </a:p>
        </p:txBody>
      </p:sp>
      <p:sp>
        <p:nvSpPr>
          <p:cNvPr id="7" name="Slide Number Placeholder 6"/>
          <p:cNvSpPr>
            <a:spLocks noGrp="1"/>
          </p:cNvSpPr>
          <p:nvPr>
            <p:ph type="sldNum" sz="quarter" idx="5"/>
          </p:nvPr>
        </p:nvSpPr>
        <p:spPr>
          <a:xfrm>
            <a:off x="3936770" y="8744096"/>
            <a:ext cx="2919957" cy="463407"/>
          </a:xfrm>
          <a:prstGeom prst="rect">
            <a:avLst/>
          </a:prstGeom>
        </p:spPr>
        <p:txBody>
          <a:bodyPr vert="horz" lIns="92492" tIns="46246" rIns="92492" bIns="46246"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9519" y="4714653"/>
            <a:ext cx="6413424" cy="3768947"/>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F2C7CF5F-7CF3-4DF3-838A-EE34544862CC}" type="datetimeFigureOut">
              <a:rPr lang="en-US" smtClean="0"/>
              <a:t>8/25/2025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10" userDrawn="1">
          <p15:clr>
            <a:srgbClr val="F26B43"/>
          </p15:clr>
        </p15:guide>
        <p15:guide id="2" pos="2189"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55596561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5.xml"/><Relationship Id="rId7" Type="http://schemas.openxmlformats.org/officeDocument/2006/relationships/image" Target="../media/image2.emf"/><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oleObject" Target="../embeddings/oleObject2.bin"/><Relationship Id="rId5" Type="http://schemas.openxmlformats.org/officeDocument/2006/relationships/slideMaster" Target="../slideMasters/slideMaster1.xml"/><Relationship Id="rId4" Type="http://schemas.openxmlformats.org/officeDocument/2006/relationships/tags" Target="../tags/tag6.xml"/><Relationship Id="rId9"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8.png"/><Relationship Id="rId4" Type="http://schemas.openxmlformats.org/officeDocument/2006/relationships/image" Target="../media/image7.emf"/></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9.png"/><Relationship Id="rId4" Type="http://schemas.openxmlformats.org/officeDocument/2006/relationships/image" Target="../media/image7.emf"/></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2.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14.xml"/><Relationship Id="rId7" Type="http://schemas.openxmlformats.org/officeDocument/2006/relationships/image" Target="../media/image2.emf"/><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oleObject" Target="../embeddings/oleObject6.bin"/><Relationship Id="rId5" Type="http://schemas.openxmlformats.org/officeDocument/2006/relationships/slideMaster" Target="../slideMasters/slideMaster1.xml"/><Relationship Id="rId4" Type="http://schemas.openxmlformats.org/officeDocument/2006/relationships/tags" Target="../tags/tag15.xml"/><Relationship Id="rId9"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16.xml"/><Relationship Id="rId5" Type="http://schemas.openxmlformats.org/officeDocument/2006/relationships/image" Target="../media/image5.png"/><Relationship Id="rId4" Type="http://schemas.openxmlformats.org/officeDocument/2006/relationships/image" Target="../media/image7.emf"/></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17.xml"/><Relationship Id="rId5" Type="http://schemas.openxmlformats.org/officeDocument/2006/relationships/image" Target="../media/image9.png"/><Relationship Id="rId4" Type="http://schemas.openxmlformats.org/officeDocument/2006/relationships/image" Target="../media/image2.emf"/></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4.jpe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2.emf"/><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1.emf"/><Relationship Id="rId4" Type="http://schemas.openxmlformats.org/officeDocument/2006/relationships/oleObject" Target="../embeddings/oleObject10.bin"/></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23.xml"/><Relationship Id="rId4" Type="http://schemas.openxmlformats.org/officeDocument/2006/relationships/image" Target="../media/image1.emf"/></Relationships>
</file>

<file path=ppt/slideLayouts/_rels/slideLayout6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1.emf"/></Relationships>
</file>

<file path=ppt/slideLayouts/_rels/slideLayout6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2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6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1.emf"/><Relationship Id="rId4" Type="http://schemas.openxmlformats.org/officeDocument/2006/relationships/oleObject" Target="../embeddings/oleObject14.bin"/></Relationships>
</file>

<file path=ppt/slideLayouts/_rels/slideLayout6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28.xml"/><Relationship Id="rId4" Type="http://schemas.openxmlformats.org/officeDocument/2006/relationships/image" Target="../media/image1.emf"/></Relationships>
</file>

<file path=ppt/slideLayouts/_rels/slideLayout6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29.xml"/><Relationship Id="rId4" Type="http://schemas.openxmlformats.org/officeDocument/2006/relationships/image" Target="../media/image1.emf"/></Relationships>
</file>

<file path=ppt/slideLayouts/_rels/slideLayout6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30.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6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tags" Target="../tags/tag31.xml"/><Relationship Id="rId5" Type="http://schemas.openxmlformats.org/officeDocument/2006/relationships/image" Target="../media/image5.png"/><Relationship Id="rId4" Type="http://schemas.openxmlformats.org/officeDocument/2006/relationships/image" Target="../media/image1.emf"/></Relationships>
</file>

<file path=ppt/slideLayouts/_rels/slideLayout6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2.xml"/><Relationship Id="rId1" Type="http://schemas.openxmlformats.org/officeDocument/2006/relationships/tags" Target="../tags/tag33.xml"/><Relationship Id="rId4" Type="http://schemas.openxmlformats.org/officeDocument/2006/relationships/image" Target="../media/image10.emf"/></Relationships>
</file>

<file path=ppt/slideLayouts/_rels/slideLayout6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2.xml"/><Relationship Id="rId1" Type="http://schemas.openxmlformats.org/officeDocument/2006/relationships/tags" Target="../tags/tag34.xml"/><Relationship Id="rId4" Type="http://schemas.openxmlformats.org/officeDocument/2006/relationships/image" Target="../media/image10.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2.xml"/><Relationship Id="rId1" Type="http://schemas.openxmlformats.org/officeDocument/2006/relationships/tags" Target="../tags/tag35.xml"/><Relationship Id="rId4" Type="http://schemas.openxmlformats.org/officeDocument/2006/relationships/image" Target="../media/image10.emf"/></Relationships>
</file>

<file path=ppt/slideLayouts/_rels/slideLayout7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3.xml"/><Relationship Id="rId1" Type="http://schemas.openxmlformats.org/officeDocument/2006/relationships/tags" Target="../tags/tag37.xml"/><Relationship Id="rId4" Type="http://schemas.openxmlformats.org/officeDocument/2006/relationships/image" Target="../media/image10.emf"/></Relationships>
</file>

<file path=ppt/slideLayouts/_rels/slideLayout72.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3.xml"/><Relationship Id="rId1" Type="http://schemas.openxmlformats.org/officeDocument/2006/relationships/tags" Target="../tags/tag38.xml"/><Relationship Id="rId4" Type="http://schemas.openxmlformats.org/officeDocument/2006/relationships/image" Target="../media/image10.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3985612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84" imgH="384" progId="TCLayout.ActiveDocument.1">
                  <p:embed/>
                </p:oleObj>
              </mc:Choice>
              <mc:Fallback>
                <p:oleObj name="think-cell Slide" r:id="rId6" imgW="384" imgH="384"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8">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3"/>
            </p:custDataLst>
          </p:nvPr>
        </p:nvPicPr>
        <p:blipFill rotWithShape="1">
          <a:blip r:embed="rId9">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baseline="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a:prstGeom prst="rect">
            <a:avLst/>
          </a:prstGeom>
        </p:spPr>
        <p:txBody>
          <a:bodyPr anchor="b">
            <a:normAutofit/>
          </a:bodyPr>
          <a:lstStyle>
            <a:lvl1pPr algn="l">
              <a:lnSpc>
                <a:spcPct val="93000"/>
              </a:lnSpc>
              <a:defRPr sz="5400" baseline="0">
                <a:solidFill>
                  <a:schemeClr val="bg1"/>
                </a:solidFill>
                <a:latin typeface="+mj-lt"/>
                <a:sym typeface="Trebuchet MS" panose="020B0603020202020204" pitchFamily="34" charset="0"/>
              </a:defRPr>
            </a:lvl1pPr>
          </a:lstStyle>
          <a:p>
            <a:r>
              <a:rPr lang="en-US"/>
              <a:t>Title in Title Case</a:t>
            </a:r>
          </a:p>
        </p:txBody>
      </p:sp>
      <p:sp>
        <p:nvSpPr>
          <p:cNvPr id="33" name="Freeform 32"/>
          <p:cNvSpPr>
            <a:spLocks noChangeAspect="1"/>
          </p:cNvSpPr>
          <p:nvPr userDrawn="1">
            <p:custDataLst>
              <p:tags r:id="rId4"/>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15151835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Green half">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2" name="Rectangle 11"/>
          <p:cNvSpPr/>
          <p:nvPr userDrawn="1"/>
        </p:nvSpPr>
        <p:spPr>
          <a:xfrm>
            <a:off x="6096000" y="0"/>
            <a:ext cx="6096000" cy="68580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4" name="Title 1"/>
          <p:cNvSpPr>
            <a:spLocks noGrp="1"/>
          </p:cNvSpPr>
          <p:nvPr>
            <p:ph type="title" hasCustomPrompt="1"/>
          </p:nvPr>
        </p:nvSpPr>
        <p:spPr bwMode="black">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6"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235241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Green two third">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0" name="Rectangle 9"/>
          <p:cNvSpPr/>
          <p:nvPr userDrawn="1"/>
        </p:nvSpPr>
        <p:spPr bwMode="gray">
          <a:xfrm>
            <a:off x="7819543" y="0"/>
            <a:ext cx="4372457"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1"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2"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Copyright"/>
          <p:cNvSpPr txBox="1"/>
          <p:nvPr userDrawn="1"/>
        </p:nvSpPr>
        <p:spPr>
          <a:xfrm rot="16200000">
            <a:off x="9486900" y="3916394"/>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4" name="Title 1"/>
          <p:cNvSpPr>
            <a:spLocks noGrp="1"/>
          </p:cNvSpPr>
          <p:nvPr>
            <p:ph type="title" hasCustomPrompt="1"/>
          </p:nvPr>
        </p:nvSpPr>
        <p:spPr bwMode="blackWhite">
          <a:xfrm>
            <a:off x="630000" y="180465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edit title</a:t>
            </a:r>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6328090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6"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7" name="Title 2"/>
          <p:cNvSpPr>
            <a:spLocks noGrp="1"/>
          </p:cNvSpPr>
          <p:nvPr>
            <p:ph type="title" hasCustomPrompt="1"/>
          </p:nvPr>
        </p:nvSpPr>
        <p:spPr>
          <a:xfrm>
            <a:off x="630000" y="2764203"/>
            <a:ext cx="2478638" cy="1314311"/>
          </a:xfrm>
          <a:prstGeom prst="rect">
            <a:avLst/>
          </a:prstGeom>
        </p:spPr>
        <p:txBody>
          <a:bodyPr anchor="ctr">
            <a:noAutofit/>
          </a:bodyPr>
          <a:lstStyle>
            <a:lvl1pPr>
              <a:defRPr sz="3200" baseline="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2577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Green left arrow">
    <p:bg>
      <p:bgPr>
        <a:solidFill>
          <a:srgbClr val="F2F2F2"/>
        </a:solidFill>
        <a:effectLst/>
      </p:bgPr>
    </p:bg>
    <p:spTree>
      <p:nvGrpSpPr>
        <p:cNvPr id="1" name=""/>
        <p:cNvGrpSpPr/>
        <p:nvPr/>
      </p:nvGrpSpPr>
      <p:grpSpPr>
        <a:xfrm>
          <a:off x="0" y="0"/>
          <a:ext cx="0" cy="0"/>
          <a:chOff x="0" y="0"/>
          <a:chExt cx="0" cy="0"/>
        </a:xfrm>
      </p:grpSpPr>
      <p:sp>
        <p:nvSpPr>
          <p:cNvPr id="16" name="Freeform 14"/>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2764203"/>
            <a:ext cx="2478638" cy="1314311"/>
          </a:xfrm>
        </p:spPr>
        <p:txBody>
          <a:bodyPr anchor="ctr" anchorCtr="0">
            <a:noAutofit/>
          </a:bodyPr>
          <a:lstStyle>
            <a:lvl1pPr>
              <a:defRPr sz="3200" baseline="0">
                <a:solidFill>
                  <a:srgbClr val="FFFFFF"/>
                </a:solidFill>
                <a:latin typeface="+mj-lt"/>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6791741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3252687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TextBox 4"/>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8"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3" name="Pentagon 3"/>
          <p:cNvSpPr/>
          <p:nvPr userDrawn="1"/>
        </p:nvSpPr>
        <p:spPr bwMode="white">
          <a:xfrm>
            <a:off x="1" y="0"/>
            <a:ext cx="5426920"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5" name="Picture 14"/>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2082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Green arrow one third">
    <p:bg>
      <p:bgPr>
        <a:solidFill>
          <a:srgbClr val="F2F2F2"/>
        </a:solidFill>
        <a:effectLst/>
      </p:bgPr>
    </p:bg>
    <p:spTree>
      <p:nvGrpSpPr>
        <p:cNvPr id="1" name=""/>
        <p:cNvGrpSpPr/>
        <p:nvPr/>
      </p:nvGrpSpPr>
      <p:grpSpPr>
        <a:xfrm>
          <a:off x="0" y="0"/>
          <a:ext cx="0" cy="0"/>
          <a:chOff x="0" y="0"/>
          <a:chExt cx="0" cy="0"/>
        </a:xfrm>
      </p:grpSpPr>
      <p:sp>
        <p:nvSpPr>
          <p:cNvPr id="13"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29741921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6"/>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4" name="Pentagon 8"/>
          <p:cNvSpPr/>
          <p:nvPr userDrawn="1"/>
        </p:nvSpPr>
        <p:spPr bwMode="white">
          <a:xfrm>
            <a:off x="0" y="0"/>
            <a:ext cx="6363546"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8717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Green arrow half">
    <p:bg>
      <p:bgPr>
        <a:solidFill>
          <a:srgbClr val="F2F2F2"/>
        </a:solidFill>
        <a:effectLst/>
      </p:bgPr>
    </p:bg>
    <p:spTree>
      <p:nvGrpSpPr>
        <p:cNvPr id="1" name=""/>
        <p:cNvGrpSpPr/>
        <p:nvPr/>
      </p:nvGrpSpPr>
      <p:grpSpPr>
        <a:xfrm>
          <a:off x="0" y="0"/>
          <a:ext cx="0" cy="0"/>
          <a:chOff x="0" y="0"/>
          <a:chExt cx="0" cy="0"/>
        </a:xfrm>
      </p:grpSpPr>
      <p:sp>
        <p:nvSpPr>
          <p:cNvPr id="14" name="Pentagon 8"/>
          <p:cNvSpPr/>
          <p:nvPr userDrawn="1"/>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2"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24380786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16"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2801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Green arrow two third">
    <p:bg>
      <p:bgPr>
        <a:solidFill>
          <a:srgbClr val="F2F2F2"/>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369865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16573120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3" name="TextBox 2"/>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8"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27055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g statement icon">
    <p:bg>
      <p:bgPr>
        <a:solidFill>
          <a:schemeClr val="bg1">
            <a:lumMod val="95000"/>
          </a:schemeClr>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3796626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accent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426197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7" name="Picture 6"/>
          <p:cNvPicPr>
            <a:picLocks noChangeAspect="1"/>
          </p:cNvPicPr>
          <p:nvPr userDrawn="1"/>
        </p:nvPicPr>
        <p:blipFill rotWithShape="1">
          <a:blip r:embed="rId5">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12021792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4"/>
          </p:nvPr>
        </p:nvSpPr>
        <p:spPr bwMode="white">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4" name="Title 3"/>
          <p:cNvSpPr>
            <a:spLocks noGrp="1"/>
          </p:cNvSpPr>
          <p:nvPr>
            <p:ph type="title" hasCustomPrompt="1"/>
          </p:nvPr>
        </p:nvSpPr>
        <p:spPr>
          <a:xfrm>
            <a:off x="630000" y="622800"/>
            <a:ext cx="10933200" cy="470898"/>
          </a:xfrm>
        </p:spPr>
        <p:txBody>
          <a:bodyPr/>
          <a:lstStyle>
            <a:lvl1pPr>
              <a:defRPr sz="3400">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8300739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0142520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sclaimer">
    <p:bg>
      <p:bgPr>
        <a:solidFill>
          <a:schemeClr val="bg2"/>
        </a:solidFill>
        <a:effectLst/>
      </p:bgPr>
    </p:bg>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8249069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73536932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2"/>
            </p:custDataLst>
          </p:nvPr>
        </p:nvPicPr>
        <p:blipFill>
          <a:blip r:embed="rId7">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7" name="Freeform 6"/>
          <p:cNvSpPr>
            <a:spLocks noChangeAspect="1"/>
          </p:cNvSpPr>
          <p:nvPr userDrawn="1">
            <p:custDataLst>
              <p:tags r:id="rId3"/>
            </p:custDataLst>
          </p:nvPr>
        </p:nvSpPr>
        <p:spPr bwMode="auto">
          <a:xfrm>
            <a:off x="2676858"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36612475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ayout guide">
    <p:spTree>
      <p:nvGrpSpPr>
        <p:cNvPr id="1" name=""/>
        <p:cNvGrpSpPr/>
        <p:nvPr/>
      </p:nvGrpSpPr>
      <p:grpSpPr>
        <a:xfrm>
          <a:off x="0" y="0"/>
          <a:ext cx="0" cy="0"/>
          <a:chOff x="0" y="0"/>
          <a:chExt cx="0" cy="0"/>
        </a:xfrm>
      </p:grpSpPr>
      <p:grpSp>
        <p:nvGrpSpPr>
          <p:cNvPr id="49" name="Group 48"/>
          <p:cNvGrpSpPr/>
          <p:nvPr userDrawn="1"/>
        </p:nvGrpSpPr>
        <p:grpSpPr>
          <a:xfrm>
            <a:off x="-600" y="-1"/>
            <a:ext cx="12193800" cy="6858001"/>
            <a:chOff x="-600" y="-1"/>
            <a:chExt cx="12193800" cy="6858001"/>
          </a:xfrm>
        </p:grpSpPr>
        <p:sp>
          <p:nvSpPr>
            <p:cNvPr id="50"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51" name="Baselines / anchors"/>
            <p:cNvGrpSpPr/>
            <p:nvPr userDrawn="1"/>
          </p:nvGrpSpPr>
          <p:grpSpPr>
            <a:xfrm>
              <a:off x="-600" y="622800"/>
              <a:ext cx="12193200" cy="5536800"/>
              <a:chOff x="12623800" y="622800"/>
              <a:chExt cx="11176000" cy="5536800"/>
            </a:xfrm>
          </p:grpSpPr>
          <p:cxnSp>
            <p:nvCxnSpPr>
              <p:cNvPr id="77" name="Straight Connector 76"/>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52" name="Gutter space"/>
            <p:cNvGrpSpPr/>
            <p:nvPr userDrawn="1"/>
          </p:nvGrpSpPr>
          <p:grpSpPr>
            <a:xfrm>
              <a:off x="1277000" y="623550"/>
              <a:ext cx="9638000" cy="5537047"/>
              <a:chOff x="1277000" y="623550"/>
              <a:chExt cx="9638000" cy="5537047"/>
            </a:xfrm>
          </p:grpSpPr>
          <p:sp>
            <p:nvSpPr>
              <p:cNvPr id="66"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7"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8"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9"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0"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1"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2"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3"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4"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5"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6"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3"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54"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57"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58" name="Five column measure"/>
            <p:cNvGrpSpPr/>
            <p:nvPr userDrawn="1"/>
          </p:nvGrpSpPr>
          <p:grpSpPr>
            <a:xfrm>
              <a:off x="629400" y="5975122"/>
              <a:ext cx="10933200" cy="79536"/>
              <a:chOff x="629400" y="5975122"/>
              <a:chExt cx="10933200" cy="79536"/>
            </a:xfrm>
          </p:grpSpPr>
          <p:sp>
            <p:nvSpPr>
              <p:cNvPr id="61"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2"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3"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4"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5"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9"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60"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6959937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D. Title Sl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66548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84" imgH="384" progId="TCLayout.ActiveDocument.1">
                  <p:embed/>
                </p:oleObj>
              </mc:Choice>
              <mc:Fallback>
                <p:oleObj name="think-cell Slide" r:id="rId6" imgW="384" imgH="384" progId="TCLayout.ActiveDocument.1">
                  <p:embed/>
                  <p:pic>
                    <p:nvPicPr>
                      <p:cNvPr id="3" name="Object 2"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8">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3"/>
            </p:custDataLst>
          </p:nvPr>
        </p:nvPicPr>
        <p:blipFill rotWithShape="1">
          <a:blip r:embed="rId9">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p:spPr>
        <p:txBody>
          <a:bodyPr anchor="b">
            <a:normAutofit/>
          </a:bodyPr>
          <a:lstStyle>
            <a:lvl1pPr algn="l">
              <a:lnSpc>
                <a:spcPct val="93000"/>
              </a:lnSpc>
              <a:defRPr sz="5400">
                <a:solidFill>
                  <a:schemeClr val="bg1"/>
                </a:solidFill>
                <a:latin typeface="+mj-lt"/>
                <a:sym typeface="Trebuchet MS" panose="020B0603020202020204" pitchFamily="34" charset="0"/>
              </a:defRPr>
            </a:lvl1pPr>
          </a:lstStyle>
          <a:p>
            <a:r>
              <a:rPr lang="en-US"/>
              <a:t>Title in Title Case</a:t>
            </a:r>
          </a:p>
        </p:txBody>
      </p:sp>
      <p:sp>
        <p:nvSpPr>
          <p:cNvPr id="13" name="Freeform 12"/>
          <p:cNvSpPr>
            <a:spLocks noChangeAspect="1"/>
          </p:cNvSpPr>
          <p:nvPr userDrawn="1">
            <p:custDataLst>
              <p:tags r:id="rId4"/>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E4FFF-81B3-4CDA-B0A1-3363FFB22A6A}"/>
              </a:ext>
            </a:extLst>
          </p:cNvPr>
          <p:cNvSpPr>
            <a:spLocks noGrp="1"/>
          </p:cNvSpPr>
          <p:nvPr>
            <p:ph type="title" hasCustomPrompt="1"/>
          </p:nvPr>
        </p:nvSpPr>
        <p:spPr>
          <a:xfrm>
            <a:off x="630000" y="622800"/>
            <a:ext cx="10933350" cy="470898"/>
          </a:xfrm>
        </p:spPr>
        <p:txBody>
          <a:bodyPr/>
          <a:lstStyle>
            <a:lvl1pPr>
              <a:defRPr sz="3400"/>
            </a:lvl1pPr>
          </a:lstStyle>
          <a:p>
            <a:r>
              <a:rPr lang="en-US"/>
              <a:t>Click to add title</a:t>
            </a:r>
          </a:p>
        </p:txBody>
      </p:sp>
      <p:sp>
        <p:nvSpPr>
          <p:cNvPr id="8" name="Text Placeholder 7">
            <a:extLst>
              <a:ext uri="{FF2B5EF4-FFF2-40B4-BE49-F238E27FC236}">
                <a16:creationId xmlns:a16="http://schemas.microsoft.com/office/drawing/2014/main" id="{1F54B2F8-C51F-4566-BAC0-8A0C8E575488}"/>
              </a:ext>
            </a:extLst>
          </p:cNvPr>
          <p:cNvSpPr>
            <a:spLocks noGrp="1"/>
          </p:cNvSpPr>
          <p:nvPr>
            <p:ph type="body" sz="quarter" idx="10"/>
          </p:nvPr>
        </p:nvSpPr>
        <p:spPr>
          <a:xfrm>
            <a:off x="629399" y="2085628"/>
            <a:ext cx="10933801" cy="4089131"/>
          </a:xfrm>
        </p:spPr>
        <p:txBody>
          <a:bodyPr/>
          <a:lstStyle>
            <a:lvl1pPr>
              <a:lnSpc>
                <a:spcPct val="100000"/>
              </a:lnSpc>
              <a:spcBef>
                <a:spcPts val="0"/>
              </a:spcBef>
              <a:spcAft>
                <a:spcPts val="0"/>
              </a:spcAft>
              <a:defRPr sz="2000"/>
            </a:lvl1pPr>
            <a:lvl2pPr>
              <a:lnSpc>
                <a:spcPct val="100000"/>
              </a:lnSpc>
              <a:spcBef>
                <a:spcPts val="0"/>
              </a:spcBef>
              <a:spcAft>
                <a:spcPts val="0"/>
              </a:spcAft>
              <a:defRPr sz="2000"/>
            </a:lvl2pPr>
            <a:lvl3pPr>
              <a:lnSpc>
                <a:spcPct val="100000"/>
              </a:lnSpc>
              <a:spcBef>
                <a:spcPts val="0"/>
              </a:spcBef>
              <a:spcAft>
                <a:spcPts val="0"/>
              </a:spcAft>
              <a:defRPr sz="2000"/>
            </a:lvl3pPr>
            <a:lvl4pPr>
              <a:lnSpc>
                <a:spcPct val="100000"/>
              </a:lnSpc>
              <a:spcBef>
                <a:spcPts val="0"/>
              </a:spcBef>
              <a:spcAft>
                <a:spcPts val="0"/>
              </a:spcAft>
              <a:defRPr sz="2800"/>
            </a:lvl4pPr>
            <a:lvl5pPr>
              <a:lnSpc>
                <a:spcPct val="100000"/>
              </a:lnSpc>
              <a:spcBef>
                <a:spcPts val="0"/>
              </a:spcBef>
              <a:spcAft>
                <a:spcPts val="0"/>
              </a:spcAft>
              <a:defRPr sz="2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7300034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3126-25E7-42D8-B799-608CFD4DF6C3}"/>
              </a:ext>
            </a:extLst>
          </p:cNvPr>
          <p:cNvSpPr>
            <a:spLocks noGrp="1"/>
          </p:cNvSpPr>
          <p:nvPr>
            <p:ph type="title" hasCustomPrompt="1"/>
          </p:nvPr>
        </p:nvSpPr>
        <p:spPr/>
        <p:txBody>
          <a:bodyPr/>
          <a:lstStyle/>
          <a:p>
            <a:r>
              <a:rPr lang="en-US"/>
              <a:t>Click to add title</a:t>
            </a:r>
          </a:p>
        </p:txBody>
      </p:sp>
      <p:sp>
        <p:nvSpPr>
          <p:cNvPr id="6" name="Text Placeholder 5">
            <a:extLst>
              <a:ext uri="{FF2B5EF4-FFF2-40B4-BE49-F238E27FC236}">
                <a16:creationId xmlns:a16="http://schemas.microsoft.com/office/drawing/2014/main" id="{FAD1DA01-0E73-44DE-A132-B4FF1E70A315}"/>
              </a:ext>
            </a:extLst>
          </p:cNvPr>
          <p:cNvSpPr>
            <a:spLocks noGrp="1"/>
          </p:cNvSpPr>
          <p:nvPr>
            <p:ph type="body" sz="quarter" idx="10"/>
          </p:nvPr>
        </p:nvSpPr>
        <p:spPr>
          <a:xfrm>
            <a:off x="629400" y="2085628"/>
            <a:ext cx="10933950"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4043400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 Gray slice heading">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7" name="Rectangle 6"/>
          <p:cNvSpPr/>
          <p:nvPr userDrawn="1"/>
        </p:nvSpPr>
        <p:spPr bwMode="white">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8" name="Subtitle 2"/>
          <p:cNvSpPr>
            <a:spLocks noGrp="1"/>
          </p:cNvSpPr>
          <p:nvPr>
            <p:ph type="subTitle" idx="13" hasCustomPrompt="1"/>
          </p:nvPr>
        </p:nvSpPr>
        <p:spPr>
          <a:xfrm>
            <a:off x="630000" y="2158987"/>
            <a:ext cx="3744000" cy="541687"/>
          </a:xfrm>
          <a:prstGeom prst="rect">
            <a:avLst/>
          </a:prstGeom>
        </p:spPr>
        <p:txBody>
          <a:bodyPr>
            <a:noAutofit/>
          </a:bodyPr>
          <a:lstStyle>
            <a:lvl1pPr marL="0" indent="0" algn="l">
              <a:buNone/>
              <a:defRPr sz="1600">
                <a:solidFill>
                  <a:schemeClr val="tx2"/>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p>
        </p:txBody>
      </p:sp>
      <p:sp>
        <p:nvSpPr>
          <p:cNvPr id="9" name="Title 4"/>
          <p:cNvSpPr>
            <a:spLocks noGrp="1"/>
          </p:cNvSpPr>
          <p:nvPr>
            <p:ph type="title" hasCustomPrompt="1"/>
          </p:nvPr>
        </p:nvSpPr>
        <p:spPr>
          <a:xfrm>
            <a:off x="630000" y="1227048"/>
            <a:ext cx="3744000" cy="664797"/>
          </a:xfrm>
        </p:spPr>
        <p:txBody>
          <a:bodyPr anchor="t">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9007530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 Section header box">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8" name="Title 1"/>
          <p:cNvSpPr>
            <a:spLocks noGrp="1"/>
          </p:cNvSpPr>
          <p:nvPr>
            <p:ph type="title" hasCustomPrompt="1"/>
          </p:nvPr>
        </p:nvSpPr>
        <p:spPr bwMode="blackWhite">
          <a:xfrm>
            <a:off x="1284742" y="2668041"/>
            <a:ext cx="9620491" cy="3201026"/>
          </a:xfrm>
          <a:prstGeom prst="rect">
            <a:avLst/>
          </a:prstGeom>
          <a:ln w="9525">
            <a:noFill/>
          </a:ln>
          <a:extLst>
            <a:ext uri="{91240B29-F687-4F45-9708-019B960494DF}">
              <a14:hiddenLine xmlns:a14="http://schemas.microsoft.com/office/drawing/2010/main" w="9525">
                <a:solidFill>
                  <a:schemeClr val="bg1"/>
                </a:solidFill>
              </a14:hiddenLine>
            </a:ext>
          </a:extLst>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tx2"/>
                </a:solidFill>
                <a:latin typeface="+mj-lt"/>
                <a:ea typeface="+mn-ea"/>
                <a:cs typeface="Arial" panose="020B0604020202020204" pitchFamily="34" charset="0"/>
                <a:sym typeface="Trebuchet MS" panose="020B0603020202020204" pitchFamily="34" charset="0"/>
              </a:defRPr>
            </a:lvl1pPr>
          </a:lstStyle>
          <a:p>
            <a:r>
              <a:rPr lang="en-US"/>
              <a:t>Click to add section title</a:t>
            </a:r>
          </a:p>
        </p:txBody>
      </p:sp>
      <p:sp>
        <p:nvSpPr>
          <p:cNvPr id="11" name="Rectangle 10"/>
          <p:cNvSpPr/>
          <p:nvPr userDrawn="1"/>
        </p:nvSpPr>
        <p:spPr bwMode="white">
          <a:xfrm>
            <a:off x="1280693" y="1424081"/>
            <a:ext cx="951721" cy="951721"/>
          </a:xfrm>
          <a:prstGeom prst="rect">
            <a:avLst/>
          </a:prstGeom>
          <a:noFill/>
          <a:ln>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8199047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tx2"/>
                </a:solidFill>
                <a:latin typeface="+mj-lt"/>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5239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D. 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8"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4" name="Rectangle 23"/>
          <p:cNvSpPr/>
          <p:nvPr userDrawn="1"/>
        </p:nvSpPr>
        <p:spPr bwMode="white">
          <a:xfrm>
            <a:off x="0" y="0"/>
            <a:ext cx="407950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223664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D. 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4" name="Rectangle 13"/>
          <p:cNvSpPr/>
          <p:nvPr userDrawn="1"/>
        </p:nvSpPr>
        <p:spPr bwMode="white">
          <a:xfrm>
            <a:off x="0" y="0"/>
            <a:ext cx="717195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8"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76529"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4829456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D. Four column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9029246" y="0"/>
            <a:ext cx="416951" cy="6858000"/>
          </a:xfrm>
          <a:prstGeom prst="rect">
            <a:avLst/>
          </a:prstGeom>
        </p:spPr>
      </p:pic>
      <p:sp>
        <p:nvSpPr>
          <p:cNvPr id="10" name="Rectangle 9"/>
          <p:cNvSpPr/>
          <p:nvPr userDrawn="1"/>
        </p:nvSpPr>
        <p:spPr bwMode="white">
          <a:xfrm>
            <a:off x="0" y="0"/>
            <a:ext cx="90342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8101584"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793922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D. 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23" name="Picture 22"/>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4"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bg1"/>
                </a:solidFill>
                <a:latin typeface="+mj-lt"/>
                <a:sym typeface="Trebuchet MS" panose="020B0603020202020204" pitchFamily="34" charset="0"/>
              </a:defRPr>
            </a:lvl1pPr>
          </a:lstStyle>
          <a:p>
            <a:r>
              <a:rPr lang="en-US"/>
              <a:t>Click to add title</a:t>
            </a:r>
          </a:p>
        </p:txBody>
      </p:sp>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0604520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D. Green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1" name="Rectangle 10"/>
          <p:cNvSpPr/>
          <p:nvPr userDrawn="1"/>
        </p:nvSpPr>
        <p:spPr>
          <a:xfrm>
            <a:off x="6096000" y="0"/>
            <a:ext cx="6096000" cy="6858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2"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Title 1"/>
          <p:cNvSpPr>
            <a:spLocks noGrp="1"/>
          </p:cNvSpPr>
          <p:nvPr>
            <p:ph type="title" hasCustomPrompt="1"/>
          </p:nvPr>
        </p:nvSpPr>
        <p:spPr bwMode="blackWhite">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5"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301659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y slice headin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bwMode="ltGray">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9" name="Title 1"/>
          <p:cNvSpPr>
            <a:spLocks noGrp="1"/>
          </p:cNvSpPr>
          <p:nvPr>
            <p:ph type="title" hasCustomPrompt="1"/>
          </p:nvPr>
        </p:nvSpPr>
        <p:spPr bwMode="ltGray">
          <a:xfrm>
            <a:off x="630000" y="1544274"/>
            <a:ext cx="3452400" cy="1495794"/>
          </a:xfrm>
          <a:noFill/>
        </p:spPr>
        <p:txBody>
          <a:bodyPr wrap="square" lIns="0" tIns="0" rIns="320040" bIns="0" anchor="b">
            <a:noAutofit/>
          </a:bodyPr>
          <a:lstStyle>
            <a:lvl1pPr>
              <a:defRPr sz="3200">
                <a:solidFill>
                  <a:schemeClr val="tx2"/>
                </a:solidFill>
                <a:latin typeface="+mj-lt"/>
              </a:defRPr>
            </a:lvl1pPr>
          </a:lstStyle>
          <a:p>
            <a:r>
              <a:rPr lang="en-US"/>
              <a:t>Click to add title</a:t>
            </a:r>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0527104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D. Green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1" name="Rectangle 10"/>
          <p:cNvSpPr/>
          <p:nvPr userDrawn="1"/>
        </p:nvSpPr>
        <p:spPr bwMode="gray">
          <a:xfrm>
            <a:off x="7819543" y="0"/>
            <a:ext cx="437245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2"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itle 1"/>
          <p:cNvSpPr>
            <a:spLocks noGrp="1"/>
          </p:cNvSpPr>
          <p:nvPr>
            <p:ph type="title" hasCustomPrompt="1"/>
          </p:nvPr>
        </p:nvSpPr>
        <p:spPr bwMode="black">
          <a:xfrm>
            <a:off x="630936" y="178560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2905789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D. 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2795716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0" name="Title 2"/>
          <p:cNvSpPr>
            <a:spLocks noGrp="1"/>
          </p:cNvSpPr>
          <p:nvPr>
            <p:ph type="title" hasCustomPrompt="1"/>
          </p:nvPr>
        </p:nvSpPr>
        <p:spPr>
          <a:xfrm>
            <a:off x="630000" y="2764203"/>
            <a:ext cx="2478638" cy="1314311"/>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12" name="Picture 11"/>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321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D. Green left arrow">
    <p:bg>
      <p:bgPr>
        <a:solidFill>
          <a:schemeClr val="bg1"/>
        </a:solidFill>
        <a:effectLst/>
      </p:bgPr>
    </p:bg>
    <p:spTree>
      <p:nvGrpSpPr>
        <p:cNvPr id="1" name=""/>
        <p:cNvGrpSpPr/>
        <p:nvPr/>
      </p:nvGrpSpPr>
      <p:grpSpPr>
        <a:xfrm>
          <a:off x="0" y="0"/>
          <a:ext cx="0" cy="0"/>
          <a:chOff x="0" y="0"/>
          <a:chExt cx="0" cy="0"/>
        </a:xfrm>
      </p:grpSpPr>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2764203"/>
            <a:ext cx="2478638" cy="1314311"/>
          </a:xfrm>
        </p:spPr>
        <p:txBody>
          <a:bodyPr anchor="ctr" anchorCtr="0">
            <a:noAutofit/>
          </a:bodyPr>
          <a:lstStyle>
            <a:lvl1pPr>
              <a:defRPr>
                <a:solidFill>
                  <a:srgbClr val="FFFFFF"/>
                </a:solidFill>
                <a:latin typeface="+mj-lt"/>
              </a:defRPr>
            </a:lvl1pPr>
          </a:lstStyle>
          <a:p>
            <a:r>
              <a:rPr lang="en-US"/>
              <a:t>Click to add title</a:t>
            </a:r>
          </a:p>
        </p:txBody>
      </p:sp>
      <p:sp>
        <p:nvSpPr>
          <p:cNvPr id="15"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9979161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D. 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TextBox 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10"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Pentagon 3"/>
          <p:cNvSpPr/>
          <p:nvPr userDrawn="1"/>
        </p:nvSpPr>
        <p:spPr bwMode="white">
          <a:xfrm>
            <a:off x="1" y="0"/>
            <a:ext cx="5426920"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76992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D. Green arrow one third">
    <p:bg>
      <p:bgPr>
        <a:solidFill>
          <a:schemeClr val="bg1"/>
        </a:solidFill>
        <a:effectLst/>
      </p:bgPr>
    </p:bg>
    <p:spTree>
      <p:nvGrpSpPr>
        <p:cNvPr id="1" name=""/>
        <p:cNvGrpSpPr/>
        <p:nvPr/>
      </p:nvGrpSpPr>
      <p:grpSpPr>
        <a:xfrm>
          <a:off x="0" y="0"/>
          <a:ext cx="0" cy="0"/>
          <a:chOff x="0" y="0"/>
          <a:chExt cx="0" cy="0"/>
        </a:xfrm>
      </p:grpSpPr>
      <p:sp>
        <p:nvSpPr>
          <p:cNvPr id="19"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5893568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D. 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8095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D. Green arrow half">
    <p:bg>
      <p:bgPr>
        <a:solidFill>
          <a:schemeClr val="bg1"/>
        </a:soli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19690273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D. 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83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D. Green arrow two third">
    <p:bg>
      <p:bgPr>
        <a:solidFill>
          <a:schemeClr val="bg1"/>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984939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D. 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0" name="TextBox 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5850758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header box">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White">
          <a:xfrm>
            <a:off x="1284742" y="2668041"/>
            <a:ext cx="9620491" cy="3201026"/>
          </a:xfrm>
          <a:prstGeom prst="rect">
            <a:avLst/>
          </a:prstGeom>
          <a:ln w="9525">
            <a:solidFill>
              <a:schemeClr val="bg1"/>
            </a:solidFill>
          </a:ln>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
        <p:nvSpPr>
          <p:cNvPr id="4" name="TextBox 3"/>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59" name="Rectangle 58"/>
          <p:cNvSpPr/>
          <p:nvPr userDrawn="1"/>
        </p:nvSpPr>
        <p:spPr bwMode="white">
          <a:xfrm>
            <a:off x="1284743" y="1428131"/>
            <a:ext cx="947672" cy="947672"/>
          </a:xfrm>
          <a:prstGeom prst="rect">
            <a:avLst/>
          </a:prstGeom>
          <a:noFill/>
          <a:ln>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7123234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 Big statement icon">
    <p:bg>
      <p:bgPr>
        <a:solidFill>
          <a:schemeClr val="bg1"/>
        </a:soli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9361921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 Quote">
    <p:bg>
      <p:bgPr>
        <a:solidFill>
          <a:schemeClr val="accent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0665806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84" imgH="384" progId="TCLayout.ActiveDocument.1">
                  <p:embed/>
                </p:oleObj>
              </mc:Choice>
              <mc:Fallback>
                <p:oleObj name="think-cell Slide" r:id="rId3" imgW="384" imgH="38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pic>
        <p:nvPicPr>
          <p:cNvPr id="7" name="Picture 6"/>
          <p:cNvPicPr>
            <a:picLocks noChangeAspect="1"/>
          </p:cNvPicPr>
          <p:nvPr userDrawn="1"/>
        </p:nvPicPr>
        <p:blipFill rotWithShape="1">
          <a:blip r:embed="rId5">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37419413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 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10933200" cy="332399"/>
          </a:xfrm>
        </p:spPr>
        <p:txBody>
          <a:bodyPr/>
          <a:lstStyle>
            <a:lvl1pPr>
              <a:defRPr>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483755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mn-lt"/>
                <a:sym typeface="Trebuchet MS" panose="020B0603020202020204" pitchFamily="34" charset="0"/>
              </a:rPr>
              <a:t>Table of contents</a:t>
            </a:r>
          </a:p>
        </p:txBody>
      </p:sp>
      <p:sp>
        <p:nvSpPr>
          <p:cNvPr id="15"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39090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D. 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6"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1" name="TextBox 10"/>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408276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D. Blank">
    <p:bg>
      <p:bgPr>
        <a:solidFill>
          <a:schemeClr val="bg1"/>
        </a:solidFill>
        <a:effectLst/>
      </p:bgPr>
    </p:bg>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5711853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D. Disclaimer">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a:t>
            </a:r>
            <a:br>
              <a:rPr lang="en-US" sz="900" b="0">
                <a:latin typeface="+mn-lt"/>
                <a:sym typeface="Trebuchet MS" panose="020B0603020202020204" pitchFamily="34" charset="0"/>
              </a:rPr>
            </a:br>
            <a:r>
              <a:rPr lang="en-US" sz="900" b="0">
                <a:latin typeface="+mn-lt"/>
                <a:sym typeface="Trebuchet MS" panose="020B0603020202020204" pitchFamily="34" charset="0"/>
              </a:rPr>
              <a:t>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a:t>
            </a:r>
            <a:br>
              <a:rPr lang="en-US" sz="900" b="0">
                <a:latin typeface="+mn-lt"/>
                <a:sym typeface="Trebuchet MS" panose="020B0603020202020204" pitchFamily="34" charset="0"/>
              </a:rPr>
            </a:br>
            <a:r>
              <a:rPr lang="en-US" sz="900" b="0">
                <a:latin typeface="+mn-lt"/>
                <a:sym typeface="Trebuchet MS" panose="020B0603020202020204" pitchFamily="34" charset="0"/>
              </a:rPr>
              <a:t>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a:t>
            </a:r>
            <a:br>
              <a:rPr lang="en-US" sz="900" b="0">
                <a:latin typeface="+mn-lt"/>
                <a:sym typeface="Trebuchet MS" panose="020B0603020202020204" pitchFamily="34" charset="0"/>
              </a:rPr>
            </a:br>
            <a:r>
              <a:rPr lang="en-US" sz="900" b="0">
                <a:latin typeface="+mn-lt"/>
                <a:sym typeface="Trebuchet MS" panose="020B0603020202020204" pitchFamily="34" charset="0"/>
              </a:rPr>
              <a:t>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4132211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D. 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875382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2"/>
            </p:custDataLst>
          </p:nvPr>
        </p:nvPicPr>
        <p:blipFill>
          <a:blip r:embed="rId7">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10" name="Freeform 9"/>
          <p:cNvSpPr>
            <a:spLocks noChangeAspect="1"/>
          </p:cNvSpPr>
          <p:nvPr userDrawn="1">
            <p:custDataLst>
              <p:tags r:id="rId3"/>
            </p:custDataLst>
          </p:nvPr>
        </p:nvSpPr>
        <p:spPr bwMode="auto">
          <a:xfrm>
            <a:off x="2676857"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2351621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D. Layout guide">
    <p:spTree>
      <p:nvGrpSpPr>
        <p:cNvPr id="1" name=""/>
        <p:cNvGrpSpPr/>
        <p:nvPr/>
      </p:nvGrpSpPr>
      <p:grpSpPr>
        <a:xfrm>
          <a:off x="0" y="0"/>
          <a:ext cx="0" cy="0"/>
          <a:chOff x="0" y="0"/>
          <a:chExt cx="0" cy="0"/>
        </a:xfrm>
      </p:grpSpPr>
      <p:grpSp>
        <p:nvGrpSpPr>
          <p:cNvPr id="144" name="Group 143"/>
          <p:cNvGrpSpPr/>
          <p:nvPr userDrawn="1"/>
        </p:nvGrpSpPr>
        <p:grpSpPr>
          <a:xfrm>
            <a:off x="-600" y="-1"/>
            <a:ext cx="12193800" cy="6858001"/>
            <a:chOff x="-600" y="-1"/>
            <a:chExt cx="12193800" cy="6858001"/>
          </a:xfrm>
        </p:grpSpPr>
        <p:sp>
          <p:nvSpPr>
            <p:cNvPr id="145"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146" name="Baselines / anchors"/>
            <p:cNvGrpSpPr/>
            <p:nvPr userDrawn="1"/>
          </p:nvGrpSpPr>
          <p:grpSpPr>
            <a:xfrm>
              <a:off x="-600" y="622800"/>
              <a:ext cx="12193200" cy="5536800"/>
              <a:chOff x="12623800" y="622800"/>
              <a:chExt cx="11176000" cy="5536800"/>
            </a:xfrm>
          </p:grpSpPr>
          <p:cxnSp>
            <p:nvCxnSpPr>
              <p:cNvPr id="170" name="Straight Connector 169"/>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147" name="Gutter space"/>
            <p:cNvGrpSpPr/>
            <p:nvPr userDrawn="1"/>
          </p:nvGrpSpPr>
          <p:grpSpPr>
            <a:xfrm>
              <a:off x="1277000" y="623550"/>
              <a:ext cx="9638000" cy="5537047"/>
              <a:chOff x="1277000" y="623550"/>
              <a:chExt cx="9638000" cy="5537047"/>
            </a:xfrm>
          </p:grpSpPr>
          <p:sp>
            <p:nvSpPr>
              <p:cNvPr id="159"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0"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1"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2"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3"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4"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5"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6"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7"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8"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9"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48"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149"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0"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151" name="Five column measure"/>
            <p:cNvGrpSpPr/>
            <p:nvPr userDrawn="1"/>
          </p:nvGrpSpPr>
          <p:grpSpPr>
            <a:xfrm>
              <a:off x="629400" y="5975122"/>
              <a:ext cx="10933200" cy="79536"/>
              <a:chOff x="629400" y="5975122"/>
              <a:chExt cx="10933200" cy="79536"/>
            </a:xfrm>
          </p:grpSpPr>
          <p:sp>
            <p:nvSpPr>
              <p:cNvPr id="154"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5"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6"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7"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8"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52"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153"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8187540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1" name="Rectangle 10"/>
          <p:cNvSpPr/>
          <p:nvPr userDrawn="1"/>
        </p:nvSpPr>
        <p:spPr bwMode="invGray">
          <a:xfrm>
            <a:off x="1388145" y="4691187"/>
            <a:ext cx="929337" cy="995874"/>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2" name="Rectangle 11"/>
          <p:cNvSpPr/>
          <p:nvPr userDrawn="1">
            <p:custDataLst>
              <p:tags r:id="rId2"/>
            </p:custDataLst>
          </p:nvPr>
        </p:nvSpPr>
        <p:spPr>
          <a:xfrm>
            <a:off x="2509482" y="4691187"/>
            <a:ext cx="1570152" cy="1468176"/>
          </a:xfrm>
          <a:prstGeom prst="rect">
            <a:avLst/>
          </a:prstGeom>
          <a:noFill/>
          <a:ln w="9525" cmpd="sng">
            <a:solidFill>
              <a:srgbClr val="FFFFFF"/>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2" name="TextBox 1"/>
          <p:cNvSpPr txBox="1"/>
          <p:nvPr userDrawn="1"/>
        </p:nvSpPr>
        <p:spPr>
          <a:xfrm>
            <a:off x="630000" y="907199"/>
            <a:ext cx="3448800" cy="3488400"/>
          </a:xfrm>
          <a:prstGeom prst="rect">
            <a:avLst/>
          </a:prstGeom>
          <a:noFill/>
          <a:ln>
            <a:solidFill>
              <a:schemeClr val="bg1"/>
            </a:solidFill>
          </a:ln>
        </p:spPr>
        <p:txBody>
          <a:bodyPr wrap="square" lIns="612000" tIns="468000" rIns="0" bIns="0" rtlCol="0" anchor="t">
            <a:spAutoFit/>
          </a:bodyPr>
          <a:lstStyle/>
          <a:p>
            <a:pPr>
              <a:lnSpc>
                <a:spcPct val="90000"/>
              </a:lnSpc>
              <a:spcAft>
                <a:spcPts val="600"/>
              </a:spcAft>
            </a:pPr>
            <a:endParaRPr lang="en-US" sz="5400">
              <a:solidFill>
                <a:schemeClr val="bg1"/>
              </a:solidFill>
            </a:endParaRPr>
          </a:p>
        </p:txBody>
      </p:sp>
      <p:sp>
        <p:nvSpPr>
          <p:cNvPr id="10" name="TextBox 1"/>
          <p:cNvSpPr txBox="1"/>
          <p:nvPr userDrawn="1"/>
        </p:nvSpPr>
        <p:spPr>
          <a:xfrm>
            <a:off x="1109949" y="1115416"/>
            <a:ext cx="2488182" cy="896399"/>
          </a:xfrm>
          <a:prstGeom prst="rect">
            <a:avLst/>
          </a:prstGeom>
          <a:noFill/>
        </p:spPr>
        <p:txBody>
          <a:bodyPr wrap="none" rtlCol="0">
            <a:spAutoFit/>
          </a:bodyPr>
          <a:lstStyle/>
          <a:p>
            <a:pPr algn="ctr" fontAlgn="auto">
              <a:lnSpc>
                <a:spcPct val="95000"/>
              </a:lnSpc>
              <a:spcBef>
                <a:spcPts val="0"/>
              </a:spcBef>
              <a:spcAft>
                <a:spcPts val="0"/>
              </a:spcAft>
            </a:pPr>
            <a:r>
              <a:rPr lang="en-US" sz="5400">
                <a:solidFill>
                  <a:schemeClr val="bg1"/>
                </a:solidFill>
                <a:latin typeface="+mj-lt"/>
              </a:rPr>
              <a:t>Agenda</a:t>
            </a:r>
          </a:p>
        </p:txBody>
      </p:sp>
    </p:spTree>
    <p:extLst>
      <p:ext uri="{BB962C8B-B14F-4D97-AF65-F5344CB8AC3E}">
        <p14:creationId xmlns:p14="http://schemas.microsoft.com/office/powerpoint/2010/main" val="25703140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line">
    <p:bg bwMode="black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4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bg1"/>
                </a:solidFill>
                <a:latin typeface="+mj-lt"/>
                <a:sym typeface="Trebuchet MS" panose="020B0603020202020204" pitchFamily="34" charset="0"/>
              </a:defRPr>
            </a:lvl1pPr>
          </a:lstStyle>
          <a:p>
            <a:r>
              <a:rPr lang="en-US"/>
              <a:t>Click to add big statement text</a:t>
            </a:r>
          </a:p>
        </p:txBody>
      </p:sp>
      <p:cxnSp>
        <p:nvCxnSpPr>
          <p:cNvPr id="148" name="Straight Connector 147"/>
          <p:cNvCxnSpPr/>
          <p:nvPr userDrawn="1"/>
        </p:nvCxnSpPr>
        <p:spPr bwMode="white">
          <a:xfrm>
            <a:off x="618898" y="3680016"/>
            <a:ext cx="11576304"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9634920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bwMode="white">
          <a:xfrm>
            <a:off x="1284743" y="1428131"/>
            <a:ext cx="947672" cy="947672"/>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3" name="Rectangle 12"/>
          <p:cNvSpPr/>
          <p:nvPr userDrawn="1"/>
        </p:nvSpPr>
        <p:spPr>
          <a:xfrm>
            <a:off x="1285200" y="2667600"/>
            <a:ext cx="9619200" cy="3200400"/>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729285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genda Full Width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bg1"/>
                </a:solidFill>
              </a:rPr>
              <a:t>Agenda</a:t>
            </a:r>
          </a:p>
        </p:txBody>
      </p:sp>
      <p:cxnSp>
        <p:nvCxnSpPr>
          <p:cNvPr id="13" name="Straight Connector 12"/>
          <p:cNvCxnSpPr/>
          <p:nvPr userDrawn="1"/>
        </p:nvCxnSpPr>
        <p:spPr bwMode="white">
          <a:xfrm>
            <a:off x="618898" y="1206000"/>
            <a:ext cx="11576304" cy="0"/>
          </a:xfrm>
          <a:prstGeom prst="line">
            <a:avLst/>
          </a:prstGeom>
          <a:ln w="9525"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0771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genda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10" name="Picture 9"/>
          <p:cNvPicPr>
            <a:picLocks noChangeAspect="1"/>
          </p:cNvPicPr>
          <p:nvPr userDrawn="1"/>
        </p:nvPicPr>
        <p:blipFill rotWithShape="1">
          <a:blip r:embed="rId5">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TextBox 16"/>
          <p:cNvSpPr txBox="1"/>
          <p:nvPr userDrawn="1"/>
        </p:nvSpPr>
        <p:spPr>
          <a:xfrm>
            <a:off x="630000" y="3207715"/>
            <a:ext cx="1547143" cy="443198"/>
          </a:xfrm>
          <a:prstGeom prst="rect">
            <a:avLst/>
          </a:prstGeom>
          <a:noFill/>
        </p:spPr>
        <p:txBody>
          <a:bodyPr wrap="square" lIns="0" tIns="0" rIns="0" bIns="0" rtlCol="0" anchor="t">
            <a:spAutoFit/>
          </a:bodyPr>
          <a:lstStyle/>
          <a:p>
            <a:pPr>
              <a:lnSpc>
                <a:spcPct val="90000"/>
              </a:lnSpc>
              <a:spcAft>
                <a:spcPts val="600"/>
              </a:spcAft>
            </a:pPr>
            <a:r>
              <a:rPr lang="en-US" sz="3200">
                <a:solidFill>
                  <a:schemeClr val="bg1"/>
                </a:solidFill>
              </a:rPr>
              <a:t>Agenda</a:t>
            </a:r>
          </a:p>
        </p:txBody>
      </p:sp>
    </p:spTree>
    <p:extLst>
      <p:ext uri="{BB962C8B-B14F-4D97-AF65-F5344CB8AC3E}">
        <p14:creationId xmlns:p14="http://schemas.microsoft.com/office/powerpoint/2010/main" val="2270190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Agenda D. Section Header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invGray">
          <a:xfrm>
            <a:off x="1388145" y="4691187"/>
            <a:ext cx="929337" cy="995874"/>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0" name="Rectangle 9"/>
          <p:cNvSpPr/>
          <p:nvPr userDrawn="1">
            <p:custDataLst>
              <p:tags r:id="rId2"/>
            </p:custDataLst>
          </p:nvPr>
        </p:nvSpPr>
        <p:spPr>
          <a:xfrm>
            <a:off x="2509482" y="4691187"/>
            <a:ext cx="1570152" cy="1468176"/>
          </a:xfrm>
          <a:prstGeom prst="rect">
            <a:avLst/>
          </a:prstGeom>
          <a:noFill/>
          <a:ln w="9525" cmpd="sng">
            <a:solidFill>
              <a:schemeClr val="accent4"/>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11" name="TextBox 10"/>
          <p:cNvSpPr txBox="1"/>
          <p:nvPr userDrawn="1"/>
        </p:nvSpPr>
        <p:spPr>
          <a:xfrm>
            <a:off x="630000" y="907198"/>
            <a:ext cx="3448800" cy="3488400"/>
          </a:xfrm>
          <a:prstGeom prst="rect">
            <a:avLst/>
          </a:prstGeom>
          <a:noFill/>
          <a:ln>
            <a:solidFill>
              <a:schemeClr val="accent4"/>
            </a:solidFill>
          </a:ln>
        </p:spPr>
        <p:txBody>
          <a:bodyPr wrap="square" lIns="612000" tIns="468000" rIns="0" bIns="0" rtlCol="0" anchor="t">
            <a:spAutoFit/>
          </a:bodyPr>
          <a:lstStyle/>
          <a:p>
            <a:pPr>
              <a:lnSpc>
                <a:spcPct val="90000"/>
              </a:lnSpc>
              <a:spcAft>
                <a:spcPts val="600"/>
              </a:spcAft>
            </a:pPr>
            <a:endParaRPr lang="en-US" sz="5400">
              <a:solidFill>
                <a:schemeClr val="accent4"/>
              </a:solidFill>
            </a:endParaRPr>
          </a:p>
        </p:txBody>
      </p:sp>
      <p:sp>
        <p:nvSpPr>
          <p:cNvPr id="9" name="TextBox 1"/>
          <p:cNvSpPr txBox="1"/>
          <p:nvPr userDrawn="1"/>
        </p:nvSpPr>
        <p:spPr>
          <a:xfrm>
            <a:off x="1109949" y="1115416"/>
            <a:ext cx="2488182" cy="896399"/>
          </a:xfrm>
          <a:prstGeom prst="rect">
            <a:avLst/>
          </a:prstGeom>
          <a:noFill/>
        </p:spPr>
        <p:txBody>
          <a:bodyPr wrap="none" rtlCol="0">
            <a:spAutoFit/>
          </a:bodyPr>
          <a:lstStyle>
            <a:defPPr>
              <a:defRPr lang="en-US"/>
            </a:defPPr>
            <a:lvl1pPr algn="ctr" fontAlgn="auto">
              <a:lnSpc>
                <a:spcPct val="95000"/>
              </a:lnSpc>
              <a:spcBef>
                <a:spcPts val="0"/>
              </a:spcBef>
              <a:spcAft>
                <a:spcPts val="0"/>
              </a:spcAft>
              <a:defRPr sz="5400">
                <a:solidFill>
                  <a:schemeClr val="accent4"/>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a:t>Agenda</a:t>
            </a:r>
          </a:p>
        </p:txBody>
      </p:sp>
    </p:spTree>
    <p:extLst>
      <p:ext uri="{BB962C8B-B14F-4D97-AF65-F5344CB8AC3E}">
        <p14:creationId xmlns:p14="http://schemas.microsoft.com/office/powerpoint/2010/main" val="18655767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Agenda D. Section Header">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24400617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white">
          <a:xfrm>
            <a:off x="1284743" y="1428131"/>
            <a:ext cx="947672" cy="947672"/>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a:xfrm>
            <a:off x="1285200" y="2667600"/>
            <a:ext cx="9619200" cy="3200400"/>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2061407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Agenda D. Full Width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7"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accent4"/>
                </a:solidFill>
              </a:rPr>
              <a:t>Agenda</a:t>
            </a:r>
          </a:p>
        </p:txBody>
      </p:sp>
      <p:cxnSp>
        <p:nvCxnSpPr>
          <p:cNvPr id="9" name="Straight Connector 8"/>
          <p:cNvCxnSpPr/>
          <p:nvPr userDrawn="1"/>
        </p:nvCxnSpPr>
        <p:spPr bwMode="white">
          <a:xfrm>
            <a:off x="618898" y="1206000"/>
            <a:ext cx="11576304" cy="0"/>
          </a:xfrm>
          <a:prstGeom prst="line">
            <a:avLst/>
          </a:prstGeom>
          <a:ln w="9525" cmpd="sng">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3396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Agenda D.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23" name="Picture 22"/>
          <p:cNvPicPr>
            <a:picLocks noChangeAspect="1"/>
          </p:cNvPicPr>
          <p:nvPr userDrawn="1"/>
        </p:nvPicPr>
        <p:blipFill rotWithShape="1">
          <a:blip r:embed="rId5">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0" name="TextBox 9"/>
          <p:cNvSpPr txBox="1"/>
          <p:nvPr userDrawn="1"/>
        </p:nvSpPr>
        <p:spPr>
          <a:xfrm>
            <a:off x="630000" y="3262145"/>
            <a:ext cx="1161047" cy="332399"/>
          </a:xfrm>
          <a:prstGeom prst="rect">
            <a:avLst/>
          </a:prstGeom>
          <a:noFill/>
        </p:spPr>
        <p:txBody>
          <a:bodyPr wrap="square" lIns="0" tIns="0" rIns="0" bIns="0" rtlCol="0" anchor="t">
            <a:spAutoFit/>
          </a:bodyPr>
          <a:lstStyle/>
          <a:p>
            <a:pPr>
              <a:lnSpc>
                <a:spcPct val="90000"/>
              </a:lnSpc>
              <a:spcAft>
                <a:spcPts val="600"/>
              </a:spcAft>
            </a:pPr>
            <a:r>
              <a:rPr lang="en-US" sz="2400">
                <a:solidFill>
                  <a:schemeClr val="bg1"/>
                </a:solidFill>
              </a:rPr>
              <a:t>Agenda</a:t>
            </a:r>
          </a:p>
        </p:txBody>
      </p:sp>
    </p:spTree>
    <p:extLst>
      <p:ext uri="{BB962C8B-B14F-4D97-AF65-F5344CB8AC3E}">
        <p14:creationId xmlns:p14="http://schemas.microsoft.com/office/powerpoint/2010/main" val="1784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Agenda 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Trebuchet MS" panose="020B0603020202020204" pitchFamily="34" charset="0"/>
                <a:sym typeface="Trebuchet MS" panose="020B0603020202020204" pitchFamily="34" charset="0"/>
              </a:rPr>
              <a:t>Table of contents</a:t>
            </a:r>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pic>
        <p:nvPicPr>
          <p:cNvPr id="9" name="Picture 8"/>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6578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DA20E25-1042-466C-B185-3AD5086F356E}"/>
              </a:ext>
            </a:extLst>
          </p:cNvPr>
          <p:cNvGraphicFramePr>
            <a:graphicFrameLocks noChangeAspect="1"/>
          </p:cNvGraphicFramePr>
          <p:nvPr userDrawn="1">
            <p:custDataLst>
              <p:tags r:id="rId1"/>
            </p:custDataLst>
            <p:extLst>
              <p:ext uri="{D42A27DB-BD31-4B8C-83A1-F6EECF244321}">
                <p14:modId xmlns:p14="http://schemas.microsoft.com/office/powerpoint/2010/main" val="16533135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2" name="Object 1" hidden="1">
                        <a:extLst>
                          <a:ext uri="{FF2B5EF4-FFF2-40B4-BE49-F238E27FC236}">
                            <a16:creationId xmlns:a16="http://schemas.microsoft.com/office/drawing/2014/main" id="{ADA20E25-1042-466C-B185-3AD5086F356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7071163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1"/>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2820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7"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6" name="Rectangle 25"/>
          <p:cNvSpPr/>
          <p:nvPr userDrawn="1"/>
        </p:nvSpPr>
        <p:spPr bwMode="white">
          <a:xfrm>
            <a:off x="0" y="0"/>
            <a:ext cx="407950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7"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884277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1_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1"/>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2193546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1"/>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0598273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1"/>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20883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3" name="Rectangle 12"/>
          <p:cNvSpPr/>
          <p:nvPr userDrawn="1"/>
        </p:nvSpPr>
        <p:spPr bwMode="white">
          <a:xfrm>
            <a:off x="0" y="0"/>
            <a:ext cx="717195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7" name="TextBox 16"/>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3"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592263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1"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bg1"/>
                </a:solidFill>
                <a:latin typeface="+mj-lt"/>
                <a:sym typeface="Trebuchet MS" panose="020B0603020202020204" pitchFamily="34" charset="0"/>
              </a:defRPr>
            </a:lvl1pPr>
          </a:lstStyle>
          <a:p>
            <a:r>
              <a:rPr lang="en-US"/>
              <a:t>Click to add title</a:t>
            </a:r>
          </a:p>
        </p:txBody>
      </p:sp>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2"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514967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tags" Target="../tags/tag2.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0.xml"/><Relationship Id="rId7" Type="http://schemas.openxmlformats.org/officeDocument/2006/relationships/image" Target="../media/image1.emf"/><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oleObject" Target="../embeddings/oleObject19.bin"/><Relationship Id="rId5" Type="http://schemas.openxmlformats.org/officeDocument/2006/relationships/tags" Target="../tags/tag3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image" Target="../media/image1.emf"/><Relationship Id="rId5" Type="http://schemas.openxmlformats.org/officeDocument/2006/relationships/oleObject" Target="../embeddings/oleObject23.bin"/><Relationship Id="rId4" Type="http://schemas.openxmlformats.org/officeDocument/2006/relationships/tags" Target="../tags/tag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69"/>
            </p:custDataLst>
            <p:extLst>
              <p:ext uri="{D42A27DB-BD31-4B8C-83A1-F6EECF244321}">
                <p14:modId xmlns:p14="http://schemas.microsoft.com/office/powerpoint/2010/main" val="11941417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70" imgW="270" imgH="270" progId="TCLayout.ActiveDocument.1">
                  <p:embed/>
                </p:oleObj>
              </mc:Choice>
              <mc:Fallback>
                <p:oleObj name="think-cell Slide" r:id="rId70" imgW="270" imgH="270" progId="TCLayout.ActiveDocument.1">
                  <p:embed/>
                  <p:pic>
                    <p:nvPicPr>
                      <p:cNvPr id="2" name="Object 1" hidden="1"/>
                      <p:cNvPicPr/>
                      <p:nvPr/>
                    </p:nvPicPr>
                    <p:blipFill>
                      <a:blip r:embed="rId71"/>
                      <a:stretch>
                        <a:fillRect/>
                      </a:stretch>
                    </p:blipFill>
                    <p:spPr>
                      <a:xfrm>
                        <a:off x="1588" y="1588"/>
                        <a:ext cx="1587" cy="1587"/>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5" r:id="rId1"/>
    <p:sldLayoutId id="2147485086" r:id="rId2"/>
    <p:sldLayoutId id="2147485183" r:id="rId3"/>
    <p:sldLayoutId id="2147485158" r:id="rId4"/>
    <p:sldLayoutId id="2147485113" r:id="rId5"/>
    <p:sldLayoutId id="2147485114" r:id="rId6"/>
    <p:sldLayoutId id="2147485154" r:id="rId7"/>
    <p:sldLayoutId id="2147485162" r:id="rId8"/>
    <p:sldLayoutId id="2147485149" r:id="rId9"/>
    <p:sldLayoutId id="2147485087" r:id="rId10"/>
    <p:sldLayoutId id="2147485112" r:id="rId11"/>
    <p:sldLayoutId id="2147485155" r:id="rId12"/>
    <p:sldLayoutId id="2147485164" r:id="rId13"/>
    <p:sldLayoutId id="2147485109" r:id="rId14"/>
    <p:sldLayoutId id="2147485165" r:id="rId15"/>
    <p:sldLayoutId id="2147485110" r:id="rId16"/>
    <p:sldLayoutId id="2147485166" r:id="rId17"/>
    <p:sldLayoutId id="2147485156" r:id="rId18"/>
    <p:sldLayoutId id="2147485167" r:id="rId19"/>
    <p:sldLayoutId id="2147485108" r:id="rId20"/>
    <p:sldLayoutId id="2147485107" r:id="rId21"/>
    <p:sldLayoutId id="2147485106" r:id="rId22"/>
    <p:sldLayoutId id="2147485090" r:id="rId23"/>
    <p:sldLayoutId id="2147485091" r:id="rId24"/>
    <p:sldLayoutId id="2147485092" r:id="rId25"/>
    <p:sldLayoutId id="2147485093" r:id="rId26"/>
    <p:sldLayoutId id="2147485116" r:id="rId27"/>
    <p:sldLayoutId id="2147485161" r:id="rId28"/>
    <p:sldLayoutId id="2147485159" r:id="rId29"/>
    <p:sldLayoutId id="2147485119" r:id="rId30"/>
    <p:sldLayoutId id="2147485184" r:id="rId31"/>
    <p:sldLayoutId id="2147485137" r:id="rId32"/>
    <p:sldLayoutId id="2147485120" r:id="rId33"/>
    <p:sldLayoutId id="2147485121" r:id="rId34"/>
    <p:sldLayoutId id="2147485141" r:id="rId35"/>
    <p:sldLayoutId id="2147485163" r:id="rId36"/>
    <p:sldLayoutId id="2147485139" r:id="rId37"/>
    <p:sldLayoutId id="2147485140" r:id="rId38"/>
    <p:sldLayoutId id="2147485122" r:id="rId39"/>
    <p:sldLayoutId id="2147485123" r:id="rId40"/>
    <p:sldLayoutId id="2147485151" r:id="rId41"/>
    <p:sldLayoutId id="2147485168" r:id="rId42"/>
    <p:sldLayoutId id="2147485127" r:id="rId43"/>
    <p:sldLayoutId id="2147485169" r:id="rId44"/>
    <p:sldLayoutId id="2147485126" r:id="rId45"/>
    <p:sldLayoutId id="2147485170" r:id="rId46"/>
    <p:sldLayoutId id="2147485153" r:id="rId47"/>
    <p:sldLayoutId id="2147485171" r:id="rId48"/>
    <p:sldLayoutId id="2147485128" r:id="rId49"/>
    <p:sldLayoutId id="2147485129" r:id="rId50"/>
    <p:sldLayoutId id="2147485130" r:id="rId51"/>
    <p:sldLayoutId id="2147485131" r:id="rId52"/>
    <p:sldLayoutId id="2147485145" r:id="rId53"/>
    <p:sldLayoutId id="2147485133" r:id="rId54"/>
    <p:sldLayoutId id="2147485144" r:id="rId55"/>
    <p:sldLayoutId id="2147485134" r:id="rId56"/>
    <p:sldLayoutId id="2147485146" r:id="rId57"/>
    <p:sldLayoutId id="2147485160" r:id="rId58"/>
    <p:sldLayoutId id="2147485172" r:id="rId59"/>
    <p:sldLayoutId id="2147485173" r:id="rId60"/>
    <p:sldLayoutId id="2147485174" r:id="rId61"/>
    <p:sldLayoutId id="2147485175" r:id="rId62"/>
    <p:sldLayoutId id="2147485176" r:id="rId63"/>
    <p:sldLayoutId id="2147485177" r:id="rId64"/>
    <p:sldLayoutId id="2147485178" r:id="rId65"/>
    <p:sldLayoutId id="2147485179" r:id="rId66"/>
    <p:sldLayoutId id="2147485180" r:id="rId67"/>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5"/>
            </p:custDataLst>
            <p:extLst>
              <p:ext uri="{D42A27DB-BD31-4B8C-83A1-F6EECF244321}">
                <p14:modId xmlns:p14="http://schemas.microsoft.com/office/powerpoint/2010/main" val="15521940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6" imgW="270" imgH="270" progId="TCLayout.ActiveDocument.1">
                  <p:embed/>
                </p:oleObj>
              </mc:Choice>
              <mc:Fallback>
                <p:oleObj name="think-cell Slide" r:id="rId6" imgW="270" imgH="270"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spTree>
    <p:extLst>
      <p:ext uri="{BB962C8B-B14F-4D97-AF65-F5344CB8AC3E}">
        <p14:creationId xmlns:p14="http://schemas.microsoft.com/office/powerpoint/2010/main" val="1326927467"/>
      </p:ext>
    </p:extLst>
  </p:cSld>
  <p:clrMap bg1="lt1" tx1="dk1" bg2="lt2" tx2="dk2" accent1="accent1" accent2="accent2" accent3="accent3" accent4="accent4" accent5="accent5" accent6="accent6" hlink="hlink" folHlink="folHlink"/>
  <p:sldLayoutIdLst>
    <p:sldLayoutId id="2147485186" r:id="rId1"/>
    <p:sldLayoutId id="2147485187" r:id="rId2"/>
    <p:sldLayoutId id="2147485188"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4"/>
            </p:custDataLst>
            <p:extLst>
              <p:ext uri="{D42A27DB-BD31-4B8C-83A1-F6EECF244321}">
                <p14:modId xmlns:p14="http://schemas.microsoft.com/office/powerpoint/2010/main" val="277160273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551726DD-2250-497E-BCDF-D3B37765041D}"/>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a:extLst>
              <a:ext uri="{FF2B5EF4-FFF2-40B4-BE49-F238E27FC236}">
                <a16:creationId xmlns:a16="http://schemas.microsoft.com/office/drawing/2014/main" id="{39D71B02-156B-4CF9-8C4D-854B9113DC1B}"/>
              </a:ext>
            </a:extLst>
          </p:cNvPr>
          <p:cNvSpPr txBox="1">
            <a:spLocks/>
          </p:cNvSpPr>
          <p:nvPr userDrawn="1"/>
        </p:nvSpPr>
        <p:spPr>
          <a:xfrm>
            <a:off x="630000" y="327833"/>
            <a:ext cx="10933350" cy="332399"/>
          </a:xfrm>
          <a:prstGeom prst="rect">
            <a:avLst/>
          </a:prstGeom>
        </p:spPr>
        <p:txBody>
          <a:bodyPr vert="horz"/>
          <a:lstStyle>
            <a:lvl1pPr algn="l" defTabSz="914400" rtl="0" eaLnBrk="1" latinLnBrk="0" hangingPunct="1">
              <a:lnSpc>
                <a:spcPct val="90000"/>
              </a:lnSpc>
              <a:spcBef>
                <a:spcPct val="0"/>
              </a:spcBef>
              <a:buNone/>
              <a:defRPr sz="2400" kern="1200">
                <a:solidFill>
                  <a:srgbClr val="FFFFFF"/>
                </a:solidFill>
                <a:latin typeface="Calibri" panose="020F0502020204030204" pitchFamily="34" charset="0"/>
                <a:ea typeface="+mj-ea"/>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608589861"/>
      </p:ext>
    </p:extLst>
  </p:cSld>
  <p:clrMap bg1="lt1" tx1="dk1" bg2="lt2" tx2="dk2" accent1="accent1" accent2="accent2" accent3="accent3" accent4="accent4" accent5="accent5" accent6="accent6" hlink="hlink" folHlink="folHlink"/>
  <p:sldLayoutIdLst>
    <p:sldLayoutId id="2147485190" r:id="rId1"/>
    <p:sldLayoutId id="2147485191"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notesSlide" Target="../notesSlides/notesSlide1.xml"/><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slideLayout" Target="../slideLayouts/slideLayout70.xml"/><Relationship Id="rId1" Type="http://schemas.openxmlformats.org/officeDocument/2006/relationships/tags" Target="../tags/tag39.xml"/><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image" Target="../media/image10.emf"/><Relationship Id="rId10" Type="http://schemas.openxmlformats.org/officeDocument/2006/relationships/image" Target="../media/image15.jpeg"/><Relationship Id="rId4" Type="http://schemas.openxmlformats.org/officeDocument/2006/relationships/oleObject" Target="../embeddings/oleObject26.bin"/><Relationship Id="rId9"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99163B9-59D8-4692-8262-CF1EC1DA2A2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2" name="Object 1" hidden="1">
                        <a:extLst>
                          <a:ext uri="{FF2B5EF4-FFF2-40B4-BE49-F238E27FC236}">
                            <a16:creationId xmlns:a16="http://schemas.microsoft.com/office/drawing/2014/main" id="{E99163B9-59D8-4692-8262-CF1EC1DA2A2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28" name="Rectangle: Rounded Corners 127">
            <a:extLst>
              <a:ext uri="{FF2B5EF4-FFF2-40B4-BE49-F238E27FC236}">
                <a16:creationId xmlns:a16="http://schemas.microsoft.com/office/drawing/2014/main" id="{04A7A74E-D993-4663-B6E1-0C7ECECC8C90}"/>
              </a:ext>
            </a:extLst>
          </p:cNvPr>
          <p:cNvSpPr>
            <a:spLocks noChangeAspect="1"/>
          </p:cNvSpPr>
          <p:nvPr/>
        </p:nvSpPr>
        <p:spPr>
          <a:xfrm>
            <a:off x="1686097" y="5453987"/>
            <a:ext cx="1928603" cy="707834"/>
          </a:xfrm>
          <a:prstGeom prst="roundRect">
            <a:avLst/>
          </a:prstGeom>
          <a:solidFill>
            <a:schemeClr val="accent6">
              <a:lumMod val="20000"/>
              <a:lumOff val="80000"/>
            </a:schemeClr>
          </a:solidFill>
          <a:ln w="19050" cap="rnd">
            <a:solidFill>
              <a:srgbClr val="2E3558"/>
            </a:solidFill>
          </a:ln>
        </p:spPr>
        <p:style>
          <a:lnRef idx="2">
            <a:schemeClr val="accent1">
              <a:shade val="50000"/>
            </a:schemeClr>
          </a:lnRef>
          <a:fillRef idx="1">
            <a:schemeClr val="accent1"/>
          </a:fillRef>
          <a:effectRef idx="0">
            <a:schemeClr val="accent1"/>
          </a:effectRef>
          <a:fontRef idx="minor">
            <a:schemeClr val="lt1"/>
          </a:fontRef>
        </p:style>
        <p:txBody>
          <a:bodyPr wrap="square" lIns="37440" tIns="37440" rIns="37440" bIns="37440" rtlCol="0" anchor="ctr">
            <a:noAutofit/>
          </a:bodyPr>
          <a:lstStyle/>
          <a:p>
            <a:pPr lvl="0" algn="ctr">
              <a:defRPr/>
            </a:pPr>
            <a:r>
              <a:rPr lang="nb-NO" sz="1200" b="1" kern="0" dirty="0">
                <a:solidFill>
                  <a:srgbClr val="2E3558"/>
                </a:solidFill>
                <a:latin typeface="+mj-lt"/>
                <a:cs typeface="Calibri" panose="020F0502020204030204" pitchFamily="34" charset="0"/>
              </a:rPr>
              <a:t>31% carbon retention</a:t>
            </a:r>
            <a:br>
              <a:rPr lang="nb-NO" sz="1400" b="1" kern="0" dirty="0">
                <a:solidFill>
                  <a:srgbClr val="2E3558"/>
                </a:solidFill>
                <a:latin typeface="+mj-lt"/>
                <a:cs typeface="Calibri" panose="020F0502020204030204" pitchFamily="34" charset="0"/>
              </a:rPr>
            </a:br>
            <a:r>
              <a:rPr lang="nb-NO" sz="900" kern="0" dirty="0">
                <a:solidFill>
                  <a:srgbClr val="2E3558"/>
                </a:solidFill>
                <a:latin typeface="+mj-lt"/>
                <a:cs typeface="Calibri" panose="020F0502020204030204" pitchFamily="34" charset="0"/>
              </a:rPr>
              <a:t>from organic waste management</a:t>
            </a:r>
          </a:p>
        </p:txBody>
      </p:sp>
      <p:sp>
        <p:nvSpPr>
          <p:cNvPr id="5" name="Rectangle 4">
            <a:extLst>
              <a:ext uri="{FF2B5EF4-FFF2-40B4-BE49-F238E27FC236}">
                <a16:creationId xmlns:a16="http://schemas.microsoft.com/office/drawing/2014/main" id="{B649F9A4-5736-4E33-A7AE-BEF8602D286A}"/>
              </a:ext>
            </a:extLst>
          </p:cNvPr>
          <p:cNvSpPr/>
          <p:nvPr/>
        </p:nvSpPr>
        <p:spPr>
          <a:xfrm>
            <a:off x="785257" y="1801817"/>
            <a:ext cx="4863517" cy="141041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137160" rIns="91440" bIns="45720" numCol="1" spcCol="0" rtlCol="0" fromWordArt="0" anchor="t" anchorCtr="0" forceAA="0" compatLnSpc="1">
            <a:prstTxWarp prst="textNoShape">
              <a:avLst/>
            </a:prstTxWarp>
            <a:noAutofit/>
          </a:bodyPr>
          <a:lstStyle/>
          <a:p>
            <a:pPr lvl="0" algn="just">
              <a:defRPr/>
            </a:pPr>
            <a:r>
              <a:rPr lang="en-US" sz="1100" dirty="0">
                <a:solidFill>
                  <a:srgbClr val="37373A"/>
                </a:solidFill>
              </a:rPr>
              <a:t>This project aims to implement a school composting system in five public schools in the Greater Santo Domingo area. It focuses on reducing methane emissions through improved organic waste management and climate education. It targets around 3,500 beneficiaries and integrates composting into the school curriculum as a model for scalable and inclusive climate action.</a:t>
            </a:r>
            <a:endParaRPr lang="en-US" sz="1100" dirty="0">
              <a:solidFill>
                <a:srgbClr val="37373A"/>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D0B502D8-51CB-4A93-957E-5316BB3085A3}"/>
              </a:ext>
            </a:extLst>
          </p:cNvPr>
          <p:cNvSpPr/>
          <p:nvPr/>
        </p:nvSpPr>
        <p:spPr>
          <a:xfrm>
            <a:off x="9015699" y="6039961"/>
            <a:ext cx="2890353" cy="73866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defRPr/>
            </a:pPr>
            <a:r>
              <a:rPr kumimoji="0" lang="en-US" sz="1050" b="1" i="0" u="none" strike="noStrike" kern="1200" cap="none" spc="0" normalizeH="0" baseline="0" noProof="0" dirty="0">
                <a:ln>
                  <a:noFill/>
                </a:ln>
                <a:solidFill>
                  <a:srgbClr val="2E3558"/>
                </a:solidFill>
                <a:effectLst/>
                <a:uLnTx/>
                <a:uFillTx/>
                <a:latin typeface="+mj-lt"/>
                <a:cs typeface="Calibri" panose="020F0502020204030204" pitchFamily="34" charset="0"/>
              </a:rPr>
              <a:t>Rationale: </a:t>
            </a:r>
            <a:r>
              <a:rPr kumimoji="0" lang="en-US" sz="1050" b="1" i="0" u="none" strike="noStrike" kern="1200" cap="none" spc="0" normalizeH="0" baseline="0" noProof="0" dirty="0">
                <a:ln>
                  <a:noFill/>
                </a:ln>
                <a:solidFill>
                  <a:srgbClr val="575757"/>
                </a:solidFill>
                <a:effectLst/>
                <a:uLnTx/>
                <a:uFillTx/>
                <a:latin typeface="+mj-lt"/>
                <a:cs typeface="Calibri" panose="020F0502020204030204" pitchFamily="34" charset="0"/>
              </a:rPr>
              <a:t>T</a:t>
            </a:r>
            <a:r>
              <a:rPr lang="en-US" sz="1050" dirty="0">
                <a:solidFill>
                  <a:srgbClr val="575757"/>
                </a:solidFill>
                <a:latin typeface="+mj-lt"/>
                <a:cs typeface="Calibri" panose="020F0502020204030204" pitchFamily="34" charset="0"/>
              </a:rPr>
              <a:t>o cover initial infrastructure and training costs, an external grant is desired.</a:t>
            </a:r>
            <a:endParaRPr kumimoji="0" lang="en-US" sz="1050" b="0" i="0" u="none" strike="noStrike" kern="1200" cap="none" spc="0" normalizeH="0" baseline="0" noProof="0" dirty="0">
              <a:ln>
                <a:noFill/>
              </a:ln>
              <a:solidFill>
                <a:srgbClr val="575757"/>
              </a:solidFill>
              <a:effectLst/>
              <a:uLnTx/>
              <a:uFillTx/>
              <a:latin typeface="+mj-lt"/>
              <a:cs typeface="Calibri" panose="020F0502020204030204" pitchFamily="34" charset="0"/>
            </a:endParaRPr>
          </a:p>
        </p:txBody>
      </p:sp>
      <p:sp>
        <p:nvSpPr>
          <p:cNvPr id="15" name="Rectangle 14">
            <a:extLst>
              <a:ext uri="{FF2B5EF4-FFF2-40B4-BE49-F238E27FC236}">
                <a16:creationId xmlns:a16="http://schemas.microsoft.com/office/drawing/2014/main" id="{2881073F-FD45-4DEF-B346-F1AFE7B36FA2}"/>
              </a:ext>
            </a:extLst>
          </p:cNvPr>
          <p:cNvSpPr/>
          <p:nvPr/>
        </p:nvSpPr>
        <p:spPr>
          <a:xfrm>
            <a:off x="752120" y="4632658"/>
            <a:ext cx="7821366" cy="208818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6" name="Rectangle 15">
            <a:extLst>
              <a:ext uri="{FF2B5EF4-FFF2-40B4-BE49-F238E27FC236}">
                <a16:creationId xmlns:a16="http://schemas.microsoft.com/office/drawing/2014/main" id="{47276310-3D43-44F3-900E-1CDE36B202DC}"/>
              </a:ext>
            </a:extLst>
          </p:cNvPr>
          <p:cNvSpPr/>
          <p:nvPr/>
        </p:nvSpPr>
        <p:spPr>
          <a:xfrm>
            <a:off x="808421" y="4884018"/>
            <a:ext cx="981042" cy="33855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lvl="0">
              <a:defRPr/>
            </a:pPr>
            <a:r>
              <a:rPr lang="en-US" sz="1100" b="1" dirty="0">
                <a:solidFill>
                  <a:srgbClr val="2E3558"/>
                </a:solidFill>
                <a:latin typeface="+mj-lt"/>
                <a:cs typeface="Calibri" panose="020F0502020204030204" pitchFamily="34" charset="0"/>
              </a:rPr>
              <a:t>Mitigation (avoidance):</a:t>
            </a:r>
          </a:p>
        </p:txBody>
      </p:sp>
      <p:sp>
        <p:nvSpPr>
          <p:cNvPr id="19" name="TextBox 18">
            <a:extLst>
              <a:ext uri="{FF2B5EF4-FFF2-40B4-BE49-F238E27FC236}">
                <a16:creationId xmlns:a16="http://schemas.microsoft.com/office/drawing/2014/main" id="{18E374AB-F55F-4FAB-94D8-D3D4CFAD3D78}"/>
              </a:ext>
            </a:extLst>
          </p:cNvPr>
          <p:cNvSpPr txBox="1"/>
          <p:nvPr/>
        </p:nvSpPr>
        <p:spPr>
          <a:xfrm>
            <a:off x="2528757" y="1702796"/>
            <a:ext cx="1376516"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Project</a:t>
            </a:r>
            <a:r>
              <a:rPr kumimoji="0" lang="en-US" sz="1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 </a:t>
            </a:r>
            <a:r>
              <a:rPr kumimoji="0" lang="en-US" sz="1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overview</a:t>
            </a:r>
          </a:p>
        </p:txBody>
      </p:sp>
      <p:sp>
        <p:nvSpPr>
          <p:cNvPr id="21" name="Rectangle 20">
            <a:extLst>
              <a:ext uri="{FF2B5EF4-FFF2-40B4-BE49-F238E27FC236}">
                <a16:creationId xmlns:a16="http://schemas.microsoft.com/office/drawing/2014/main" id="{06B43EF0-CD6E-41E1-BEE5-C537F0EEE17A}"/>
              </a:ext>
            </a:extLst>
          </p:cNvPr>
          <p:cNvSpPr/>
          <p:nvPr/>
        </p:nvSpPr>
        <p:spPr>
          <a:xfrm>
            <a:off x="752119" y="3367386"/>
            <a:ext cx="5498889" cy="106499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7FEC81C0-5EE6-4B93-AAE4-D0B157EB65F7}"/>
              </a:ext>
            </a:extLst>
          </p:cNvPr>
          <p:cNvSpPr txBox="1"/>
          <p:nvPr/>
        </p:nvSpPr>
        <p:spPr>
          <a:xfrm>
            <a:off x="3266791" y="3250755"/>
            <a:ext cx="777006"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Key info</a:t>
            </a:r>
          </a:p>
        </p:txBody>
      </p:sp>
      <p:sp>
        <p:nvSpPr>
          <p:cNvPr id="24" name="TextBox 23">
            <a:extLst>
              <a:ext uri="{FF2B5EF4-FFF2-40B4-BE49-F238E27FC236}">
                <a16:creationId xmlns:a16="http://schemas.microsoft.com/office/drawing/2014/main" id="{515B8835-0C1C-4A3D-99F1-4D8B2E10B3A4}"/>
              </a:ext>
            </a:extLst>
          </p:cNvPr>
          <p:cNvSpPr txBox="1"/>
          <p:nvPr/>
        </p:nvSpPr>
        <p:spPr>
          <a:xfrm>
            <a:off x="2466689" y="4530701"/>
            <a:ext cx="1251378"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Climate impact</a:t>
            </a:r>
          </a:p>
        </p:txBody>
      </p:sp>
      <p:sp>
        <p:nvSpPr>
          <p:cNvPr id="12" name="Rectangle 11">
            <a:extLst>
              <a:ext uri="{FF2B5EF4-FFF2-40B4-BE49-F238E27FC236}">
                <a16:creationId xmlns:a16="http://schemas.microsoft.com/office/drawing/2014/main" id="{38D45408-E3DC-45A4-BE8A-A006947DF262}"/>
              </a:ext>
            </a:extLst>
          </p:cNvPr>
          <p:cNvSpPr/>
          <p:nvPr/>
        </p:nvSpPr>
        <p:spPr>
          <a:xfrm>
            <a:off x="8804635" y="4635149"/>
            <a:ext cx="3101417" cy="2085690"/>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01" name="Rectangle 100">
            <a:extLst>
              <a:ext uri="{FF2B5EF4-FFF2-40B4-BE49-F238E27FC236}">
                <a16:creationId xmlns:a16="http://schemas.microsoft.com/office/drawing/2014/main" id="{93A7E114-DE3F-4AD7-BC5B-57493305814D}"/>
              </a:ext>
            </a:extLst>
          </p:cNvPr>
          <p:cNvSpPr/>
          <p:nvPr/>
        </p:nvSpPr>
        <p:spPr>
          <a:xfrm>
            <a:off x="5818182" y="1801817"/>
            <a:ext cx="6087871" cy="1419015"/>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08" name="TextBox 107">
            <a:extLst>
              <a:ext uri="{FF2B5EF4-FFF2-40B4-BE49-F238E27FC236}">
                <a16:creationId xmlns:a16="http://schemas.microsoft.com/office/drawing/2014/main" id="{1921ADCE-C6B9-4094-96EA-960FE64D1F6C}"/>
              </a:ext>
            </a:extLst>
          </p:cNvPr>
          <p:cNvSpPr txBox="1"/>
          <p:nvPr/>
        </p:nvSpPr>
        <p:spPr>
          <a:xfrm>
            <a:off x="4612110" y="1233799"/>
            <a:ext cx="3578939" cy="369275"/>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fontAlgn="auto">
              <a:lnSpc>
                <a:spcPct val="100000"/>
              </a:lnSpc>
              <a:spcBef>
                <a:spcPts val="0"/>
              </a:spcBef>
              <a:spcAft>
                <a:spcPts val="0"/>
              </a:spcAft>
              <a:buClrTx/>
              <a:buSzTx/>
              <a:buFontTx/>
              <a:buNone/>
              <a:tabLst/>
              <a:defRPr/>
            </a:pPr>
            <a:r>
              <a:rPr lang="en-US" sz="2800" b="1" dirty="0">
                <a:solidFill>
                  <a:srgbClr val="575757"/>
                </a:solidFill>
              </a:rPr>
              <a:t>Dominican Republic</a:t>
            </a:r>
          </a:p>
        </p:txBody>
      </p:sp>
      <p:sp>
        <p:nvSpPr>
          <p:cNvPr id="112" name="NavigationTriangle">
            <a:extLst>
              <a:ext uri="{FF2B5EF4-FFF2-40B4-BE49-F238E27FC236}">
                <a16:creationId xmlns:a16="http://schemas.microsoft.com/office/drawing/2014/main" id="{1752C441-1174-4BEC-BFE9-251C9E9FE4E6}"/>
              </a:ext>
            </a:extLst>
          </p:cNvPr>
          <p:cNvSpPr>
            <a:spLocks noChangeAspect="1"/>
          </p:cNvSpPr>
          <p:nvPr/>
        </p:nvSpPr>
        <p:spPr>
          <a:xfrm rot="16200000">
            <a:off x="11175326" y="-13783"/>
            <a:ext cx="1017006" cy="1016339"/>
          </a:xfrm>
          <a:prstGeom prst="triangle">
            <a:avLst>
              <a:gd name="adj" fmla="val 100000"/>
            </a:avLst>
          </a:prstGeom>
          <a:solidFill>
            <a:srgbClr val="FFFFFF"/>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Trebuchet MS"/>
              <a:ea typeface="+mn-ea"/>
              <a:cs typeface="+mn-cs"/>
            </a:endParaRPr>
          </a:p>
        </p:txBody>
      </p:sp>
      <p:sp>
        <p:nvSpPr>
          <p:cNvPr id="113" name="TextBox 112">
            <a:extLst>
              <a:ext uri="{FF2B5EF4-FFF2-40B4-BE49-F238E27FC236}">
                <a16:creationId xmlns:a16="http://schemas.microsoft.com/office/drawing/2014/main" id="{894797D2-014B-49B5-9AE9-1D17B4A02A01}"/>
              </a:ext>
            </a:extLst>
          </p:cNvPr>
          <p:cNvSpPr txBox="1"/>
          <p:nvPr/>
        </p:nvSpPr>
        <p:spPr>
          <a:xfrm>
            <a:off x="9694605" y="229511"/>
            <a:ext cx="1709855" cy="26233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r">
              <a:defRPr/>
            </a:pPr>
            <a:r>
              <a:rPr lang="en-US" sz="1200" b="1" dirty="0">
                <a:solidFill>
                  <a:prstClr val="white"/>
                </a:solidFill>
                <a:latin typeface="Calibri" panose="020F0502020204030204" pitchFamily="34" charset="0"/>
                <a:cs typeface="Calibri" panose="020F0502020204030204" pitchFamily="34" charset="0"/>
              </a:rPr>
              <a:t>IFE</a:t>
            </a:r>
          </a:p>
        </p:txBody>
      </p:sp>
      <p:sp>
        <p:nvSpPr>
          <p:cNvPr id="137" name="Oval 136">
            <a:extLst>
              <a:ext uri="{FF2B5EF4-FFF2-40B4-BE49-F238E27FC236}">
                <a16:creationId xmlns:a16="http://schemas.microsoft.com/office/drawing/2014/main" id="{CD7E5B91-F579-4613-AAE5-CBC474BA4456}"/>
              </a:ext>
            </a:extLst>
          </p:cNvPr>
          <p:cNvSpPr/>
          <p:nvPr/>
        </p:nvSpPr>
        <p:spPr>
          <a:xfrm>
            <a:off x="9938951" y="4989842"/>
            <a:ext cx="964608" cy="964608"/>
          </a:xfrm>
          <a:prstGeom prst="ellipse">
            <a:avLst/>
          </a:prstGeom>
          <a:solidFill>
            <a:schemeClr val="accent4">
              <a:lumMod val="20000"/>
              <a:lumOff val="80000"/>
            </a:schemeClr>
          </a:solidFill>
          <a:ln w="28575">
            <a:solidFill>
              <a:srgbClr val="2E3558"/>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lang="en-US" sz="1100" b="1" kern="0" dirty="0">
                <a:solidFill>
                  <a:srgbClr val="2E3558"/>
                </a:solidFill>
                <a:latin typeface="Calibri" panose="020F0502020204030204" pitchFamily="34" charset="0"/>
                <a:cs typeface="Calibri" panose="020F0502020204030204" pitchFamily="34" charset="0"/>
              </a:rPr>
              <a:t>USD 62,317.48</a:t>
            </a:r>
            <a:endParaRPr kumimoji="0" lang="en-US" sz="1100" b="1" i="0" u="none" strike="noStrike" kern="0" cap="none" spc="0" normalizeH="0" baseline="0" noProof="0" dirty="0">
              <a:ln>
                <a:noFill/>
              </a:ln>
              <a:solidFill>
                <a:srgbClr val="2E3558"/>
              </a:solidFill>
              <a:effectLst/>
              <a:uLnTx/>
              <a:uFillTx/>
              <a:latin typeface="Calibri" panose="020F0502020204030204" pitchFamily="34" charset="0"/>
              <a:cs typeface="Calibri" panose="020F0502020204030204" pitchFamily="34" charset="0"/>
            </a:endParaRPr>
          </a:p>
        </p:txBody>
      </p:sp>
      <p:sp>
        <p:nvSpPr>
          <p:cNvPr id="138" name="Rectangle 137">
            <a:extLst>
              <a:ext uri="{FF2B5EF4-FFF2-40B4-BE49-F238E27FC236}">
                <a16:creationId xmlns:a16="http://schemas.microsoft.com/office/drawing/2014/main" id="{9CD98ED8-F000-41A2-A09E-C9B15275DA4A}"/>
              </a:ext>
            </a:extLst>
          </p:cNvPr>
          <p:cNvSpPr/>
          <p:nvPr/>
        </p:nvSpPr>
        <p:spPr>
          <a:xfrm>
            <a:off x="9340823" y="4719282"/>
            <a:ext cx="1587342" cy="276999"/>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lvl="0" algn="ctr">
              <a:defRPr/>
            </a:pPr>
            <a:r>
              <a:rPr lang="en-US" sz="1200" dirty="0">
                <a:solidFill>
                  <a:srgbClr val="575757"/>
                </a:solidFill>
                <a:latin typeface="+mj-lt"/>
                <a:cs typeface="Calibri" panose="020F0502020204030204" pitchFamily="34" charset="0"/>
              </a:rPr>
              <a:t>Funds required</a:t>
            </a:r>
          </a:p>
        </p:txBody>
      </p:sp>
      <p:sp>
        <p:nvSpPr>
          <p:cNvPr id="25" name="TextBox 24">
            <a:extLst>
              <a:ext uri="{FF2B5EF4-FFF2-40B4-BE49-F238E27FC236}">
                <a16:creationId xmlns:a16="http://schemas.microsoft.com/office/drawing/2014/main" id="{39277E75-C420-4760-8EBB-D73A866E4652}"/>
              </a:ext>
            </a:extLst>
          </p:cNvPr>
          <p:cNvSpPr txBox="1"/>
          <p:nvPr/>
        </p:nvSpPr>
        <p:spPr>
          <a:xfrm>
            <a:off x="8800118" y="4531953"/>
            <a:ext cx="854707" cy="198041"/>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Financing</a:t>
            </a:r>
          </a:p>
        </p:txBody>
      </p:sp>
      <p:sp>
        <p:nvSpPr>
          <p:cNvPr id="104" name="TextBox 103">
            <a:extLst>
              <a:ext uri="{FF2B5EF4-FFF2-40B4-BE49-F238E27FC236}">
                <a16:creationId xmlns:a16="http://schemas.microsoft.com/office/drawing/2014/main" id="{D5358A58-F79E-40FA-A433-18AB5D18B3EB}"/>
              </a:ext>
            </a:extLst>
          </p:cNvPr>
          <p:cNvSpPr txBox="1"/>
          <p:nvPr/>
        </p:nvSpPr>
        <p:spPr>
          <a:xfrm>
            <a:off x="8698622" y="1703099"/>
            <a:ext cx="854707" cy="172134"/>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Timelines</a:t>
            </a:r>
          </a:p>
        </p:txBody>
      </p:sp>
      <p:sp>
        <p:nvSpPr>
          <p:cNvPr id="286" name="Rectangle 285">
            <a:extLst>
              <a:ext uri="{FF2B5EF4-FFF2-40B4-BE49-F238E27FC236}">
                <a16:creationId xmlns:a16="http://schemas.microsoft.com/office/drawing/2014/main" id="{33E75E7E-565A-4CDE-8D6B-0D8B561BB50E}"/>
              </a:ext>
            </a:extLst>
          </p:cNvPr>
          <p:cNvSpPr/>
          <p:nvPr/>
        </p:nvSpPr>
        <p:spPr>
          <a:xfrm>
            <a:off x="707191" y="4116906"/>
            <a:ext cx="1117614" cy="21544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lvl="0" algn="ctr">
              <a:defRPr/>
            </a:pPr>
            <a:r>
              <a:rPr lang="en-US" sz="1400" b="1" dirty="0">
                <a:solidFill>
                  <a:srgbClr val="575757"/>
                </a:solidFill>
                <a:latin typeface="Calibri" panose="020F0502020204030204" pitchFamily="34" charset="0"/>
                <a:cs typeface="Calibri" panose="020F0502020204030204" pitchFamily="34" charset="0"/>
              </a:rPr>
              <a:t>Waste sector</a:t>
            </a:r>
          </a:p>
        </p:txBody>
      </p:sp>
      <p:sp>
        <p:nvSpPr>
          <p:cNvPr id="308" name="Rectangle 307">
            <a:extLst>
              <a:ext uri="{FF2B5EF4-FFF2-40B4-BE49-F238E27FC236}">
                <a16:creationId xmlns:a16="http://schemas.microsoft.com/office/drawing/2014/main" id="{B4B8452D-EB0D-4AB6-A91C-22F9E76B07D7}"/>
              </a:ext>
            </a:extLst>
          </p:cNvPr>
          <p:cNvSpPr/>
          <p:nvPr/>
        </p:nvSpPr>
        <p:spPr>
          <a:xfrm>
            <a:off x="6313618" y="3908685"/>
            <a:ext cx="1698769" cy="774248"/>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r>
              <a:rPr lang="en-US" sz="1100" b="1" dirty="0">
                <a:solidFill>
                  <a:srgbClr val="2E3558"/>
                </a:solidFill>
                <a:latin typeface="+mj-lt"/>
                <a:cs typeface="Calibri" panose="020F0502020204030204" pitchFamily="34" charset="0"/>
              </a:rPr>
              <a:t>Owner</a:t>
            </a:r>
          </a:p>
          <a:p>
            <a:pPr lvl="0" algn="ctr">
              <a:defRPr/>
            </a:pPr>
            <a:r>
              <a:rPr lang="en-US" sz="1100" dirty="0">
                <a:solidFill>
                  <a:srgbClr val="37373A"/>
                </a:solidFill>
                <a:latin typeface="+mj-lt"/>
                <a:cs typeface="Calibri" panose="020F0502020204030204" pitchFamily="34" charset="0"/>
              </a:rPr>
              <a:t>National Council for Climate Change</a:t>
            </a:r>
          </a:p>
        </p:txBody>
      </p:sp>
      <p:sp>
        <p:nvSpPr>
          <p:cNvPr id="319" name="Rectangle: Rounded Corners 127">
            <a:extLst>
              <a:ext uri="{FF2B5EF4-FFF2-40B4-BE49-F238E27FC236}">
                <a16:creationId xmlns:a16="http://schemas.microsoft.com/office/drawing/2014/main" id="{04A7A74E-D993-4663-B6E1-0C7ECECC8C90}"/>
              </a:ext>
            </a:extLst>
          </p:cNvPr>
          <p:cNvSpPr>
            <a:spLocks noChangeAspect="1"/>
          </p:cNvSpPr>
          <p:nvPr/>
        </p:nvSpPr>
        <p:spPr>
          <a:xfrm>
            <a:off x="1692539" y="4777233"/>
            <a:ext cx="1922161" cy="609606"/>
          </a:xfrm>
          <a:prstGeom prst="roundRect">
            <a:avLst/>
          </a:prstGeom>
          <a:solidFill>
            <a:schemeClr val="accent3">
              <a:lumMod val="20000"/>
              <a:lumOff val="80000"/>
            </a:schemeClr>
          </a:solidFill>
          <a:ln w="19050" cap="rnd">
            <a:solidFill>
              <a:srgbClr val="2E3558"/>
            </a:solidFill>
          </a:ln>
        </p:spPr>
        <p:style>
          <a:lnRef idx="2">
            <a:schemeClr val="accent1">
              <a:shade val="50000"/>
            </a:schemeClr>
          </a:lnRef>
          <a:fillRef idx="1">
            <a:schemeClr val="accent1"/>
          </a:fillRef>
          <a:effectRef idx="0">
            <a:schemeClr val="accent1"/>
          </a:effectRef>
          <a:fontRef idx="minor">
            <a:schemeClr val="lt1"/>
          </a:fontRef>
        </p:style>
        <p:txBody>
          <a:bodyPr wrap="square" lIns="37440" tIns="37440" rIns="37440" bIns="37440" rtlCol="0" anchor="ctr">
            <a:noAutofit/>
          </a:bodyPr>
          <a:lstStyle/>
          <a:p>
            <a:pPr lvl="0" algn="ctr">
              <a:defRPr/>
            </a:pPr>
            <a:r>
              <a:rPr lang="nb-NO" sz="1400" b="1" kern="0" dirty="0">
                <a:solidFill>
                  <a:srgbClr val="2E3558"/>
                </a:solidFill>
                <a:latin typeface="+mj-lt"/>
                <a:cs typeface="Calibri" panose="020F0502020204030204" pitchFamily="34" charset="0"/>
              </a:rPr>
              <a:t>313 tCO₂eq</a:t>
            </a:r>
          </a:p>
          <a:p>
            <a:pPr lvl="0" algn="ctr">
              <a:defRPr/>
            </a:pPr>
            <a:r>
              <a:rPr lang="en-US" sz="900" kern="0" dirty="0">
                <a:solidFill>
                  <a:srgbClr val="2E3558"/>
                </a:solidFill>
                <a:latin typeface="+mj-lt"/>
                <a:cs typeface="Calibri" panose="020F0502020204030204" pitchFamily="34" charset="0"/>
              </a:rPr>
              <a:t>avoided over 5 years through school composting</a:t>
            </a:r>
            <a:r>
              <a:rPr lang="nb-NO" sz="900" kern="0" dirty="0">
                <a:solidFill>
                  <a:srgbClr val="2E3558"/>
                </a:solidFill>
                <a:latin typeface="+mj-lt"/>
                <a:cs typeface="Calibri" panose="020F0502020204030204" pitchFamily="34" charset="0"/>
              </a:rPr>
              <a:t> </a:t>
            </a:r>
          </a:p>
        </p:txBody>
      </p:sp>
      <p:sp>
        <p:nvSpPr>
          <p:cNvPr id="320" name="Rectangle 319">
            <a:extLst>
              <a:ext uri="{FF2B5EF4-FFF2-40B4-BE49-F238E27FC236}">
                <a16:creationId xmlns:a16="http://schemas.microsoft.com/office/drawing/2014/main" id="{9D828C33-5898-4F6C-B4DE-D341B6323180}"/>
              </a:ext>
            </a:extLst>
          </p:cNvPr>
          <p:cNvSpPr/>
          <p:nvPr/>
        </p:nvSpPr>
        <p:spPr>
          <a:xfrm>
            <a:off x="2275640" y="3614701"/>
            <a:ext cx="2080314" cy="626473"/>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r>
              <a:rPr lang="es-DO" sz="1100" dirty="0">
                <a:solidFill>
                  <a:srgbClr val="37373A"/>
                </a:solidFill>
              </a:rPr>
              <a:t>Type: Education-based composting program with a circular economy approach</a:t>
            </a:r>
            <a:r>
              <a:rPr lang="es-DO" sz="1100" dirty="0">
                <a:solidFill>
                  <a:srgbClr val="2E3558"/>
                </a:solidFill>
              </a:rPr>
              <a:t>.</a:t>
            </a:r>
            <a:endParaRPr lang="en-US" sz="1100" dirty="0">
              <a:solidFill>
                <a:srgbClr val="2E3558"/>
              </a:solidFill>
              <a:latin typeface="Calibri" panose="020F0502020204030204" pitchFamily="34" charset="0"/>
              <a:cs typeface="Calibri" panose="020F0502020204030204" pitchFamily="34" charset="0"/>
            </a:endParaRPr>
          </a:p>
        </p:txBody>
      </p:sp>
      <p:sp>
        <p:nvSpPr>
          <p:cNvPr id="111" name="Rectangle 110">
            <a:extLst>
              <a:ext uri="{FF2B5EF4-FFF2-40B4-BE49-F238E27FC236}">
                <a16:creationId xmlns:a16="http://schemas.microsoft.com/office/drawing/2014/main" id="{00D07B54-7F70-4BF2-BE22-0E02CA732BEB}"/>
              </a:ext>
            </a:extLst>
          </p:cNvPr>
          <p:cNvSpPr/>
          <p:nvPr/>
        </p:nvSpPr>
        <p:spPr>
          <a:xfrm>
            <a:off x="5897918" y="1888742"/>
            <a:ext cx="5932721" cy="1300316"/>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defRPr/>
            </a:pPr>
            <a:r>
              <a:rPr lang="en-US" sz="1100" b="1" dirty="0">
                <a:solidFill>
                  <a:srgbClr val="2E3558"/>
                </a:solidFill>
                <a:latin typeface="+mj-lt"/>
                <a:cs typeface="Calibri" panose="020F0502020204030204" pitchFamily="34" charset="0"/>
              </a:rPr>
              <a:t>Project stage:</a:t>
            </a:r>
            <a:r>
              <a:rPr lang="en-US" sz="1100" dirty="0">
                <a:solidFill>
                  <a:srgbClr val="2E3558"/>
                </a:solidFill>
                <a:latin typeface="+mj-lt"/>
                <a:cs typeface="Calibri" panose="020F0502020204030204" pitchFamily="34" charset="0"/>
              </a:rPr>
              <a:t> </a:t>
            </a:r>
            <a:r>
              <a:rPr lang="en-US" sz="1100" dirty="0">
                <a:solidFill>
                  <a:srgbClr val="37373A"/>
                </a:solidFill>
                <a:latin typeface="+mj-lt"/>
                <a:cs typeface="Calibri" panose="020F0502020204030204" pitchFamily="34" charset="0"/>
              </a:rPr>
              <a:t>Structuring/ financial close</a:t>
            </a:r>
          </a:p>
          <a:p>
            <a:pPr>
              <a:defRPr/>
            </a:pPr>
            <a:endParaRPr lang="en-US" sz="1100" dirty="0">
              <a:solidFill>
                <a:srgbClr val="37373A"/>
              </a:solidFill>
              <a:latin typeface="+mj-lt"/>
              <a:cs typeface="Calibri" panose="020F0502020204030204" pitchFamily="34" charset="0"/>
            </a:endParaRPr>
          </a:p>
          <a:p>
            <a:pPr lvl="0">
              <a:defRPr/>
            </a:pPr>
            <a:r>
              <a:rPr kumimoji="0" lang="en-US" sz="1100" b="1" i="0" u="none" strike="noStrike" kern="1200" cap="none" spc="0" normalizeH="0" baseline="0" noProof="0" dirty="0">
                <a:ln>
                  <a:noFill/>
                </a:ln>
                <a:solidFill>
                  <a:srgbClr val="2E3558"/>
                </a:solidFill>
                <a:effectLst/>
                <a:uLnTx/>
                <a:uFillTx/>
                <a:latin typeface="+mj-lt"/>
                <a:cs typeface="Calibri" panose="020F0502020204030204" pitchFamily="34" charset="0"/>
              </a:rPr>
              <a:t>Project timelines:</a:t>
            </a:r>
          </a:p>
          <a:p>
            <a:pPr lvl="0">
              <a:lnSpc>
                <a:spcPct val="150000"/>
              </a:lnSpc>
              <a:defRPr/>
            </a:pPr>
            <a:r>
              <a:rPr kumimoji="0" lang="en-US" sz="1100" b="1" i="0" u="none" strike="noStrike" kern="1200" cap="none" spc="0" normalizeH="0" baseline="0" noProof="0" dirty="0">
                <a:ln>
                  <a:noFill/>
                </a:ln>
                <a:solidFill>
                  <a:srgbClr val="2E3558"/>
                </a:solidFill>
                <a:effectLst/>
                <a:highlight>
                  <a:srgbClr val="EAF3FA"/>
                </a:highlight>
                <a:uLnTx/>
                <a:uFillTx/>
                <a:latin typeface="+mj-lt"/>
                <a:cs typeface="Calibri" panose="020F0502020204030204" pitchFamily="34" charset="0"/>
              </a:rPr>
              <a:t>2024</a:t>
            </a:r>
            <a:r>
              <a:rPr kumimoji="0" lang="en-US" sz="1100" b="1" i="0" u="none" strike="noStrike" kern="1200" cap="none" spc="0" normalizeH="0" baseline="0" noProof="0" dirty="0">
                <a:ln>
                  <a:noFill/>
                </a:ln>
                <a:solidFill>
                  <a:srgbClr val="575757"/>
                </a:solidFill>
                <a:effectLst/>
                <a:uLnTx/>
                <a:uFillTx/>
                <a:latin typeface="+mj-lt"/>
                <a:cs typeface="Calibri" panose="020F0502020204030204" pitchFamily="34" charset="0"/>
              </a:rPr>
              <a:t>: </a:t>
            </a:r>
            <a:r>
              <a:rPr kumimoji="0" lang="en-US" sz="1100" i="0" u="none" strike="noStrike" kern="1200" cap="none" spc="0" normalizeH="0" baseline="0" noProof="0" dirty="0">
                <a:ln>
                  <a:noFill/>
                </a:ln>
                <a:solidFill>
                  <a:srgbClr val="37373A"/>
                </a:solidFill>
                <a:effectLst/>
                <a:uLnTx/>
                <a:uFillTx/>
                <a:latin typeface="+mj-lt"/>
                <a:cs typeface="Calibri" panose="020F0502020204030204" pitchFamily="34" charset="0"/>
              </a:rPr>
              <a:t>Planning, consultations, budgeting</a:t>
            </a:r>
          </a:p>
          <a:p>
            <a:pPr lvl="0">
              <a:lnSpc>
                <a:spcPct val="150000"/>
              </a:lnSpc>
              <a:defRPr/>
            </a:pPr>
            <a:r>
              <a:rPr kumimoji="0" lang="en-US" sz="1100" b="1" i="0" u="none" strike="noStrike" kern="1200" cap="none" spc="0" normalizeH="0" baseline="0" noProof="0" dirty="0">
                <a:ln>
                  <a:noFill/>
                </a:ln>
                <a:solidFill>
                  <a:srgbClr val="2E3558"/>
                </a:solidFill>
                <a:effectLst/>
                <a:highlight>
                  <a:srgbClr val="EAF3FA"/>
                </a:highlight>
                <a:uLnTx/>
                <a:uFillTx/>
                <a:latin typeface="+mj-lt"/>
                <a:cs typeface="Calibri" panose="020F0502020204030204" pitchFamily="34" charset="0"/>
              </a:rPr>
              <a:t>2025: </a:t>
            </a:r>
            <a:r>
              <a:rPr kumimoji="0" lang="en-US" sz="1100" i="0" u="none" strike="noStrike" kern="1200" cap="none" spc="0" normalizeH="0" baseline="0" noProof="0" dirty="0">
                <a:ln>
                  <a:noFill/>
                </a:ln>
                <a:solidFill>
                  <a:srgbClr val="37373A"/>
                </a:solidFill>
                <a:effectLst/>
                <a:uLnTx/>
                <a:uFillTx/>
                <a:latin typeface="+mj-lt"/>
                <a:cs typeface="Calibri" panose="020F0502020204030204" pitchFamily="34" charset="0"/>
              </a:rPr>
              <a:t>The design is complete, and financing is being secured.</a:t>
            </a:r>
          </a:p>
          <a:p>
            <a:pPr lvl="0">
              <a:lnSpc>
                <a:spcPct val="150000"/>
              </a:lnSpc>
              <a:defRPr/>
            </a:pPr>
            <a:r>
              <a:rPr kumimoji="0" lang="en-US" sz="1100" b="1" i="0" u="none" strike="noStrike" kern="1200" cap="none" spc="0" normalizeH="0" baseline="0" noProof="0" dirty="0">
                <a:ln>
                  <a:noFill/>
                </a:ln>
                <a:solidFill>
                  <a:srgbClr val="2E3558"/>
                </a:solidFill>
                <a:effectLst/>
                <a:highlight>
                  <a:srgbClr val="EAF3FA"/>
                </a:highlight>
                <a:uLnTx/>
                <a:uFillTx/>
                <a:latin typeface="+mj-lt"/>
                <a:cs typeface="Calibri" panose="020F0502020204030204" pitchFamily="34" charset="0"/>
              </a:rPr>
              <a:t>2026/2027+</a:t>
            </a:r>
            <a:r>
              <a:rPr lang="en-US" sz="1100" dirty="0">
                <a:solidFill>
                  <a:srgbClr val="2E3558"/>
                </a:solidFill>
                <a:highlight>
                  <a:srgbClr val="EAF3FA"/>
                </a:highlight>
                <a:latin typeface="+mj-lt"/>
                <a:cs typeface="Calibri" panose="020F0502020204030204" pitchFamily="34" charset="0"/>
              </a:rPr>
              <a:t>: </a:t>
            </a:r>
            <a:r>
              <a:rPr lang="en-US" sz="1100" dirty="0">
                <a:solidFill>
                  <a:srgbClr val="37373A"/>
                </a:solidFill>
                <a:latin typeface="+mj-lt"/>
                <a:cs typeface="Calibri" panose="020F0502020204030204" pitchFamily="34" charset="0"/>
              </a:rPr>
              <a:t>Implementation start, training, compost setup, m</a:t>
            </a:r>
            <a:r>
              <a:rPr kumimoji="0" lang="en-US" sz="1100" b="0" i="0" u="none" strike="noStrike" kern="1200" cap="none" spc="0" normalizeH="0" baseline="0" noProof="0" dirty="0" err="1">
                <a:ln>
                  <a:noFill/>
                </a:ln>
                <a:solidFill>
                  <a:srgbClr val="37373A"/>
                </a:solidFill>
                <a:effectLst/>
                <a:uLnTx/>
                <a:uFillTx/>
                <a:latin typeface="+mj-lt"/>
                <a:cs typeface="Calibri" panose="020F0502020204030204" pitchFamily="34" charset="0"/>
              </a:rPr>
              <a:t>onitoring</a:t>
            </a:r>
            <a:r>
              <a:rPr kumimoji="0" lang="en-US" sz="1100" b="0" i="0" u="none" strike="noStrike" kern="1200" cap="none" spc="0" normalizeH="0" baseline="0" noProof="0" dirty="0">
                <a:ln>
                  <a:noFill/>
                </a:ln>
                <a:solidFill>
                  <a:srgbClr val="37373A"/>
                </a:solidFill>
                <a:effectLst/>
                <a:uLnTx/>
                <a:uFillTx/>
                <a:latin typeface="+mj-lt"/>
                <a:cs typeface="Calibri" panose="020F0502020204030204" pitchFamily="34" charset="0"/>
              </a:rPr>
              <a:t>, evaluation, scaling</a:t>
            </a:r>
          </a:p>
        </p:txBody>
      </p:sp>
      <p:sp>
        <p:nvSpPr>
          <p:cNvPr id="256" name="Rectangle 255">
            <a:extLst>
              <a:ext uri="{FF2B5EF4-FFF2-40B4-BE49-F238E27FC236}">
                <a16:creationId xmlns:a16="http://schemas.microsoft.com/office/drawing/2014/main" id="{EEFD1417-24AA-466F-852D-24E16F5A5C38}"/>
              </a:ext>
            </a:extLst>
          </p:cNvPr>
          <p:cNvSpPr/>
          <p:nvPr/>
        </p:nvSpPr>
        <p:spPr>
          <a:xfrm>
            <a:off x="848377" y="5643526"/>
            <a:ext cx="1055035" cy="33855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lvl="0">
              <a:defRPr/>
            </a:pPr>
            <a:r>
              <a:rPr lang="en-US" sz="1100" b="1" dirty="0">
                <a:solidFill>
                  <a:srgbClr val="2E3558"/>
                </a:solidFill>
                <a:latin typeface="+mj-lt"/>
                <a:cs typeface="Calibri" panose="020F0502020204030204" pitchFamily="34" charset="0"/>
              </a:rPr>
              <a:t>Mitigation (removal):</a:t>
            </a:r>
          </a:p>
        </p:txBody>
      </p:sp>
      <p:sp>
        <p:nvSpPr>
          <p:cNvPr id="118" name="Rectangle 117">
            <a:extLst>
              <a:ext uri="{FF2B5EF4-FFF2-40B4-BE49-F238E27FC236}">
                <a16:creationId xmlns:a16="http://schemas.microsoft.com/office/drawing/2014/main" id="{6B83B5FA-158C-487A-9954-2DEF113E1DB6}"/>
              </a:ext>
            </a:extLst>
          </p:cNvPr>
          <p:cNvSpPr/>
          <p:nvPr/>
        </p:nvSpPr>
        <p:spPr>
          <a:xfrm>
            <a:off x="6362428" y="3367386"/>
            <a:ext cx="5543624" cy="1064991"/>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575757"/>
              </a:solidFill>
              <a:effectLst/>
              <a:uLnTx/>
              <a:uFillTx/>
              <a:latin typeface="Calibri" panose="020F0502020204030204" pitchFamily="34" charset="0"/>
              <a:cs typeface="Calibri" panose="020F0502020204030204" pitchFamily="34" charset="0"/>
            </a:endParaRPr>
          </a:p>
        </p:txBody>
      </p:sp>
      <p:sp>
        <p:nvSpPr>
          <p:cNvPr id="119" name="TextBox 118">
            <a:extLst>
              <a:ext uri="{FF2B5EF4-FFF2-40B4-BE49-F238E27FC236}">
                <a16:creationId xmlns:a16="http://schemas.microsoft.com/office/drawing/2014/main" id="{B66C2314-77ED-4260-9D38-C7D45AEE6D1A}"/>
              </a:ext>
            </a:extLst>
          </p:cNvPr>
          <p:cNvSpPr txBox="1"/>
          <p:nvPr/>
        </p:nvSpPr>
        <p:spPr>
          <a:xfrm>
            <a:off x="6453554" y="3285455"/>
            <a:ext cx="1251378" cy="172134"/>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Project structure</a:t>
            </a:r>
          </a:p>
        </p:txBody>
      </p:sp>
      <p:sp>
        <p:nvSpPr>
          <p:cNvPr id="120" name="Rectangle 119">
            <a:extLst>
              <a:ext uri="{FF2B5EF4-FFF2-40B4-BE49-F238E27FC236}">
                <a16:creationId xmlns:a16="http://schemas.microsoft.com/office/drawing/2014/main" id="{1957ACEF-1EB8-40B3-935A-F5C167DF512D}"/>
              </a:ext>
            </a:extLst>
          </p:cNvPr>
          <p:cNvSpPr/>
          <p:nvPr/>
        </p:nvSpPr>
        <p:spPr>
          <a:xfrm>
            <a:off x="7983220" y="4050773"/>
            <a:ext cx="1776461" cy="438596"/>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defRPr/>
            </a:pPr>
            <a:r>
              <a:rPr kumimoji="0" lang="en-US" sz="1100" b="1" i="0" u="none" strike="noStrike" kern="1200" cap="none" spc="0" normalizeH="0" baseline="0" noProof="0" dirty="0">
                <a:ln>
                  <a:noFill/>
                </a:ln>
                <a:solidFill>
                  <a:srgbClr val="2E3558"/>
                </a:solidFill>
                <a:effectLst/>
                <a:uLnTx/>
                <a:uFillTx/>
                <a:latin typeface="+mj-lt"/>
                <a:cs typeface="Calibri" panose="020F0502020204030204" pitchFamily="34" charset="0"/>
              </a:rPr>
              <a:t>Contractual structure</a:t>
            </a:r>
          </a:p>
          <a:p>
            <a:pPr algn="ctr">
              <a:defRPr/>
            </a:pPr>
            <a:r>
              <a:rPr kumimoji="0" lang="en-US" sz="1100" b="0" i="0" u="none" strike="noStrike" kern="1200" cap="none" spc="0" normalizeH="0" baseline="0" noProof="0" dirty="0">
                <a:ln>
                  <a:noFill/>
                </a:ln>
                <a:solidFill>
                  <a:srgbClr val="37373A"/>
                </a:solidFill>
                <a:effectLst/>
                <a:uLnTx/>
                <a:uFillTx/>
                <a:latin typeface="+mj-lt"/>
                <a:cs typeface="Calibri" panose="020F0502020204030204" pitchFamily="34" charset="0"/>
              </a:rPr>
              <a:t>Design, build, operate</a:t>
            </a:r>
            <a:r>
              <a:rPr kumimoji="0" lang="en-US" sz="1100" b="0" i="0" u="none" strike="noStrike" kern="1200" cap="none" spc="0" normalizeH="0" baseline="0" noProof="0" dirty="0">
                <a:ln>
                  <a:noFill/>
                </a:ln>
                <a:solidFill>
                  <a:srgbClr val="37373A"/>
                </a:solidFill>
                <a:effectLst/>
                <a:uLnTx/>
                <a:uFillTx/>
                <a:latin typeface="Calibri" panose="020F0502020204030204" pitchFamily="34" charset="0"/>
                <a:cs typeface="Calibri" panose="020F0502020204030204" pitchFamily="34" charset="0"/>
              </a:rPr>
              <a:t>.</a:t>
            </a:r>
            <a:endParaRPr lang="en-US" sz="1100" dirty="0">
              <a:solidFill>
                <a:srgbClr val="37373A"/>
              </a:solidFill>
              <a:latin typeface="Calibri" panose="020F0502020204030204" pitchFamily="34" charset="0"/>
              <a:cs typeface="Calibri" panose="020F0502020204030204" pitchFamily="34" charset="0"/>
            </a:endParaRPr>
          </a:p>
        </p:txBody>
      </p:sp>
      <p:sp>
        <p:nvSpPr>
          <p:cNvPr id="121" name="Rectangle 120">
            <a:extLst>
              <a:ext uri="{FF2B5EF4-FFF2-40B4-BE49-F238E27FC236}">
                <a16:creationId xmlns:a16="http://schemas.microsoft.com/office/drawing/2014/main" id="{79A2DABA-FD19-44CC-BD4F-E01952E639FA}"/>
              </a:ext>
            </a:extLst>
          </p:cNvPr>
          <p:cNvSpPr/>
          <p:nvPr/>
        </p:nvSpPr>
        <p:spPr>
          <a:xfrm>
            <a:off x="9881457" y="3837252"/>
            <a:ext cx="1920186"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r>
              <a:rPr kumimoji="0" lang="en-US" sz="1100" b="1" i="0" u="none" strike="noStrike" kern="1200" cap="none" spc="0" normalizeH="0" baseline="0" noProof="0" dirty="0">
                <a:ln>
                  <a:noFill/>
                </a:ln>
                <a:solidFill>
                  <a:srgbClr val="2E3558"/>
                </a:solidFill>
                <a:effectLst/>
                <a:uLnTx/>
                <a:uFillTx/>
                <a:latin typeface="+mj-lt"/>
                <a:cs typeface="Calibri" panose="020F0502020204030204" pitchFamily="34" charset="0"/>
              </a:rPr>
              <a:t>Project </a:t>
            </a:r>
            <a:r>
              <a:rPr lang="en-US" sz="1100" b="1" dirty="0">
                <a:solidFill>
                  <a:srgbClr val="2E3558"/>
                </a:solidFill>
                <a:latin typeface="+mj-lt"/>
                <a:cs typeface="Calibri" panose="020F0502020204030204" pitchFamily="34" charset="0"/>
              </a:rPr>
              <a:t>sponsor: F</a:t>
            </a:r>
            <a:r>
              <a:rPr kumimoji="0" lang="en-US" sz="1100" b="0" i="0" u="none" strike="noStrike" kern="1200" cap="none" spc="0" normalizeH="0" baseline="0" noProof="0" dirty="0" err="1">
                <a:ln>
                  <a:noFill/>
                </a:ln>
                <a:solidFill>
                  <a:srgbClr val="37373A"/>
                </a:solidFill>
                <a:effectLst/>
                <a:uLnTx/>
                <a:uFillTx/>
                <a:latin typeface="+mj-lt"/>
                <a:cs typeface="Calibri" panose="020F0502020204030204" pitchFamily="34" charset="0"/>
              </a:rPr>
              <a:t>inancing</a:t>
            </a:r>
            <a:r>
              <a:rPr kumimoji="0" lang="en-US" sz="1100" b="0" i="0" u="none" strike="noStrike" kern="1200" cap="none" spc="0" normalizeH="0" baseline="0" noProof="0" dirty="0">
                <a:ln>
                  <a:noFill/>
                </a:ln>
                <a:solidFill>
                  <a:srgbClr val="37373A"/>
                </a:solidFill>
                <a:effectLst/>
                <a:uLnTx/>
                <a:uFillTx/>
                <a:latin typeface="+mj-lt"/>
                <a:cs typeface="Calibri" panose="020F0502020204030204" pitchFamily="34" charset="0"/>
              </a:rPr>
              <a:t> is being sought.</a:t>
            </a:r>
          </a:p>
        </p:txBody>
      </p:sp>
      <p:sp>
        <p:nvSpPr>
          <p:cNvPr id="131" name="TextBox 130">
            <a:extLst>
              <a:ext uri="{FF2B5EF4-FFF2-40B4-BE49-F238E27FC236}">
                <a16:creationId xmlns:a16="http://schemas.microsoft.com/office/drawing/2014/main" id="{45D52629-9634-49DE-9A55-DC7DA0B2EBEE}"/>
              </a:ext>
            </a:extLst>
          </p:cNvPr>
          <p:cNvSpPr txBox="1"/>
          <p:nvPr/>
        </p:nvSpPr>
        <p:spPr>
          <a:xfrm>
            <a:off x="630000" y="272055"/>
            <a:ext cx="9378296" cy="328725"/>
          </a:xfrm>
          <a:prstGeom prst="rect">
            <a:avLst/>
          </a:prstGeom>
          <a:solidFill>
            <a:srgbClr val="CE1127"/>
          </a:solidFill>
          <a:ln w="28575" cap="rnd" cmpd="sng" algn="ctr">
            <a:solidFill>
              <a:srgbClr val="37373A"/>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a:t>Methane Reduction in Schools: An Educational Approach to Climate Change Mitigation</a:t>
            </a:r>
            <a:endParaRPr lang="en-US" dirty="0">
              <a:solidFill>
                <a:srgbClr val="FFFFFF"/>
              </a:solidFill>
            </a:endParaRPr>
          </a:p>
        </p:txBody>
      </p:sp>
      <p:pic>
        <p:nvPicPr>
          <p:cNvPr id="1026" name="Picture 2" descr="Flag of the Dominican Republic">
            <a:extLst>
              <a:ext uri="{FF2B5EF4-FFF2-40B4-BE49-F238E27FC236}">
                <a16:creationId xmlns:a16="http://schemas.microsoft.com/office/drawing/2014/main" id="{7C66F8C0-841A-C3E0-8692-17C354AA0C7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8444" y="1281889"/>
            <a:ext cx="524696" cy="32872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6D658AAA-EC46-CC2C-FAFD-762BB6DF85F3}"/>
              </a:ext>
            </a:extLst>
          </p:cNvPr>
          <p:cNvSpPr/>
          <p:nvPr/>
        </p:nvSpPr>
        <p:spPr>
          <a:xfrm>
            <a:off x="848377" y="6221853"/>
            <a:ext cx="7313817" cy="477054"/>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lvl="0">
              <a:defRPr/>
            </a:pPr>
            <a:r>
              <a:rPr lang="en-US" sz="1100" b="1" dirty="0">
                <a:solidFill>
                  <a:srgbClr val="2E3558"/>
                </a:solidFill>
                <a:latin typeface="+mj-lt"/>
                <a:cs typeface="Calibri" panose="020F0502020204030204" pitchFamily="34" charset="0"/>
              </a:rPr>
              <a:t>Adaptation &amp; ACE: </a:t>
            </a:r>
          </a:p>
          <a:p>
            <a:pPr lvl="0">
              <a:defRPr/>
            </a:pPr>
            <a:r>
              <a:rPr lang="en-US" sz="1000" dirty="0">
                <a:solidFill>
                  <a:srgbClr val="37373A"/>
                </a:solidFill>
                <a:latin typeface="+mj-lt"/>
              </a:rPr>
              <a:t>Climate education, promoting sustainable practices, strengthens community resilience by promoting sustainable waste management and food production practices.</a:t>
            </a:r>
            <a:endParaRPr lang="en-US" sz="1000" dirty="0">
              <a:solidFill>
                <a:srgbClr val="37373A"/>
              </a:solidFill>
              <a:latin typeface="+mj-lt"/>
              <a:cs typeface="Calibri" panose="020F0502020204030204" pitchFamily="34" charset="0"/>
            </a:endParaRPr>
          </a:p>
        </p:txBody>
      </p:sp>
      <p:pic>
        <p:nvPicPr>
          <p:cNvPr id="1028" name="Picture 4">
            <a:extLst>
              <a:ext uri="{FF2B5EF4-FFF2-40B4-BE49-F238E27FC236}">
                <a16:creationId xmlns:a16="http://schemas.microsoft.com/office/drawing/2014/main" id="{C91005C3-DEBD-777C-1DAB-C8E217FCF29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923140" y="3531427"/>
            <a:ext cx="548642" cy="548642"/>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0E09594B-B2B1-8E29-C716-65C5EA92999A}"/>
              </a:ext>
            </a:extLst>
          </p:cNvPr>
          <p:cNvSpPr txBox="1"/>
          <p:nvPr/>
        </p:nvSpPr>
        <p:spPr>
          <a:xfrm>
            <a:off x="3714073" y="4725559"/>
            <a:ext cx="4662415" cy="715581"/>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sz="1050" b="1" dirty="0">
                <a:solidFill>
                  <a:srgbClr val="2E3558"/>
                </a:solidFill>
              </a:rPr>
              <a:t>Impact &amp; Community Benefits</a:t>
            </a:r>
            <a:endParaRPr lang="en-US" sz="1050" dirty="0">
              <a:solidFill>
                <a:srgbClr val="2E3558"/>
              </a:solidFill>
            </a:endParaRPr>
          </a:p>
          <a:p>
            <a:pPr>
              <a:buFont typeface="Arial" panose="020B0604020202020204" pitchFamily="34" charset="0"/>
              <a:buChar char="•"/>
            </a:pPr>
            <a:r>
              <a:rPr lang="en-US" sz="1000" dirty="0">
                <a:solidFill>
                  <a:srgbClr val="37373A"/>
                </a:solidFill>
              </a:rPr>
              <a:t> 5 schools initially and 3,500+ students/staff</a:t>
            </a:r>
          </a:p>
          <a:p>
            <a:pPr>
              <a:buFont typeface="Arial" panose="020B0604020202020204" pitchFamily="34" charset="0"/>
              <a:buChar char="•"/>
            </a:pPr>
            <a:r>
              <a:rPr lang="en-US" sz="1000" dirty="0">
                <a:solidFill>
                  <a:srgbClr val="37373A"/>
                </a:solidFill>
              </a:rPr>
              <a:t> Cuts methane emissions via composting</a:t>
            </a:r>
          </a:p>
          <a:p>
            <a:pPr>
              <a:buFont typeface="Arial" panose="020B0604020202020204" pitchFamily="34" charset="0"/>
              <a:buChar char="•"/>
            </a:pPr>
            <a:r>
              <a:rPr lang="en-US" sz="1000" dirty="0">
                <a:solidFill>
                  <a:srgbClr val="37373A"/>
                </a:solidFill>
              </a:rPr>
              <a:t> Boosts local circular economy through compost and produce sales</a:t>
            </a:r>
          </a:p>
        </p:txBody>
      </p:sp>
      <p:pic>
        <p:nvPicPr>
          <p:cNvPr id="1030" name="Picture 6">
            <a:extLst>
              <a:ext uri="{FF2B5EF4-FFF2-40B4-BE49-F238E27FC236}">
                <a16:creationId xmlns:a16="http://schemas.microsoft.com/office/drawing/2014/main" id="{DD91744E-3B75-5C0F-3AD5-2AF738A6637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76803" y="3507711"/>
            <a:ext cx="639974" cy="63997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A1DCA7C0-821F-B7D9-BA63-4F75DBBE033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70740" y="3561093"/>
            <a:ext cx="621255" cy="586592"/>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DF4C7AE2-BD03-4EBC-945F-4F71A78A73F3}"/>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t="16656" r="9821" b="12767"/>
          <a:stretch>
            <a:fillRect/>
          </a:stretch>
        </p:blipFill>
        <p:spPr bwMode="auto">
          <a:xfrm>
            <a:off x="4260792" y="3403432"/>
            <a:ext cx="1868294" cy="9741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TextBox 13">
            <a:extLst>
              <a:ext uri="{FF2B5EF4-FFF2-40B4-BE49-F238E27FC236}">
                <a16:creationId xmlns:a16="http://schemas.microsoft.com/office/drawing/2014/main" id="{71DEA0A1-5CF3-2961-D3C4-55C9E014AEF3}"/>
              </a:ext>
            </a:extLst>
          </p:cNvPr>
          <p:cNvSpPr txBox="1"/>
          <p:nvPr/>
        </p:nvSpPr>
        <p:spPr>
          <a:xfrm>
            <a:off x="3720245" y="5400400"/>
            <a:ext cx="4744331" cy="1031051"/>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1050" b="1" dirty="0">
                <a:solidFill>
                  <a:srgbClr val="2E3558"/>
                </a:solidFill>
              </a:rPr>
              <a:t>Replicability &amp; Scalability</a:t>
            </a:r>
            <a:endParaRPr lang="en-US" sz="1050" dirty="0">
              <a:solidFill>
                <a:srgbClr val="2E3558"/>
              </a:solidFill>
            </a:endParaRPr>
          </a:p>
          <a:p>
            <a:r>
              <a:rPr lang="en-US" sz="1000" dirty="0">
                <a:solidFill>
                  <a:srgbClr val="37373A"/>
                </a:solidFill>
              </a:rPr>
              <a:t>Pilot designed for easy replication nationwide, adaptable to urban and rural schools.</a:t>
            </a:r>
          </a:p>
          <a:p>
            <a:r>
              <a:rPr lang="en-US" sz="1000" dirty="0">
                <a:solidFill>
                  <a:srgbClr val="37373A"/>
                </a:solidFill>
              </a:rPr>
              <a:t>Generates a national school composting guide to scale climate action and circular economy principles across the education system.</a:t>
            </a:r>
          </a:p>
          <a:p>
            <a:endParaRPr lang="en-US" sz="1050" dirty="0">
              <a:solidFill>
                <a:srgbClr val="2E3558"/>
              </a:solidFill>
            </a:endParaRPr>
          </a:p>
        </p:txBody>
      </p:sp>
      <p:pic>
        <p:nvPicPr>
          <p:cNvPr id="8" name="Picture 6" descr="Money - Free business and finance icons">
            <a:extLst>
              <a:ext uri="{FF2B5EF4-FFF2-40B4-BE49-F238E27FC236}">
                <a16:creationId xmlns:a16="http://schemas.microsoft.com/office/drawing/2014/main" id="{2C8E884B-6F36-BEDC-67CA-513AE60CB6F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575131" y="3321551"/>
            <a:ext cx="532838" cy="53283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Graphic design Generic Flat icon | Freepik">
            <a:extLst>
              <a:ext uri="{FF2B5EF4-FFF2-40B4-BE49-F238E27FC236}">
                <a16:creationId xmlns:a16="http://schemas.microsoft.com/office/drawing/2014/main" id="{2F3FE25D-7FCD-B069-19D4-0F0447E2892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49475" y="3414055"/>
            <a:ext cx="594134" cy="594134"/>
          </a:xfrm>
          <a:prstGeom prst="rect">
            <a:avLst/>
          </a:prstGeom>
          <a:noFill/>
          <a:extLst>
            <a:ext uri="{909E8E84-426E-40DD-AFC4-6F175D3DCCD1}">
              <a14:hiddenFill xmlns:a14="http://schemas.microsoft.com/office/drawing/2010/main">
                <a:solidFill>
                  <a:srgbClr val="FFFFFF"/>
                </a:solidFill>
              </a14:hiddenFill>
            </a:ext>
          </a:extLst>
        </p:spPr>
      </p:pic>
      <p:sp>
        <p:nvSpPr>
          <p:cNvPr id="11" name="Freeform 28">
            <a:extLst>
              <a:ext uri="{FF2B5EF4-FFF2-40B4-BE49-F238E27FC236}">
                <a16:creationId xmlns:a16="http://schemas.microsoft.com/office/drawing/2014/main" id="{F32FEA2E-E9DF-4491-515E-41808602A86A}"/>
              </a:ext>
            </a:extLst>
          </p:cNvPr>
          <p:cNvSpPr/>
          <p:nvPr/>
        </p:nvSpPr>
        <p:spPr>
          <a:xfrm>
            <a:off x="6865936" y="3450503"/>
            <a:ext cx="594134" cy="445170"/>
          </a:xfrm>
          <a:custGeom>
            <a:avLst/>
            <a:gdLst/>
            <a:ahLst/>
            <a:cxnLst/>
            <a:rect l="l" t="t" r="r" b="b"/>
            <a:pathLst>
              <a:path w="1430333" h="1334123">
                <a:moveTo>
                  <a:pt x="0" y="0"/>
                </a:moveTo>
                <a:lnTo>
                  <a:pt x="1430333" y="0"/>
                </a:lnTo>
                <a:lnTo>
                  <a:pt x="1430333" y="1334122"/>
                </a:lnTo>
                <a:lnTo>
                  <a:pt x="0" y="1334122"/>
                </a:lnTo>
                <a:lnTo>
                  <a:pt x="0" y="0"/>
                </a:lnTo>
                <a:close/>
              </a:path>
            </a:pathLst>
          </a:custGeom>
          <a:blipFill>
            <a:blip r:embed="rId13"/>
            <a:stretch>
              <a:fillRect/>
            </a:stretch>
          </a:blipFill>
        </p:spPr>
        <p:txBody>
          <a:bodyPr/>
          <a:lstStyle/>
          <a:p>
            <a:endParaRPr lang="en-US"/>
          </a:p>
        </p:txBody>
      </p:sp>
    </p:spTree>
    <p:extLst>
      <p:ext uri="{BB962C8B-B14F-4D97-AF65-F5344CB8AC3E}">
        <p14:creationId xmlns:p14="http://schemas.microsoft.com/office/powerpoint/2010/main" val="35840552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EE4P_MASTERWIZARD_DRAFT" val="0"/>
  <p:tag name="EE4P_LANGUAGE_ID" val="1033"/>
  <p:tag name="EE4P_MASTERWIZARD_MARGINS" val="0"/>
  <p:tag name="THINKCELLPRESENTATIONDONOTDELETE" val="&lt;?xml version=&quot;1.0&quot; encoding=&quot;UTF-16&quot; standalone=&quot;yes&quot;?&gt;&lt;root reqver=&quot;27037&quot;&gt;&lt;version val=&quot;32922&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C9&quot; g=&quot;E7&quot; b=&quot;CA&quot;/&gt;&lt;/elem&gt;&lt;/m_vecMRU&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1.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k0gDn1l7TlyrFhv1Bb7CDw"/>
</p:tagLst>
</file>

<file path=ppt/tags/tag14.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5.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5.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6.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2.xml><?xml version="1.0" encoding="utf-8"?>
<a:theme xmlns:a="http://schemas.openxmlformats.org/drawingml/2006/main" name="1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3.xml><?xml version="1.0" encoding="utf-8"?>
<a:theme xmlns:a="http://schemas.openxmlformats.org/drawingml/2006/main" name="2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4.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7FFE90F61C854097DA07ED277BC344" ma:contentTypeVersion="31" ma:contentTypeDescription="Create a new document." ma:contentTypeScope="" ma:versionID="7f9c74b3a85fb2dc016bc5a50b2ffa9b">
  <xsd:schema xmlns:xsd="http://www.w3.org/2001/XMLSchema" xmlns:xs="http://www.w3.org/2001/XMLSchema" xmlns:p="http://schemas.microsoft.com/office/2006/metadata/properties" xmlns:ns2="5f903c3c-4f52-4be0-a85f-c4d591ba69ef" xmlns:ns3="f870fda6-7c17-4a4b-8e4d-1fafecbc98e3" xmlns:ns4="eb4559c4-8463-4985-927f-f0d558bff8f0" targetNamespace="http://schemas.microsoft.com/office/2006/metadata/properties" ma:root="true" ma:fieldsID="fc80e55cea50aff952c8018a193d86b3" ns2:_="" ns3:_="" ns4:_="">
    <xsd:import namespace="5f903c3c-4f52-4be0-a85f-c4d591ba69ef"/>
    <xsd:import namespace="f870fda6-7c17-4a4b-8e4d-1fafecbc98e3"/>
    <xsd:import namespace="eb4559c4-8463-4985-927f-f0d558bff8f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TypeofDocument" minOccurs="0"/>
                <xsd:element ref="ns2:lcf76f155ced4ddcb4097134ff3c332f" minOccurs="0"/>
                <xsd:element ref="ns4:TaxCatchAll" minOccurs="0"/>
                <xsd:element ref="ns2:TOPIC" minOccurs="0"/>
                <xsd:element ref="ns2:MediaServiceObjectDetectorVersions" minOccurs="0"/>
                <xsd:element ref="ns2:MediaServiceSearchProperties" minOccurs="0"/>
                <xsd:element ref="ns2:Year" minOccurs="0"/>
                <xsd:element ref="ns2:Status" minOccurs="0"/>
                <xsd:element ref="ns2:_Flow_SignoffStatus" minOccurs="0"/>
                <xsd:element ref="ns2:NameofCo_x002d_Chair" minOccurs="0"/>
                <xsd:element ref="ns2:Event" minOccurs="0"/>
                <xsd:element ref="ns2:Status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903c3c-4f52-4be0-a85f-c4d591ba69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ypeofDocument" ma:index="21" nillable="true" ma:displayName="Type of Document" ma:format="Dropdown" ma:indexed="true" ma:internalName="TypeofDocument">
      <xsd:simpleType>
        <xsd:union memberTypes="dms:Text">
          <xsd:simpleType>
            <xsd:restriction base="dms:Choice">
              <xsd:enumeration value="Agenda"/>
              <xsd:enumeration value="Attendance List"/>
              <xsd:enumeration value="Briefing Notes"/>
              <xsd:enumeration value="Budget &amp; Finance"/>
              <xsd:enumeration value="Concept &amp; Scenario Notes"/>
              <xsd:enumeration value="Invitations"/>
              <xsd:enumeration value="Intervention"/>
              <xsd:enumeration value="Logistics/Admin doc"/>
              <xsd:enumeration value="Meeting Notes"/>
              <xsd:enumeration value="Message to the Parties"/>
              <xsd:enumeration value="MoU and Agreement"/>
              <xsd:enumeration value="Planning Document"/>
              <xsd:enumeration value="Recording"/>
              <xsd:enumeration value="Registration &amp; Attendance"/>
              <xsd:enumeration value="Reports"/>
              <xsd:enumeration value="Speaking Notes"/>
              <xsd:enumeration value="Submissions"/>
              <xsd:enumeration value="Travel &amp; DSA"/>
              <xsd:enumeration value="Venue Quotation"/>
              <xsd:enumeration value="ARCHIVE"/>
              <xsd:enumeration value="Templates"/>
            </xsd:restriction>
          </xsd:simpleType>
        </xsd:un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d8c265a-5436-43a7-80c1-713d2827ffde" ma:termSetId="09814cd3-568e-fe90-9814-8d621ff8fb84" ma:anchorId="fba54fb3-c3e1-fe81-a776-ca4b69148c4d" ma:open="true" ma:isKeyword="false">
      <xsd:complexType>
        <xsd:sequence>
          <xsd:element ref="pc:Terms" minOccurs="0" maxOccurs="1"/>
        </xsd:sequence>
      </xsd:complexType>
    </xsd:element>
    <xsd:element name="TOPIC" ma:index="25" nillable="true" ma:displayName="TOPIC" ma:format="Dropdown" ma:internalName="TOPIC">
      <xsd:simpleType>
        <xsd:restriction base="dms:Choice">
          <xsd:enumeration value="MWP"/>
          <xsd:enumeration value="BUNKERS"/>
          <xsd:enumeration value="RCC"/>
          <xsd:enumeration value="NDC Activities"/>
        </xsd:restrictio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Year" ma:index="28" nillable="true" ma:displayName="Year" ma:format="Dropdown" ma:internalName="Year">
      <xsd:simpleType>
        <xsd:restriction base="dms:Text">
          <xsd:maxLength value="255"/>
        </xsd:restriction>
      </xsd:simpleType>
    </xsd:element>
    <xsd:element name="Status" ma:index="29" nillable="true" ma:displayName="Travel Status" ma:format="Dropdown" ma:internalName="Status">
      <xsd:simpleType>
        <xsd:restriction base="dms:Choice">
          <xsd:enumeration value="Registration received"/>
          <xsd:enumeration value="Itinarary requested"/>
          <xsd:enumeration value="Itinerary shared with participant"/>
          <xsd:enumeration value="itinerary confirmed"/>
          <xsd:enumeration value="TR requested"/>
          <xsd:enumeration value="Ticket Isssued"/>
          <xsd:enumeration value="Ticket send to Participant"/>
        </xsd:restriction>
      </xsd:simpleType>
    </xsd:element>
    <xsd:element name="_Flow_SignoffStatus" ma:index="30" nillable="true" ma:displayName="Sign-off status" ma:internalName="_x0024_Resources_x003a_core_x002c_Signoff_Status">
      <xsd:simpleType>
        <xsd:restriction base="dms:Text"/>
      </xsd:simpleType>
    </xsd:element>
    <xsd:element name="NameofCo_x002d_Chair" ma:index="31" nillable="true" ma:displayName="Name of invited Person" ma:format="Dropdown" ma:internalName="NameofCo_x002d_Chair">
      <xsd:simpleType>
        <xsd:union memberTypes="dms:Text">
          <xsd:simpleType>
            <xsd:restriction base="dms:Choice">
              <xsd:enumeration value="Angela Churie Kallhauge"/>
              <xsd:enumeration value="Gao Xiang"/>
              <xsd:enumeration value="NFP"/>
              <xsd:enumeration value="Lingyi Xu"/>
              <xsd:enumeration value="Zach Cohen"/>
              <xsd:enumeration value="Choice 6"/>
              <xsd:enumeration value="Shinan Li"/>
            </xsd:restriction>
          </xsd:simpleType>
        </xsd:union>
      </xsd:simpleType>
    </xsd:element>
    <xsd:element name="Event" ma:index="32" nillable="true" ma:displayName="Event" ma:format="Dropdown" ma:internalName="Event">
      <xsd:simpleType>
        <xsd:union memberTypes="dms:Text">
          <xsd:simpleType>
            <xsd:restriction base="dms:Choice">
              <xsd:enumeration value="Climate Week"/>
              <xsd:enumeration value="COP"/>
              <xsd:enumeration value="MWP GD &amp; IFE"/>
              <xsd:enumeration value="Planning Retreat"/>
              <xsd:enumeration value="SB"/>
            </xsd:restriction>
          </xsd:simpleType>
        </xsd:union>
      </xsd:simpleType>
    </xsd:element>
    <xsd:element name="Status0" ma:index="33" nillable="true" ma:displayName="Status" ma:format="Dropdown" ma:internalName="Status0">
      <xsd:simpleType>
        <xsd:restriction base="dms:Choice">
          <xsd:enumeration value="Draft"/>
          <xsd:enumeration value="Pending approval"/>
          <xsd:enumeration value="Approved"/>
          <xsd:enumeration value="Final"/>
        </xsd:restriction>
      </xsd:simpleType>
    </xsd:element>
    <xsd:element name="MediaServiceBillingMetadata" ma:index="3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870fda6-7c17-4a4b-8e4d-1fafecbc98e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b4559c4-8463-4985-927f-f0d558bff8f0"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d4015c78-049a-4d79-be85-e4b313e07bd7}" ma:internalName="TaxCatchAll" ma:showField="CatchAllData" ma:web="f870fda6-7c17-4a4b-8e4d-1fafecbc98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9d8c265a-5436-43a7-80c1-713d2827ffde" ContentTypeId="0x0101" PreviousValue="false"/>
</file>

<file path=customXml/item3.xml><?xml version="1.0" encoding="utf-8"?>
<p:properties xmlns:p="http://schemas.microsoft.com/office/2006/metadata/properties" xmlns:xsi="http://www.w3.org/2001/XMLSchema-instance" xmlns:pc="http://schemas.microsoft.com/office/infopath/2007/PartnerControls">
  <documentManagement>
    <TaxCatchAll xmlns="eb4559c4-8463-4985-927f-f0d558bff8f0" xsi:nil="true"/>
    <TOPIC xmlns="5f903c3c-4f52-4be0-a85f-c4d591ba69ef" xsi:nil="true"/>
    <TypeofDocument xmlns="5f903c3c-4f52-4be0-a85f-c4d591ba69ef" xsi:nil="true"/>
    <lcf76f155ced4ddcb4097134ff3c332f xmlns="5f903c3c-4f52-4be0-a85f-c4d591ba69ef">
      <Terms xmlns="http://schemas.microsoft.com/office/infopath/2007/PartnerControls"/>
    </lcf76f155ced4ddcb4097134ff3c332f>
    <Year xmlns="5f903c3c-4f52-4be0-a85f-c4d591ba69ef" xsi:nil="true"/>
    <Event xmlns="5f903c3c-4f52-4be0-a85f-c4d591ba69ef" xsi:nil="true"/>
    <_Flow_SignoffStatus xmlns="5f903c3c-4f52-4be0-a85f-c4d591ba69ef" xsi:nil="true"/>
    <NameofCo_x002d_Chair xmlns="5f903c3c-4f52-4be0-a85f-c4d591ba69ef" xsi:nil="true"/>
    <Status0 xmlns="5f903c3c-4f52-4be0-a85f-c4d591ba69ef" xsi:nil="true"/>
    <Status xmlns="5f903c3c-4f52-4be0-a85f-c4d591ba69ef"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75987A-FD9A-449A-8F24-CC82F0660F63}"/>
</file>

<file path=customXml/itemProps2.xml><?xml version="1.0" encoding="utf-8"?>
<ds:datastoreItem xmlns:ds="http://schemas.openxmlformats.org/officeDocument/2006/customXml" ds:itemID="{3880912D-5128-4063-BDC7-3462D0B93B10}">
  <ds:schemaRefs>
    <ds:schemaRef ds:uri="Microsoft.SharePoint.Taxonomy.ContentTypeSync"/>
  </ds:schemaRefs>
</ds:datastoreItem>
</file>

<file path=customXml/itemProps3.xml><?xml version="1.0" encoding="utf-8"?>
<ds:datastoreItem xmlns:ds="http://schemas.openxmlformats.org/officeDocument/2006/customXml" ds:itemID="{7DFCE937-1211-43FA-97A1-67EAE3BED969}">
  <ds:schemaRefs>
    <ds:schemaRef ds:uri="http://schemas.microsoft.com/office/infopath/2007/PartnerControls"/>
    <ds:schemaRef ds:uri="43d72235-b5c2-4974-a245-c71281c0d013"/>
    <ds:schemaRef ds:uri="http://www.w3.org/XML/1998/namespace"/>
    <ds:schemaRef ds:uri="http://purl.org/dc/term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bfbad001-bda1-49b2-a2c3-18d5c5ac5845"/>
    <ds:schemaRef ds:uri="http://purl.org/dc/dcmitype/"/>
    <ds:schemaRef ds:uri="eb4559c4-8463-4985-927f-f0d558bff8f0"/>
    <ds:schemaRef ds:uri="5f903c3c-4f52-4be0-a85f-c4d591ba69ef"/>
  </ds:schemaRefs>
</ds:datastoreItem>
</file>

<file path=customXml/itemProps4.xml><?xml version="1.0" encoding="utf-8"?>
<ds:datastoreItem xmlns:ds="http://schemas.openxmlformats.org/officeDocument/2006/customXml" ds:itemID="{F1C590EF-4AF2-41F3-B10B-6B27186F9B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711</TotalTime>
  <Words>304</Words>
  <Application>Microsoft Office PowerPoint</Application>
  <PresentationFormat>Widescreen</PresentationFormat>
  <Paragraphs>41</Paragraphs>
  <Slides>1</Slides>
  <Notes>1</Notes>
  <HiddenSlides>0</HiddenSlides>
  <MMClips>0</MMClips>
  <ScaleCrop>false</ScaleCrop>
  <HeadingPairs>
    <vt:vector size="10"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vt:i4>
      </vt:variant>
      <vt:variant>
        <vt:lpstr>Custom Shows</vt:lpstr>
      </vt:variant>
      <vt:variant>
        <vt:i4>1</vt:i4>
      </vt:variant>
    </vt:vector>
  </HeadingPairs>
  <TitlesOfParts>
    <vt:vector size="9" baseType="lpstr">
      <vt:lpstr>Arial</vt:lpstr>
      <vt:lpstr>Calibri</vt:lpstr>
      <vt:lpstr>Trebuchet MS</vt:lpstr>
      <vt:lpstr>BCG Grid 16:9</vt:lpstr>
      <vt:lpstr>1_BCG Grid 16:9</vt:lpstr>
      <vt:lpstr>2_BCG Grid 16:9</vt:lpstr>
      <vt:lpstr>think-cell Slide</vt:lpstr>
      <vt:lpstr>PowerPoint Presentation</vt:lpstr>
      <vt:lpstr>Format Guide Workshop</vt:lpstr>
    </vt:vector>
  </TitlesOfParts>
  <Company>Boston Consulting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Boston Consulting Group</dc:creator>
  <cp:lastModifiedBy>Pamela Abreu</cp:lastModifiedBy>
  <cp:revision>33</cp:revision>
  <cp:lastPrinted>1999-12-31T21:00:00Z</cp:lastPrinted>
  <dcterms:created xsi:type="dcterms:W3CDTF">2022-07-19T10:12:06Z</dcterms:created>
  <dcterms:modified xsi:type="dcterms:W3CDTF">2025-08-25T19:02:21Z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ormat Name">
    <vt:lpwstr>Grid Format</vt:lpwstr>
  </property>
  <property fmtid="{D5CDD505-2E9C-101B-9397-08002B2CF9AE}" pid="3" name="NXPowerLiteLastOptimized">
    <vt:lpwstr>488649</vt:lpwstr>
  </property>
  <property fmtid="{D5CDD505-2E9C-101B-9397-08002B2CF9AE}" pid="4" name="NXPowerLiteSettings">
    <vt:lpwstr>87000AA0054001</vt:lpwstr>
  </property>
  <property fmtid="{D5CDD505-2E9C-101B-9397-08002B2CF9AE}" pid="5" name="NXPowerLiteVersion">
    <vt:lpwstr>D7.1.8</vt:lpwstr>
  </property>
  <property fmtid="{D5CDD505-2E9C-101B-9397-08002B2CF9AE}" pid="6" name="Template Name">
    <vt:lpwstr>16x9</vt:lpwstr>
  </property>
  <property fmtid="{D5CDD505-2E9C-101B-9397-08002B2CF9AE}" pid="7" name="MSIP_Label_b0d5c4f4-7a29-4385-b7a5-afbe2154ae6f_Enabled">
    <vt:lpwstr>true</vt:lpwstr>
  </property>
  <property fmtid="{D5CDD505-2E9C-101B-9397-08002B2CF9AE}" pid="8" name="MSIP_Label_b0d5c4f4-7a29-4385-b7a5-afbe2154ae6f_SetDate">
    <vt:lpwstr>2022-08-01T13:34:45Z</vt:lpwstr>
  </property>
  <property fmtid="{D5CDD505-2E9C-101B-9397-08002B2CF9AE}" pid="9" name="MSIP_Label_b0d5c4f4-7a29-4385-b7a5-afbe2154ae6f_Method">
    <vt:lpwstr>Standard</vt:lpwstr>
  </property>
  <property fmtid="{D5CDD505-2E9C-101B-9397-08002B2CF9AE}" pid="10" name="MSIP_Label_b0d5c4f4-7a29-4385-b7a5-afbe2154ae6f_Name">
    <vt:lpwstr>Confidential</vt:lpwstr>
  </property>
  <property fmtid="{D5CDD505-2E9C-101B-9397-08002B2CF9AE}" pid="11" name="MSIP_Label_b0d5c4f4-7a29-4385-b7a5-afbe2154ae6f_SiteId">
    <vt:lpwstr>2dfb2f0b-4d21-4268-9559-72926144c918</vt:lpwstr>
  </property>
  <property fmtid="{D5CDD505-2E9C-101B-9397-08002B2CF9AE}" pid="12" name="MSIP_Label_b0d5c4f4-7a29-4385-b7a5-afbe2154ae6f_ActionId">
    <vt:lpwstr>4ad86e32-ec2e-43cb-81fa-e736fe313f0c</vt:lpwstr>
  </property>
  <property fmtid="{D5CDD505-2E9C-101B-9397-08002B2CF9AE}" pid="13" name="MSIP_Label_b0d5c4f4-7a29-4385-b7a5-afbe2154ae6f_ContentBits">
    <vt:lpwstr>0</vt:lpwstr>
  </property>
  <property fmtid="{D5CDD505-2E9C-101B-9397-08002B2CF9AE}" pid="14" name="bcgClassification">
    <vt:lpwstr>bcgConfidential</vt:lpwstr>
  </property>
  <property fmtid="{D5CDD505-2E9C-101B-9397-08002B2CF9AE}" pid="15" name="ContentTypeId">
    <vt:lpwstr>0x010100E17FFE90F61C854097DA07ED277BC344</vt:lpwstr>
  </property>
  <property fmtid="{D5CDD505-2E9C-101B-9397-08002B2CF9AE}" pid="16" name="MediaServiceImageTags">
    <vt:lpwstr/>
  </property>
</Properties>
</file>